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C5583-AA40-4F67-ADD8-34694E00B10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C6FE7A-C07C-4A9F-A0D5-BD09A372463F}">
      <dgm:prSet phldrT="[Text]"/>
      <dgm:spPr/>
      <dgm:t>
        <a:bodyPr/>
        <a:lstStyle/>
        <a:p>
          <a:r>
            <a:rPr lang="en-US" dirty="0" smtClean="0"/>
            <a:t>Server Process</a:t>
          </a:r>
          <a:endParaRPr lang="en-US" dirty="0"/>
        </a:p>
      </dgm:t>
    </dgm:pt>
    <dgm:pt modelId="{9046FEAC-E5D5-440E-828A-1BA9B3069181}" type="parTrans" cxnId="{E57AE3EC-4FF5-4451-917B-C0BD9A630082}">
      <dgm:prSet/>
      <dgm:spPr/>
      <dgm:t>
        <a:bodyPr/>
        <a:lstStyle/>
        <a:p>
          <a:endParaRPr lang="en-US"/>
        </a:p>
      </dgm:t>
    </dgm:pt>
    <dgm:pt modelId="{CBD3DA55-F4AC-4E79-B132-17D2669F7A20}" type="sibTrans" cxnId="{E57AE3EC-4FF5-4451-917B-C0BD9A630082}">
      <dgm:prSet/>
      <dgm:spPr/>
      <dgm:t>
        <a:bodyPr/>
        <a:lstStyle/>
        <a:p>
          <a:endParaRPr lang="en-US"/>
        </a:p>
      </dgm:t>
    </dgm:pt>
    <dgm:pt modelId="{35547EC3-D2B0-4E92-8DF5-BE77D197C85C}">
      <dgm:prSet phldrT="[Text]"/>
      <dgm:spPr/>
      <dgm:t>
        <a:bodyPr/>
        <a:lstStyle/>
        <a:p>
          <a:r>
            <a:rPr lang="en-US" dirty="0" err="1" smtClean="0"/>
            <a:t>IDocumentDatabase</a:t>
          </a:r>
          <a:endParaRPr lang="en-US" dirty="0"/>
        </a:p>
      </dgm:t>
    </dgm:pt>
    <dgm:pt modelId="{E587F63C-E8DE-4C1D-AF04-380755FFC7C3}" type="parTrans" cxnId="{F5CE54DF-9BAC-4542-83EB-F21B127BB96F}">
      <dgm:prSet/>
      <dgm:spPr/>
      <dgm:t>
        <a:bodyPr/>
        <a:lstStyle/>
        <a:p>
          <a:endParaRPr lang="en-US"/>
        </a:p>
      </dgm:t>
    </dgm:pt>
    <dgm:pt modelId="{3EA76BF8-21CF-4ED8-A68B-23C1CBA808F8}" type="sibTrans" cxnId="{F5CE54DF-9BAC-4542-83EB-F21B127BB96F}">
      <dgm:prSet/>
      <dgm:spPr/>
      <dgm:t>
        <a:bodyPr/>
        <a:lstStyle/>
        <a:p>
          <a:endParaRPr lang="en-US"/>
        </a:p>
      </dgm:t>
    </dgm:pt>
    <dgm:pt modelId="{DC5BF321-309E-47F1-A2C7-35CF99B5AEEF}">
      <dgm:prSet phldrT="[Text]"/>
      <dgm:spPr/>
      <dgm:t>
        <a:bodyPr/>
        <a:lstStyle/>
        <a:p>
          <a:r>
            <a:rPr lang="en-US" dirty="0" err="1" smtClean="0"/>
            <a:t>ITransactionalStorage</a:t>
          </a:r>
          <a:endParaRPr lang="en-US" dirty="0"/>
        </a:p>
      </dgm:t>
    </dgm:pt>
    <dgm:pt modelId="{4D548D3F-14F2-48B7-9FEA-F8EDC00CC3FF}" type="parTrans" cxnId="{76A7275D-4B44-439D-A971-F12C229310CC}">
      <dgm:prSet/>
      <dgm:spPr/>
      <dgm:t>
        <a:bodyPr/>
        <a:lstStyle/>
        <a:p>
          <a:endParaRPr lang="en-US"/>
        </a:p>
      </dgm:t>
    </dgm:pt>
    <dgm:pt modelId="{C6C466C7-2E81-45EB-B572-53CD8CE9BEE4}" type="sibTrans" cxnId="{76A7275D-4B44-439D-A971-F12C229310CC}">
      <dgm:prSet/>
      <dgm:spPr/>
      <dgm:t>
        <a:bodyPr/>
        <a:lstStyle/>
        <a:p>
          <a:endParaRPr lang="en-US"/>
        </a:p>
      </dgm:t>
    </dgm:pt>
    <dgm:pt modelId="{E03B5A7A-0161-499F-B4B5-17EC7FA779E6}">
      <dgm:prSet phldrT="[Text]"/>
      <dgm:spPr/>
      <dgm:t>
        <a:bodyPr/>
        <a:lstStyle/>
        <a:p>
          <a:r>
            <a:rPr lang="en-US" dirty="0" err="1" smtClean="0"/>
            <a:t>Esent</a:t>
          </a:r>
          <a:endParaRPr lang="en-US" dirty="0" smtClean="0"/>
        </a:p>
      </dgm:t>
    </dgm:pt>
    <dgm:pt modelId="{1864AAA3-2693-4A35-B24A-0E7868319F11}" type="parTrans" cxnId="{05876AEE-3B7F-4FF2-A5E2-DCDC232BF657}">
      <dgm:prSet/>
      <dgm:spPr/>
      <dgm:t>
        <a:bodyPr/>
        <a:lstStyle/>
        <a:p>
          <a:endParaRPr lang="en-US"/>
        </a:p>
      </dgm:t>
    </dgm:pt>
    <dgm:pt modelId="{37C019C2-EF55-4E0F-8762-026F3B2EF621}" type="sibTrans" cxnId="{05876AEE-3B7F-4FF2-A5E2-DCDC232BF657}">
      <dgm:prSet/>
      <dgm:spPr/>
      <dgm:t>
        <a:bodyPr/>
        <a:lstStyle/>
        <a:p>
          <a:endParaRPr lang="en-US"/>
        </a:p>
      </dgm:t>
    </dgm:pt>
    <dgm:pt modelId="{01F402F2-4F71-42F5-86A3-C846F5863428}">
      <dgm:prSet phldrT="[Text]"/>
      <dgm:spPr/>
      <dgm:t>
        <a:bodyPr/>
        <a:lstStyle/>
        <a:p>
          <a:r>
            <a:rPr lang="en-US" dirty="0" smtClean="0"/>
            <a:t>Indexing</a:t>
          </a:r>
          <a:endParaRPr lang="en-US" dirty="0"/>
        </a:p>
      </dgm:t>
    </dgm:pt>
    <dgm:pt modelId="{EC5482D2-0A2D-4B4F-892A-EAB12BC9C1D5}" type="parTrans" cxnId="{EF9A5A9D-9F26-442B-B277-4D186E6DCD38}">
      <dgm:prSet/>
      <dgm:spPr/>
      <dgm:t>
        <a:bodyPr/>
        <a:lstStyle/>
        <a:p>
          <a:endParaRPr lang="en-US"/>
        </a:p>
      </dgm:t>
    </dgm:pt>
    <dgm:pt modelId="{FBDFD341-7371-4ED8-8FC5-C66714826D8F}" type="sibTrans" cxnId="{EF9A5A9D-9F26-442B-B277-4D186E6DCD38}">
      <dgm:prSet/>
      <dgm:spPr/>
      <dgm:t>
        <a:bodyPr/>
        <a:lstStyle/>
        <a:p>
          <a:endParaRPr lang="en-US"/>
        </a:p>
      </dgm:t>
    </dgm:pt>
    <dgm:pt modelId="{0DD7C894-59A3-4CAC-921B-92D30FBE4062}">
      <dgm:prSet phldrT="[Text]"/>
      <dgm:spPr/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5A3CD83B-72F8-4A5F-859E-79FA0827554B}" type="parTrans" cxnId="{B8999867-FF45-42FD-B613-91F59EFF1FFF}">
      <dgm:prSet/>
      <dgm:spPr/>
      <dgm:t>
        <a:bodyPr/>
        <a:lstStyle/>
        <a:p>
          <a:endParaRPr lang="en-US"/>
        </a:p>
      </dgm:t>
    </dgm:pt>
    <dgm:pt modelId="{510520D5-044E-4C68-9A0A-C3982840F99A}" type="sibTrans" cxnId="{B8999867-FF45-42FD-B613-91F59EFF1FFF}">
      <dgm:prSet/>
      <dgm:spPr/>
      <dgm:t>
        <a:bodyPr/>
        <a:lstStyle/>
        <a:p>
          <a:endParaRPr lang="en-US"/>
        </a:p>
      </dgm:t>
    </dgm:pt>
    <dgm:pt modelId="{199E349E-9EA6-44E6-B565-D51C2EFA7FDB}">
      <dgm:prSet phldrT="[Text]"/>
      <dgm:spPr/>
      <dgm:t>
        <a:bodyPr/>
        <a:lstStyle/>
        <a:p>
          <a:r>
            <a:rPr lang="en-US" dirty="0" smtClean="0"/>
            <a:t>Bundles</a:t>
          </a:r>
          <a:endParaRPr lang="en-US" dirty="0"/>
        </a:p>
      </dgm:t>
    </dgm:pt>
    <dgm:pt modelId="{159FAF9B-48BD-4DB4-AE5A-BE0D4BD47B26}" type="parTrans" cxnId="{2FA699A8-B1CB-45E1-9E0D-E5228C1F8204}">
      <dgm:prSet/>
      <dgm:spPr/>
      <dgm:t>
        <a:bodyPr/>
        <a:lstStyle/>
        <a:p>
          <a:endParaRPr lang="en-US"/>
        </a:p>
      </dgm:t>
    </dgm:pt>
    <dgm:pt modelId="{FEF2A998-C776-417C-A6F5-3A108840873F}" type="sibTrans" cxnId="{2FA699A8-B1CB-45E1-9E0D-E5228C1F8204}">
      <dgm:prSet/>
      <dgm:spPr/>
      <dgm:t>
        <a:bodyPr/>
        <a:lstStyle/>
        <a:p>
          <a:endParaRPr lang="en-US"/>
        </a:p>
      </dgm:t>
    </dgm:pt>
    <dgm:pt modelId="{87613598-562E-4A26-BF1E-AD9C5C2824A3}">
      <dgm:prSet phldrT="[Text]"/>
      <dgm:spPr/>
      <dgm:t>
        <a:bodyPr/>
        <a:lstStyle/>
        <a:p>
          <a:r>
            <a:rPr lang="en-US" dirty="0" smtClean="0"/>
            <a:t>Triggers</a:t>
          </a:r>
          <a:endParaRPr lang="en-US" dirty="0"/>
        </a:p>
      </dgm:t>
    </dgm:pt>
    <dgm:pt modelId="{6A11F990-FB49-4FF3-B26F-2E5F3A560708}" type="parTrans" cxnId="{B859F55D-3C81-4745-B92E-A68FC7570AE4}">
      <dgm:prSet/>
      <dgm:spPr/>
      <dgm:t>
        <a:bodyPr/>
        <a:lstStyle/>
        <a:p>
          <a:endParaRPr lang="en-US"/>
        </a:p>
      </dgm:t>
    </dgm:pt>
    <dgm:pt modelId="{F10DFDD5-E882-4DDE-BE5B-A4C0F258268D}" type="sibTrans" cxnId="{B859F55D-3C81-4745-B92E-A68FC7570AE4}">
      <dgm:prSet/>
      <dgm:spPr/>
      <dgm:t>
        <a:bodyPr/>
        <a:lstStyle/>
        <a:p>
          <a:endParaRPr lang="en-US"/>
        </a:p>
      </dgm:t>
    </dgm:pt>
    <dgm:pt modelId="{F8C1B1DB-F78C-4748-B0BA-7C5940C03D12}">
      <dgm:prSet phldrT="[Text]"/>
      <dgm:spPr/>
      <dgm:t>
        <a:bodyPr/>
        <a:lstStyle/>
        <a:p>
          <a:r>
            <a:rPr lang="en-US" dirty="0" smtClean="0"/>
            <a:t>Map/Reduce</a:t>
          </a:r>
          <a:endParaRPr lang="en-US" dirty="0"/>
        </a:p>
      </dgm:t>
    </dgm:pt>
    <dgm:pt modelId="{15B6A1CB-E3DB-4921-9738-8C3322B8F6EE}" type="parTrans" cxnId="{350A5C3E-E66E-47B6-A93B-35A42AE0B81E}">
      <dgm:prSet/>
      <dgm:spPr/>
      <dgm:t>
        <a:bodyPr/>
        <a:lstStyle/>
        <a:p>
          <a:endParaRPr lang="en-US"/>
        </a:p>
      </dgm:t>
    </dgm:pt>
    <dgm:pt modelId="{1F702ED2-78ED-4987-88CB-DA64FBFF1E27}" type="sibTrans" cxnId="{350A5C3E-E66E-47B6-A93B-35A42AE0B81E}">
      <dgm:prSet/>
      <dgm:spPr/>
      <dgm:t>
        <a:bodyPr/>
        <a:lstStyle/>
        <a:p>
          <a:endParaRPr lang="en-US"/>
        </a:p>
      </dgm:t>
    </dgm:pt>
    <dgm:pt modelId="{C808B25D-9EA7-4C1D-8F62-0AC8C50DDD00}">
      <dgm:prSet phldrT="[Text]"/>
      <dgm:spPr/>
      <dgm:t>
        <a:bodyPr/>
        <a:lstStyle/>
        <a:p>
          <a:r>
            <a:rPr lang="en-US" dirty="0" smtClean="0"/>
            <a:t>Tasks</a:t>
          </a:r>
          <a:endParaRPr lang="en-US" dirty="0"/>
        </a:p>
      </dgm:t>
    </dgm:pt>
    <dgm:pt modelId="{2A91F1BF-0170-48ED-ADD2-1068FEA6736A}" type="parTrans" cxnId="{17CEB09C-08F9-40F2-83A1-D58BDAA3202A}">
      <dgm:prSet/>
      <dgm:spPr/>
      <dgm:t>
        <a:bodyPr/>
        <a:lstStyle/>
        <a:p>
          <a:endParaRPr lang="en-US"/>
        </a:p>
      </dgm:t>
    </dgm:pt>
    <dgm:pt modelId="{3872ED99-FF03-4C0A-8564-15A7E7A0DCF3}" type="sibTrans" cxnId="{17CEB09C-08F9-40F2-83A1-D58BDAA3202A}">
      <dgm:prSet/>
      <dgm:spPr/>
      <dgm:t>
        <a:bodyPr/>
        <a:lstStyle/>
        <a:p>
          <a:endParaRPr lang="en-US"/>
        </a:p>
      </dgm:t>
    </dgm:pt>
    <dgm:pt modelId="{F1C539CA-3467-4368-87D8-2C7BBF763B81}">
      <dgm:prSet phldrT="[Text]"/>
      <dgm:spPr/>
      <dgm:t>
        <a:bodyPr/>
        <a:lstStyle/>
        <a:p>
          <a:r>
            <a:rPr lang="en-US" dirty="0" smtClean="0"/>
            <a:t>Voron (3.0)</a:t>
          </a:r>
        </a:p>
      </dgm:t>
    </dgm:pt>
    <dgm:pt modelId="{197032B0-0E0D-4525-BEA0-1F5AEF7E91C0}" type="parTrans" cxnId="{C10BFC28-E822-439B-A049-919FFE733638}">
      <dgm:prSet/>
      <dgm:spPr/>
      <dgm:t>
        <a:bodyPr/>
        <a:lstStyle/>
        <a:p>
          <a:endParaRPr lang="en-US"/>
        </a:p>
      </dgm:t>
    </dgm:pt>
    <dgm:pt modelId="{BDFA4DC9-1BF4-425C-9271-5AB93E6BE0AE}" type="sibTrans" cxnId="{C10BFC28-E822-439B-A049-919FFE733638}">
      <dgm:prSet/>
      <dgm:spPr/>
      <dgm:t>
        <a:bodyPr/>
        <a:lstStyle/>
        <a:p>
          <a:endParaRPr lang="en-US"/>
        </a:p>
      </dgm:t>
    </dgm:pt>
    <dgm:pt modelId="{8690D918-4252-44FC-8B07-06AA85491FA9}">
      <dgm:prSet phldrT="[Text]"/>
      <dgm:spPr/>
      <dgm:t>
        <a:bodyPr/>
        <a:lstStyle/>
        <a:p>
          <a:r>
            <a:rPr lang="en-US" dirty="0" err="1" smtClean="0"/>
            <a:t>RavenFS</a:t>
          </a:r>
          <a:r>
            <a:rPr lang="en-US" dirty="0" smtClean="0"/>
            <a:t> (3.0)</a:t>
          </a:r>
          <a:endParaRPr lang="en-US" dirty="0"/>
        </a:p>
      </dgm:t>
    </dgm:pt>
    <dgm:pt modelId="{6C8761C3-7EFE-4B0B-A52F-E252DC9AE3D1}" type="parTrans" cxnId="{78F26A32-DDDF-4A6D-B99C-BB15A1EA1C69}">
      <dgm:prSet/>
      <dgm:spPr/>
      <dgm:t>
        <a:bodyPr/>
        <a:lstStyle/>
        <a:p>
          <a:endParaRPr lang="en-US"/>
        </a:p>
      </dgm:t>
    </dgm:pt>
    <dgm:pt modelId="{7D3D0D9C-90AA-44D0-9B9E-80F83BDDE347}" type="sibTrans" cxnId="{78F26A32-DDDF-4A6D-B99C-BB15A1EA1C69}">
      <dgm:prSet/>
      <dgm:spPr/>
      <dgm:t>
        <a:bodyPr/>
        <a:lstStyle/>
        <a:p>
          <a:endParaRPr lang="en-US"/>
        </a:p>
      </dgm:t>
    </dgm:pt>
    <dgm:pt modelId="{4B20304E-5C88-4EAE-9566-128D4FC88C42}">
      <dgm:prSet phldrT="[Text]"/>
      <dgm:spPr/>
      <dgm:t>
        <a:bodyPr/>
        <a:lstStyle/>
        <a:p>
          <a:r>
            <a:rPr lang="en-US" dirty="0" err="1" smtClean="0"/>
            <a:t>Lucene.Net</a:t>
          </a:r>
          <a:endParaRPr lang="en-US" dirty="0"/>
        </a:p>
      </dgm:t>
    </dgm:pt>
    <dgm:pt modelId="{4A17DA1A-50BE-4973-8B56-1D13BACE27BD}" type="parTrans" cxnId="{EE78BE4C-030C-4F4D-8B63-3915CF178ADB}">
      <dgm:prSet/>
      <dgm:spPr/>
      <dgm:t>
        <a:bodyPr/>
        <a:lstStyle/>
        <a:p>
          <a:endParaRPr lang="en-US"/>
        </a:p>
      </dgm:t>
    </dgm:pt>
    <dgm:pt modelId="{AA911C48-7053-4951-9406-3261C9601E42}" type="sibTrans" cxnId="{EE78BE4C-030C-4F4D-8B63-3915CF178ADB}">
      <dgm:prSet/>
      <dgm:spPr/>
      <dgm:t>
        <a:bodyPr/>
        <a:lstStyle/>
        <a:p>
          <a:endParaRPr lang="en-US"/>
        </a:p>
      </dgm:t>
    </dgm:pt>
    <dgm:pt modelId="{FAC67A86-2B28-4C4B-83C5-4AC48F08964B}">
      <dgm:prSet phldrT="[Text]"/>
      <dgm:spPr/>
      <dgm:t>
        <a:bodyPr/>
        <a:lstStyle/>
        <a:p>
          <a:r>
            <a:rPr lang="en-US" dirty="0" err="1" smtClean="0"/>
            <a:t>Lucene.Net</a:t>
          </a:r>
          <a:endParaRPr lang="en-US" dirty="0"/>
        </a:p>
      </dgm:t>
    </dgm:pt>
    <dgm:pt modelId="{817F4087-ABA1-4A2C-9D31-80FA83EA65B0}" type="sibTrans" cxnId="{39B69C3C-185D-4F9F-B70D-5952E1A3E71F}">
      <dgm:prSet/>
      <dgm:spPr/>
      <dgm:t>
        <a:bodyPr/>
        <a:lstStyle/>
        <a:p>
          <a:endParaRPr lang="en-US"/>
        </a:p>
      </dgm:t>
    </dgm:pt>
    <dgm:pt modelId="{90C905F3-CBF5-4201-9B5B-3E40500A1F08}" type="parTrans" cxnId="{39B69C3C-185D-4F9F-B70D-5952E1A3E71F}">
      <dgm:prSet/>
      <dgm:spPr/>
      <dgm:t>
        <a:bodyPr/>
        <a:lstStyle/>
        <a:p>
          <a:endParaRPr lang="en-US"/>
        </a:p>
      </dgm:t>
    </dgm:pt>
    <dgm:pt modelId="{73531C43-A1ED-4FE5-8B17-410CD64804CB}">
      <dgm:prSet phldrT="[Text]"/>
      <dgm:spPr/>
      <dgm:t>
        <a:bodyPr/>
        <a:lstStyle/>
        <a:p>
          <a:r>
            <a:rPr lang="en-US" dirty="0" smtClean="0"/>
            <a:t>Plugins</a:t>
          </a:r>
          <a:endParaRPr lang="en-US" dirty="0"/>
        </a:p>
      </dgm:t>
    </dgm:pt>
    <dgm:pt modelId="{FA9A53FD-7424-4B6F-A6E9-28D38CFC249A}" type="parTrans" cxnId="{07FCF717-5C5E-4DF0-A659-31BB835D20AA}">
      <dgm:prSet/>
      <dgm:spPr/>
      <dgm:t>
        <a:bodyPr/>
        <a:lstStyle/>
        <a:p>
          <a:endParaRPr lang="en-US"/>
        </a:p>
      </dgm:t>
    </dgm:pt>
    <dgm:pt modelId="{97CB430E-11AB-41DC-8E97-3F69B5BD9A23}" type="sibTrans" cxnId="{07FCF717-5C5E-4DF0-A659-31BB835D20AA}">
      <dgm:prSet/>
      <dgm:spPr/>
      <dgm:t>
        <a:bodyPr/>
        <a:lstStyle/>
        <a:p>
          <a:endParaRPr lang="en-US"/>
        </a:p>
      </dgm:t>
    </dgm:pt>
    <dgm:pt modelId="{9866EF43-54EE-414B-A38C-786B2D17F99E}" type="pres">
      <dgm:prSet presAssocID="{1E1C5583-AA40-4F67-ADD8-34694E00B1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B817A1-84E5-4F22-B007-3104A4B827D4}" type="pres">
      <dgm:prSet presAssocID="{02C6FE7A-C07C-4A9F-A0D5-BD09A372463F}" presName="vertOne" presStyleCnt="0"/>
      <dgm:spPr/>
    </dgm:pt>
    <dgm:pt modelId="{45B91D71-6A56-49C9-A672-242FDDCEAF21}" type="pres">
      <dgm:prSet presAssocID="{02C6FE7A-C07C-4A9F-A0D5-BD09A372463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A39F3-0D78-43E2-8918-5ED82FAFBD6A}" type="pres">
      <dgm:prSet presAssocID="{02C6FE7A-C07C-4A9F-A0D5-BD09A372463F}" presName="parTransOne" presStyleCnt="0"/>
      <dgm:spPr/>
    </dgm:pt>
    <dgm:pt modelId="{AAC9BC2C-923B-412C-B027-CB20F5A11A4C}" type="pres">
      <dgm:prSet presAssocID="{02C6FE7A-C07C-4A9F-A0D5-BD09A372463F}" presName="horzOne" presStyleCnt="0"/>
      <dgm:spPr/>
    </dgm:pt>
    <dgm:pt modelId="{94895AC2-523E-414E-A0FB-270442603B14}" type="pres">
      <dgm:prSet presAssocID="{35547EC3-D2B0-4E92-8DF5-BE77D197C85C}" presName="vertTwo" presStyleCnt="0"/>
      <dgm:spPr/>
    </dgm:pt>
    <dgm:pt modelId="{4A9E929A-6121-417A-9CF1-D0AA48454CDC}" type="pres">
      <dgm:prSet presAssocID="{35547EC3-D2B0-4E92-8DF5-BE77D197C85C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B7A86-D5C9-482B-BF4A-90E8A0FC72E1}" type="pres">
      <dgm:prSet presAssocID="{35547EC3-D2B0-4E92-8DF5-BE77D197C85C}" presName="parTransTwo" presStyleCnt="0"/>
      <dgm:spPr/>
    </dgm:pt>
    <dgm:pt modelId="{F05F0B91-0A9C-49BC-9FDB-C5EFBB15D8BB}" type="pres">
      <dgm:prSet presAssocID="{35547EC3-D2B0-4E92-8DF5-BE77D197C85C}" presName="horzTwo" presStyleCnt="0"/>
      <dgm:spPr/>
    </dgm:pt>
    <dgm:pt modelId="{D754B413-6799-40B8-85EB-C1554CFF903C}" type="pres">
      <dgm:prSet presAssocID="{DC5BF321-309E-47F1-A2C7-35CF99B5AEEF}" presName="vertThree" presStyleCnt="0"/>
      <dgm:spPr/>
    </dgm:pt>
    <dgm:pt modelId="{26659CC3-78C4-47FE-8963-D6E03D2CA216}" type="pres">
      <dgm:prSet presAssocID="{DC5BF321-309E-47F1-A2C7-35CF99B5AEE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23769C-656D-44CC-9366-B041A770CFBF}" type="pres">
      <dgm:prSet presAssocID="{DC5BF321-309E-47F1-A2C7-35CF99B5AEEF}" presName="parTransThree" presStyleCnt="0"/>
      <dgm:spPr/>
    </dgm:pt>
    <dgm:pt modelId="{09996F62-9ADF-492C-9FF8-4C5317EB9363}" type="pres">
      <dgm:prSet presAssocID="{DC5BF321-309E-47F1-A2C7-35CF99B5AEEF}" presName="horzThree" presStyleCnt="0"/>
      <dgm:spPr/>
    </dgm:pt>
    <dgm:pt modelId="{2F651F6B-9363-40E7-8EEA-44E2DC48D409}" type="pres">
      <dgm:prSet presAssocID="{E03B5A7A-0161-499F-B4B5-17EC7FA779E6}" presName="vertFour" presStyleCnt="0">
        <dgm:presLayoutVars>
          <dgm:chPref val="3"/>
        </dgm:presLayoutVars>
      </dgm:prSet>
      <dgm:spPr/>
    </dgm:pt>
    <dgm:pt modelId="{209BB63F-7C9F-46F9-BEF5-3F961B4A9F91}" type="pres">
      <dgm:prSet presAssocID="{E03B5A7A-0161-499F-B4B5-17EC7FA779E6}" presName="txFour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E6634-1948-4A62-BCC5-6EC787F115EB}" type="pres">
      <dgm:prSet presAssocID="{E03B5A7A-0161-499F-B4B5-17EC7FA779E6}" presName="horzFour" presStyleCnt="0"/>
      <dgm:spPr/>
    </dgm:pt>
    <dgm:pt modelId="{FFA56EE9-2B39-4ED7-891E-36674DE2A446}" type="pres">
      <dgm:prSet presAssocID="{37C019C2-EF55-4E0F-8762-026F3B2EF621}" presName="sibSpaceFour" presStyleCnt="0"/>
      <dgm:spPr/>
    </dgm:pt>
    <dgm:pt modelId="{4EF6FF30-5C09-4E0D-B3A7-05609308DDD3}" type="pres">
      <dgm:prSet presAssocID="{F1C539CA-3467-4368-87D8-2C7BBF763B81}" presName="vertFour" presStyleCnt="0">
        <dgm:presLayoutVars>
          <dgm:chPref val="3"/>
        </dgm:presLayoutVars>
      </dgm:prSet>
      <dgm:spPr/>
    </dgm:pt>
    <dgm:pt modelId="{EF5EED35-D667-4F61-B75F-10A4F78CB976}" type="pres">
      <dgm:prSet presAssocID="{F1C539CA-3467-4368-87D8-2C7BBF763B81}" presName="txFour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7F0CF-0B64-4F16-B9E3-70050ADED2BF}" type="pres">
      <dgm:prSet presAssocID="{F1C539CA-3467-4368-87D8-2C7BBF763B81}" presName="horzFour" presStyleCnt="0"/>
      <dgm:spPr/>
    </dgm:pt>
    <dgm:pt modelId="{C5608063-B3A2-4FAA-80D1-E7BA389B2125}" type="pres">
      <dgm:prSet presAssocID="{C6C466C7-2E81-45EB-B572-53CD8CE9BEE4}" presName="sibSpaceThree" presStyleCnt="0"/>
      <dgm:spPr/>
    </dgm:pt>
    <dgm:pt modelId="{21239F30-099C-4008-8970-DA3485647BF8}" type="pres">
      <dgm:prSet presAssocID="{199E349E-9EA6-44E6-B565-D51C2EFA7FDB}" presName="vertThree" presStyleCnt="0"/>
      <dgm:spPr/>
    </dgm:pt>
    <dgm:pt modelId="{B3B3B511-91B0-4A43-8DF5-05157B97E039}" type="pres">
      <dgm:prSet presAssocID="{199E349E-9EA6-44E6-B565-D51C2EFA7F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904F59-B8BA-4D05-82FF-34E8234D19AB}" type="pres">
      <dgm:prSet presAssocID="{199E349E-9EA6-44E6-B565-D51C2EFA7FDB}" presName="parTransThree" presStyleCnt="0"/>
      <dgm:spPr/>
    </dgm:pt>
    <dgm:pt modelId="{23512B12-739A-4286-9A92-6542750DB909}" type="pres">
      <dgm:prSet presAssocID="{199E349E-9EA6-44E6-B565-D51C2EFA7FDB}" presName="horzThree" presStyleCnt="0"/>
      <dgm:spPr/>
    </dgm:pt>
    <dgm:pt modelId="{35D8E271-E20B-4A15-B984-A7BC39FE4825}" type="pres">
      <dgm:prSet presAssocID="{87613598-562E-4A26-BF1E-AD9C5C2824A3}" presName="vertFour" presStyleCnt="0">
        <dgm:presLayoutVars>
          <dgm:chPref val="3"/>
        </dgm:presLayoutVars>
      </dgm:prSet>
      <dgm:spPr/>
    </dgm:pt>
    <dgm:pt modelId="{3E16A254-0D92-4063-B7D0-7B4DB439BAFA}" type="pres">
      <dgm:prSet presAssocID="{87613598-562E-4A26-BF1E-AD9C5C2824A3}" presName="txFour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9B26-5E42-4913-AB23-08572653E797}" type="pres">
      <dgm:prSet presAssocID="{87613598-562E-4A26-BF1E-AD9C5C2824A3}" presName="horzFour" presStyleCnt="0"/>
      <dgm:spPr/>
    </dgm:pt>
    <dgm:pt modelId="{E26DCA17-5115-4F1D-9754-E2842158D908}" type="pres">
      <dgm:prSet presAssocID="{F10DFDD5-E882-4DDE-BE5B-A4C0F258268D}" presName="sibSpaceFour" presStyleCnt="0"/>
      <dgm:spPr/>
    </dgm:pt>
    <dgm:pt modelId="{CA3CE671-3579-41ED-AE33-BC41C564F9E7}" type="pres">
      <dgm:prSet presAssocID="{73531C43-A1ED-4FE5-8B17-410CD64804CB}" presName="vertFour" presStyleCnt="0">
        <dgm:presLayoutVars>
          <dgm:chPref val="3"/>
        </dgm:presLayoutVars>
      </dgm:prSet>
      <dgm:spPr/>
    </dgm:pt>
    <dgm:pt modelId="{2E7C8193-5E89-4456-8288-5C3E0004D387}" type="pres">
      <dgm:prSet presAssocID="{73531C43-A1ED-4FE5-8B17-410CD64804CB}" presName="txFour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CD0D88-0649-48A6-A0BB-572CD226F923}" type="pres">
      <dgm:prSet presAssocID="{73531C43-A1ED-4FE5-8B17-410CD64804CB}" presName="horzFour" presStyleCnt="0"/>
      <dgm:spPr/>
    </dgm:pt>
    <dgm:pt modelId="{9FA5F9CF-0B7A-466D-B4CE-76C5E3EA71F4}" type="pres">
      <dgm:prSet presAssocID="{97CB430E-11AB-41DC-8E97-3F69B5BD9A23}" presName="sibSpaceFour" presStyleCnt="0"/>
      <dgm:spPr/>
    </dgm:pt>
    <dgm:pt modelId="{1CF80795-66A9-4493-A228-3C22267FA0E7}" type="pres">
      <dgm:prSet presAssocID="{C808B25D-9EA7-4C1D-8F62-0AC8C50DDD00}" presName="vertFour" presStyleCnt="0">
        <dgm:presLayoutVars>
          <dgm:chPref val="3"/>
        </dgm:presLayoutVars>
      </dgm:prSet>
      <dgm:spPr/>
    </dgm:pt>
    <dgm:pt modelId="{6E5CE7B4-D47B-4AA9-921F-2AFF45A52B1C}" type="pres">
      <dgm:prSet presAssocID="{C808B25D-9EA7-4C1D-8F62-0AC8C50DDD00}" presName="txFour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0A9CD7-E0FF-4734-B44F-E43FFF250179}" type="pres">
      <dgm:prSet presAssocID="{C808B25D-9EA7-4C1D-8F62-0AC8C50DDD00}" presName="horzFour" presStyleCnt="0"/>
      <dgm:spPr/>
    </dgm:pt>
    <dgm:pt modelId="{90FD5C49-F62A-43FB-BA94-E824540B227F}" type="pres">
      <dgm:prSet presAssocID="{3EA76BF8-21CF-4ED8-A68B-23C1CBA808F8}" presName="sibSpaceTwo" presStyleCnt="0"/>
      <dgm:spPr/>
    </dgm:pt>
    <dgm:pt modelId="{604ECFF9-FC52-42A3-AE3F-4F5C82E81F9E}" type="pres">
      <dgm:prSet presAssocID="{01F402F2-4F71-42F5-86A3-C846F5863428}" presName="vertTwo" presStyleCnt="0"/>
      <dgm:spPr/>
    </dgm:pt>
    <dgm:pt modelId="{C9D912D6-EDF7-4432-B375-45D817FE489A}" type="pres">
      <dgm:prSet presAssocID="{01F402F2-4F71-42F5-86A3-C846F5863428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45B8C-F4C8-4056-BC6D-75D94D22D940}" type="pres">
      <dgm:prSet presAssocID="{01F402F2-4F71-42F5-86A3-C846F5863428}" presName="parTransTwo" presStyleCnt="0"/>
      <dgm:spPr/>
    </dgm:pt>
    <dgm:pt modelId="{3EF0AA79-27B2-42A7-A9D2-A159AB06D661}" type="pres">
      <dgm:prSet presAssocID="{01F402F2-4F71-42F5-86A3-C846F5863428}" presName="horzTwo" presStyleCnt="0"/>
      <dgm:spPr/>
    </dgm:pt>
    <dgm:pt modelId="{962F1530-A45C-4CA9-B6E8-76BBEBF1B433}" type="pres">
      <dgm:prSet presAssocID="{0DD7C894-59A3-4CAC-921B-92D30FBE4062}" presName="vertThree" presStyleCnt="0"/>
      <dgm:spPr/>
    </dgm:pt>
    <dgm:pt modelId="{11DFAA37-445C-49B6-A21E-66A4BCF96C46}" type="pres">
      <dgm:prSet presAssocID="{0DD7C894-59A3-4CAC-921B-92D30FBE406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6EB73-135E-4308-B7E9-5726B67A7F6C}" type="pres">
      <dgm:prSet presAssocID="{0DD7C894-59A3-4CAC-921B-92D30FBE4062}" presName="parTransThree" presStyleCnt="0"/>
      <dgm:spPr/>
    </dgm:pt>
    <dgm:pt modelId="{E4C73928-E21E-4AEC-BEBE-75EF95933893}" type="pres">
      <dgm:prSet presAssocID="{0DD7C894-59A3-4CAC-921B-92D30FBE4062}" presName="horzThree" presStyleCnt="0"/>
      <dgm:spPr/>
    </dgm:pt>
    <dgm:pt modelId="{0659B03F-A65D-4739-AB6C-848493E61ADB}" type="pres">
      <dgm:prSet presAssocID="{4B20304E-5C88-4EAE-9566-128D4FC88C42}" presName="vertFour" presStyleCnt="0">
        <dgm:presLayoutVars>
          <dgm:chPref val="3"/>
        </dgm:presLayoutVars>
      </dgm:prSet>
      <dgm:spPr/>
    </dgm:pt>
    <dgm:pt modelId="{95941115-9356-4374-9A9D-644DD524BB48}" type="pres">
      <dgm:prSet presAssocID="{4B20304E-5C88-4EAE-9566-128D4FC88C42}" presName="txFour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93FC3-6091-4EBB-8C6D-055BD1517C77}" type="pres">
      <dgm:prSet presAssocID="{4B20304E-5C88-4EAE-9566-128D4FC88C42}" presName="horzFour" presStyleCnt="0"/>
      <dgm:spPr/>
    </dgm:pt>
    <dgm:pt modelId="{EE92B80A-0BF2-4C7F-A7B4-58EA53DEA133}" type="pres">
      <dgm:prSet presAssocID="{510520D5-044E-4C68-9A0A-C3982840F99A}" presName="sibSpaceThree" presStyleCnt="0"/>
      <dgm:spPr/>
    </dgm:pt>
    <dgm:pt modelId="{6D072644-5FD3-4886-AF20-B648E7F77753}" type="pres">
      <dgm:prSet presAssocID="{F8C1B1DB-F78C-4748-B0BA-7C5940C03D12}" presName="vertThree" presStyleCnt="0"/>
      <dgm:spPr/>
    </dgm:pt>
    <dgm:pt modelId="{61F2C4B1-FC85-471B-AF2A-4D1D1EBFCC1A}" type="pres">
      <dgm:prSet presAssocID="{F8C1B1DB-F78C-4748-B0BA-7C5940C03D1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5178F-7137-4925-817E-D80036DF41D1}" type="pres">
      <dgm:prSet presAssocID="{F8C1B1DB-F78C-4748-B0BA-7C5940C03D12}" presName="parTransThree" presStyleCnt="0"/>
      <dgm:spPr/>
    </dgm:pt>
    <dgm:pt modelId="{BF4191AB-3516-4EEF-B9F4-1EF774FBF7A4}" type="pres">
      <dgm:prSet presAssocID="{F8C1B1DB-F78C-4748-B0BA-7C5940C03D12}" presName="horzThree" presStyleCnt="0"/>
      <dgm:spPr/>
    </dgm:pt>
    <dgm:pt modelId="{03006A05-25B4-4A8B-B5FD-81D491204D92}" type="pres">
      <dgm:prSet presAssocID="{FAC67A86-2B28-4C4B-83C5-4AC48F08964B}" presName="vertFour" presStyleCnt="0">
        <dgm:presLayoutVars>
          <dgm:chPref val="3"/>
        </dgm:presLayoutVars>
      </dgm:prSet>
      <dgm:spPr/>
    </dgm:pt>
    <dgm:pt modelId="{D0B87920-C23B-4CE2-848A-8516A5071BCB}" type="pres">
      <dgm:prSet presAssocID="{FAC67A86-2B28-4C4B-83C5-4AC48F08964B}" presName="txFour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CD55D-8B00-4F54-8DC6-ABEFA972EDB1}" type="pres">
      <dgm:prSet presAssocID="{FAC67A86-2B28-4C4B-83C5-4AC48F08964B}" presName="horzFour" presStyleCnt="0"/>
      <dgm:spPr/>
    </dgm:pt>
    <dgm:pt modelId="{402489F3-0F4D-4598-AF06-E45F4EF553FA}" type="pres">
      <dgm:prSet presAssocID="{FBDFD341-7371-4ED8-8FC5-C66714826D8F}" presName="sibSpaceTwo" presStyleCnt="0"/>
      <dgm:spPr/>
    </dgm:pt>
    <dgm:pt modelId="{B10B5646-18C4-45E0-8E70-C521103A6CC0}" type="pres">
      <dgm:prSet presAssocID="{8690D918-4252-44FC-8B07-06AA85491FA9}" presName="vertTwo" presStyleCnt="0"/>
      <dgm:spPr/>
    </dgm:pt>
    <dgm:pt modelId="{268F7029-024E-4A31-9E0E-CE4EBAC12771}" type="pres">
      <dgm:prSet presAssocID="{8690D918-4252-44FC-8B07-06AA85491FA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A4004-7721-439B-8BE1-F51F963CF776}" type="pres">
      <dgm:prSet presAssocID="{8690D918-4252-44FC-8B07-06AA85491FA9}" presName="horzTwo" presStyleCnt="0"/>
      <dgm:spPr/>
    </dgm:pt>
  </dgm:ptLst>
  <dgm:cxnLst>
    <dgm:cxn modelId="{05876AEE-3B7F-4FF2-A5E2-DCDC232BF657}" srcId="{DC5BF321-309E-47F1-A2C7-35CF99B5AEEF}" destId="{E03B5A7A-0161-499F-B4B5-17EC7FA779E6}" srcOrd="0" destOrd="0" parTransId="{1864AAA3-2693-4A35-B24A-0E7868319F11}" sibTransId="{37C019C2-EF55-4E0F-8762-026F3B2EF621}"/>
    <dgm:cxn modelId="{EF9A5A9D-9F26-442B-B277-4D186E6DCD38}" srcId="{02C6FE7A-C07C-4A9F-A0D5-BD09A372463F}" destId="{01F402F2-4F71-42F5-86A3-C846F5863428}" srcOrd="1" destOrd="0" parTransId="{EC5482D2-0A2D-4B4F-892A-EAB12BC9C1D5}" sibTransId="{FBDFD341-7371-4ED8-8FC5-C66714826D8F}"/>
    <dgm:cxn modelId="{C10BFC28-E822-439B-A049-919FFE733638}" srcId="{DC5BF321-309E-47F1-A2C7-35CF99B5AEEF}" destId="{F1C539CA-3467-4368-87D8-2C7BBF763B81}" srcOrd="1" destOrd="0" parTransId="{197032B0-0E0D-4525-BEA0-1F5AEF7E91C0}" sibTransId="{BDFA4DC9-1BF4-425C-9271-5AB93E6BE0AE}"/>
    <dgm:cxn modelId="{B859F55D-3C81-4745-B92E-A68FC7570AE4}" srcId="{199E349E-9EA6-44E6-B565-D51C2EFA7FDB}" destId="{87613598-562E-4A26-BF1E-AD9C5C2824A3}" srcOrd="0" destOrd="0" parTransId="{6A11F990-FB49-4FF3-B26F-2E5F3A560708}" sibTransId="{F10DFDD5-E882-4DDE-BE5B-A4C0F258268D}"/>
    <dgm:cxn modelId="{76A7275D-4B44-439D-A971-F12C229310CC}" srcId="{35547EC3-D2B0-4E92-8DF5-BE77D197C85C}" destId="{DC5BF321-309E-47F1-A2C7-35CF99B5AEEF}" srcOrd="0" destOrd="0" parTransId="{4D548D3F-14F2-48B7-9FEA-F8EDC00CC3FF}" sibTransId="{C6C466C7-2E81-45EB-B572-53CD8CE9BEE4}"/>
    <dgm:cxn modelId="{2FA699A8-B1CB-45E1-9E0D-E5228C1F8204}" srcId="{35547EC3-D2B0-4E92-8DF5-BE77D197C85C}" destId="{199E349E-9EA6-44E6-B565-D51C2EFA7FDB}" srcOrd="1" destOrd="0" parTransId="{159FAF9B-48BD-4DB4-AE5A-BE0D4BD47B26}" sibTransId="{FEF2A998-C776-417C-A6F5-3A108840873F}"/>
    <dgm:cxn modelId="{78F26A32-DDDF-4A6D-B99C-BB15A1EA1C69}" srcId="{02C6FE7A-C07C-4A9F-A0D5-BD09A372463F}" destId="{8690D918-4252-44FC-8B07-06AA85491FA9}" srcOrd="2" destOrd="0" parTransId="{6C8761C3-7EFE-4B0B-A52F-E252DC9AE3D1}" sibTransId="{7D3D0D9C-90AA-44D0-9B9E-80F83BDDE347}"/>
    <dgm:cxn modelId="{374F2748-FB86-48F1-A5B8-8CDFD1B3C429}" type="presOf" srcId="{0DD7C894-59A3-4CAC-921B-92D30FBE4062}" destId="{11DFAA37-445C-49B6-A21E-66A4BCF96C46}" srcOrd="0" destOrd="0" presId="urn:microsoft.com/office/officeart/2005/8/layout/architecture"/>
    <dgm:cxn modelId="{17CEB09C-08F9-40F2-83A1-D58BDAA3202A}" srcId="{199E349E-9EA6-44E6-B565-D51C2EFA7FDB}" destId="{C808B25D-9EA7-4C1D-8F62-0AC8C50DDD00}" srcOrd="2" destOrd="0" parTransId="{2A91F1BF-0170-48ED-ADD2-1068FEA6736A}" sibTransId="{3872ED99-FF03-4C0A-8564-15A7E7A0DCF3}"/>
    <dgm:cxn modelId="{EE78BE4C-030C-4F4D-8B63-3915CF178ADB}" srcId="{0DD7C894-59A3-4CAC-921B-92D30FBE4062}" destId="{4B20304E-5C88-4EAE-9566-128D4FC88C42}" srcOrd="0" destOrd="0" parTransId="{4A17DA1A-50BE-4973-8B56-1D13BACE27BD}" sibTransId="{AA911C48-7053-4951-9406-3261C9601E42}"/>
    <dgm:cxn modelId="{DEAB43F4-6AF9-499D-BB67-F7555FC5D6A7}" type="presOf" srcId="{199E349E-9EA6-44E6-B565-D51C2EFA7FDB}" destId="{B3B3B511-91B0-4A43-8DF5-05157B97E039}" srcOrd="0" destOrd="0" presId="urn:microsoft.com/office/officeart/2005/8/layout/architecture"/>
    <dgm:cxn modelId="{350A5C3E-E66E-47B6-A93B-35A42AE0B81E}" srcId="{01F402F2-4F71-42F5-86A3-C846F5863428}" destId="{F8C1B1DB-F78C-4748-B0BA-7C5940C03D12}" srcOrd="1" destOrd="0" parTransId="{15B6A1CB-E3DB-4921-9738-8C3322B8F6EE}" sibTransId="{1F702ED2-78ED-4987-88CB-DA64FBFF1E27}"/>
    <dgm:cxn modelId="{C8C60C15-EB2D-4552-800B-19D6D1A481E0}" type="presOf" srcId="{02C6FE7A-C07C-4A9F-A0D5-BD09A372463F}" destId="{45B91D71-6A56-49C9-A672-242FDDCEAF21}" srcOrd="0" destOrd="0" presId="urn:microsoft.com/office/officeart/2005/8/layout/architecture"/>
    <dgm:cxn modelId="{31384668-7293-4E9E-A28D-65F007E26EB2}" type="presOf" srcId="{4B20304E-5C88-4EAE-9566-128D4FC88C42}" destId="{95941115-9356-4374-9A9D-644DD524BB48}" srcOrd="0" destOrd="0" presId="urn:microsoft.com/office/officeart/2005/8/layout/architecture"/>
    <dgm:cxn modelId="{484B3A7C-5F27-455A-B076-E0EE19C4EBE7}" type="presOf" srcId="{FAC67A86-2B28-4C4B-83C5-4AC48F08964B}" destId="{D0B87920-C23B-4CE2-848A-8516A5071BCB}" srcOrd="0" destOrd="0" presId="urn:microsoft.com/office/officeart/2005/8/layout/architecture"/>
    <dgm:cxn modelId="{B8999867-FF45-42FD-B613-91F59EFF1FFF}" srcId="{01F402F2-4F71-42F5-86A3-C846F5863428}" destId="{0DD7C894-59A3-4CAC-921B-92D30FBE4062}" srcOrd="0" destOrd="0" parTransId="{5A3CD83B-72F8-4A5F-859E-79FA0827554B}" sibTransId="{510520D5-044E-4C68-9A0A-C3982840F99A}"/>
    <dgm:cxn modelId="{31627130-D7DE-4843-8AB2-5A314F7C81F8}" type="presOf" srcId="{8690D918-4252-44FC-8B07-06AA85491FA9}" destId="{268F7029-024E-4A31-9E0E-CE4EBAC12771}" srcOrd="0" destOrd="0" presId="urn:microsoft.com/office/officeart/2005/8/layout/architecture"/>
    <dgm:cxn modelId="{F5CE54DF-9BAC-4542-83EB-F21B127BB96F}" srcId="{02C6FE7A-C07C-4A9F-A0D5-BD09A372463F}" destId="{35547EC3-D2B0-4E92-8DF5-BE77D197C85C}" srcOrd="0" destOrd="0" parTransId="{E587F63C-E8DE-4C1D-AF04-380755FFC7C3}" sibTransId="{3EA76BF8-21CF-4ED8-A68B-23C1CBA808F8}"/>
    <dgm:cxn modelId="{93A965DB-487A-4C4A-90B6-BE7B6B9C4D08}" type="presOf" srcId="{73531C43-A1ED-4FE5-8B17-410CD64804CB}" destId="{2E7C8193-5E89-4456-8288-5C3E0004D387}" srcOrd="0" destOrd="0" presId="urn:microsoft.com/office/officeart/2005/8/layout/architecture"/>
    <dgm:cxn modelId="{876F71EE-A254-499F-A47B-520AB02CDF60}" type="presOf" srcId="{F1C539CA-3467-4368-87D8-2C7BBF763B81}" destId="{EF5EED35-D667-4F61-B75F-10A4F78CB976}" srcOrd="0" destOrd="0" presId="urn:microsoft.com/office/officeart/2005/8/layout/architecture"/>
    <dgm:cxn modelId="{E57AE3EC-4FF5-4451-917B-C0BD9A630082}" srcId="{1E1C5583-AA40-4F67-ADD8-34694E00B100}" destId="{02C6FE7A-C07C-4A9F-A0D5-BD09A372463F}" srcOrd="0" destOrd="0" parTransId="{9046FEAC-E5D5-440E-828A-1BA9B3069181}" sibTransId="{CBD3DA55-F4AC-4E79-B132-17D2669F7A20}"/>
    <dgm:cxn modelId="{F03EBD49-40F4-49ED-96CA-48F8201B93BD}" type="presOf" srcId="{E03B5A7A-0161-499F-B4B5-17EC7FA779E6}" destId="{209BB63F-7C9F-46F9-BEF5-3F961B4A9F91}" srcOrd="0" destOrd="0" presId="urn:microsoft.com/office/officeart/2005/8/layout/architecture"/>
    <dgm:cxn modelId="{EA6C5558-922E-45B8-9367-4F1DF8160245}" type="presOf" srcId="{35547EC3-D2B0-4E92-8DF5-BE77D197C85C}" destId="{4A9E929A-6121-417A-9CF1-D0AA48454CDC}" srcOrd="0" destOrd="0" presId="urn:microsoft.com/office/officeart/2005/8/layout/architecture"/>
    <dgm:cxn modelId="{39B69C3C-185D-4F9F-B70D-5952E1A3E71F}" srcId="{F8C1B1DB-F78C-4748-B0BA-7C5940C03D12}" destId="{FAC67A86-2B28-4C4B-83C5-4AC48F08964B}" srcOrd="0" destOrd="0" parTransId="{90C905F3-CBF5-4201-9B5B-3E40500A1F08}" sibTransId="{817F4087-ABA1-4A2C-9D31-80FA83EA65B0}"/>
    <dgm:cxn modelId="{C2CBEF8A-003E-4C13-9D6D-A06B2F122AD6}" type="presOf" srcId="{F8C1B1DB-F78C-4748-B0BA-7C5940C03D12}" destId="{61F2C4B1-FC85-471B-AF2A-4D1D1EBFCC1A}" srcOrd="0" destOrd="0" presId="urn:microsoft.com/office/officeart/2005/8/layout/architecture"/>
    <dgm:cxn modelId="{BCCD5099-4FAF-42CC-8D71-2E306200A039}" type="presOf" srcId="{C808B25D-9EA7-4C1D-8F62-0AC8C50DDD00}" destId="{6E5CE7B4-D47B-4AA9-921F-2AFF45A52B1C}" srcOrd="0" destOrd="0" presId="urn:microsoft.com/office/officeart/2005/8/layout/architecture"/>
    <dgm:cxn modelId="{A2415006-C2A3-4AE9-B714-EFC4EDB1C021}" type="presOf" srcId="{DC5BF321-309E-47F1-A2C7-35CF99B5AEEF}" destId="{26659CC3-78C4-47FE-8963-D6E03D2CA216}" srcOrd="0" destOrd="0" presId="urn:microsoft.com/office/officeart/2005/8/layout/architecture"/>
    <dgm:cxn modelId="{971E9A3E-4EA8-48CA-B0B8-816A8CB56806}" type="presOf" srcId="{1E1C5583-AA40-4F67-ADD8-34694E00B100}" destId="{9866EF43-54EE-414B-A38C-786B2D17F99E}" srcOrd="0" destOrd="0" presId="urn:microsoft.com/office/officeart/2005/8/layout/architecture"/>
    <dgm:cxn modelId="{507C32BD-EF7C-4304-8A6A-7CC95C1F196A}" type="presOf" srcId="{87613598-562E-4A26-BF1E-AD9C5C2824A3}" destId="{3E16A254-0D92-4063-B7D0-7B4DB439BAFA}" srcOrd="0" destOrd="0" presId="urn:microsoft.com/office/officeart/2005/8/layout/architecture"/>
    <dgm:cxn modelId="{26896B83-C401-46AA-BA97-441949D60C45}" type="presOf" srcId="{01F402F2-4F71-42F5-86A3-C846F5863428}" destId="{C9D912D6-EDF7-4432-B375-45D817FE489A}" srcOrd="0" destOrd="0" presId="urn:microsoft.com/office/officeart/2005/8/layout/architecture"/>
    <dgm:cxn modelId="{07FCF717-5C5E-4DF0-A659-31BB835D20AA}" srcId="{199E349E-9EA6-44E6-B565-D51C2EFA7FDB}" destId="{73531C43-A1ED-4FE5-8B17-410CD64804CB}" srcOrd="1" destOrd="0" parTransId="{FA9A53FD-7424-4B6F-A6E9-28D38CFC249A}" sibTransId="{97CB430E-11AB-41DC-8E97-3F69B5BD9A23}"/>
    <dgm:cxn modelId="{DCD40CEB-E65D-4629-A700-821DA597885D}" type="presParOf" srcId="{9866EF43-54EE-414B-A38C-786B2D17F99E}" destId="{36B817A1-84E5-4F22-B007-3104A4B827D4}" srcOrd="0" destOrd="0" presId="urn:microsoft.com/office/officeart/2005/8/layout/architecture"/>
    <dgm:cxn modelId="{6AA29EE4-F068-48E8-83E8-B35FDDE1433F}" type="presParOf" srcId="{36B817A1-84E5-4F22-B007-3104A4B827D4}" destId="{45B91D71-6A56-49C9-A672-242FDDCEAF21}" srcOrd="0" destOrd="0" presId="urn:microsoft.com/office/officeart/2005/8/layout/architecture"/>
    <dgm:cxn modelId="{87AB31CF-5BF4-4965-B3F4-95ECD137DCC7}" type="presParOf" srcId="{36B817A1-84E5-4F22-B007-3104A4B827D4}" destId="{45AA39F3-0D78-43E2-8918-5ED82FAFBD6A}" srcOrd="1" destOrd="0" presId="urn:microsoft.com/office/officeart/2005/8/layout/architecture"/>
    <dgm:cxn modelId="{7D4C52DF-59AD-41F5-85D3-64283B04BA2F}" type="presParOf" srcId="{36B817A1-84E5-4F22-B007-3104A4B827D4}" destId="{AAC9BC2C-923B-412C-B027-CB20F5A11A4C}" srcOrd="2" destOrd="0" presId="urn:microsoft.com/office/officeart/2005/8/layout/architecture"/>
    <dgm:cxn modelId="{42C3116B-F8FC-432C-9176-F21BE686E83F}" type="presParOf" srcId="{AAC9BC2C-923B-412C-B027-CB20F5A11A4C}" destId="{94895AC2-523E-414E-A0FB-270442603B14}" srcOrd="0" destOrd="0" presId="urn:microsoft.com/office/officeart/2005/8/layout/architecture"/>
    <dgm:cxn modelId="{DC96E1BC-7BDF-45CF-BB46-464F7054C693}" type="presParOf" srcId="{94895AC2-523E-414E-A0FB-270442603B14}" destId="{4A9E929A-6121-417A-9CF1-D0AA48454CDC}" srcOrd="0" destOrd="0" presId="urn:microsoft.com/office/officeart/2005/8/layout/architecture"/>
    <dgm:cxn modelId="{60F0A704-E197-4711-98E2-2A4CF7C36AF0}" type="presParOf" srcId="{94895AC2-523E-414E-A0FB-270442603B14}" destId="{0FCB7A86-D5C9-482B-BF4A-90E8A0FC72E1}" srcOrd="1" destOrd="0" presId="urn:microsoft.com/office/officeart/2005/8/layout/architecture"/>
    <dgm:cxn modelId="{90E484DB-BCFD-4CDF-A000-2DBC9086F4BC}" type="presParOf" srcId="{94895AC2-523E-414E-A0FB-270442603B14}" destId="{F05F0B91-0A9C-49BC-9FDB-C5EFBB15D8BB}" srcOrd="2" destOrd="0" presId="urn:microsoft.com/office/officeart/2005/8/layout/architecture"/>
    <dgm:cxn modelId="{8A45C517-DF63-4CEC-B57C-3B4177F35287}" type="presParOf" srcId="{F05F0B91-0A9C-49BC-9FDB-C5EFBB15D8BB}" destId="{D754B413-6799-40B8-85EB-C1554CFF903C}" srcOrd="0" destOrd="0" presId="urn:microsoft.com/office/officeart/2005/8/layout/architecture"/>
    <dgm:cxn modelId="{C8D43E6A-2BFB-4042-A510-7866FF704BD5}" type="presParOf" srcId="{D754B413-6799-40B8-85EB-C1554CFF903C}" destId="{26659CC3-78C4-47FE-8963-D6E03D2CA216}" srcOrd="0" destOrd="0" presId="urn:microsoft.com/office/officeart/2005/8/layout/architecture"/>
    <dgm:cxn modelId="{FA188F6F-49D8-4E55-8223-5FF1153A7BBC}" type="presParOf" srcId="{D754B413-6799-40B8-85EB-C1554CFF903C}" destId="{E823769C-656D-44CC-9366-B041A770CFBF}" srcOrd="1" destOrd="0" presId="urn:microsoft.com/office/officeart/2005/8/layout/architecture"/>
    <dgm:cxn modelId="{A771238C-367C-444A-A869-07CA23599CF3}" type="presParOf" srcId="{D754B413-6799-40B8-85EB-C1554CFF903C}" destId="{09996F62-9ADF-492C-9FF8-4C5317EB9363}" srcOrd="2" destOrd="0" presId="urn:microsoft.com/office/officeart/2005/8/layout/architecture"/>
    <dgm:cxn modelId="{68733B4F-25A8-416C-B046-8FAAEAD59AC0}" type="presParOf" srcId="{09996F62-9ADF-492C-9FF8-4C5317EB9363}" destId="{2F651F6B-9363-40E7-8EEA-44E2DC48D409}" srcOrd="0" destOrd="0" presId="urn:microsoft.com/office/officeart/2005/8/layout/architecture"/>
    <dgm:cxn modelId="{BDBE195C-9D6A-419D-A826-4454EA2AB973}" type="presParOf" srcId="{2F651F6B-9363-40E7-8EEA-44E2DC48D409}" destId="{209BB63F-7C9F-46F9-BEF5-3F961B4A9F91}" srcOrd="0" destOrd="0" presId="urn:microsoft.com/office/officeart/2005/8/layout/architecture"/>
    <dgm:cxn modelId="{32D9EC26-81DD-499E-A710-80946CBCE42F}" type="presParOf" srcId="{2F651F6B-9363-40E7-8EEA-44E2DC48D409}" destId="{168E6634-1948-4A62-BCC5-6EC787F115EB}" srcOrd="1" destOrd="0" presId="urn:microsoft.com/office/officeart/2005/8/layout/architecture"/>
    <dgm:cxn modelId="{A0FA1073-C888-4B44-A996-3C41FCFFA811}" type="presParOf" srcId="{09996F62-9ADF-492C-9FF8-4C5317EB9363}" destId="{FFA56EE9-2B39-4ED7-891E-36674DE2A446}" srcOrd="1" destOrd="0" presId="urn:microsoft.com/office/officeart/2005/8/layout/architecture"/>
    <dgm:cxn modelId="{34A8C123-9E3B-4F9F-8E12-357AF5968F0C}" type="presParOf" srcId="{09996F62-9ADF-492C-9FF8-4C5317EB9363}" destId="{4EF6FF30-5C09-4E0D-B3A7-05609308DDD3}" srcOrd="2" destOrd="0" presId="urn:microsoft.com/office/officeart/2005/8/layout/architecture"/>
    <dgm:cxn modelId="{2AFCF4B8-4821-412E-81A9-53E3A3BC6717}" type="presParOf" srcId="{4EF6FF30-5C09-4E0D-B3A7-05609308DDD3}" destId="{EF5EED35-D667-4F61-B75F-10A4F78CB976}" srcOrd="0" destOrd="0" presId="urn:microsoft.com/office/officeart/2005/8/layout/architecture"/>
    <dgm:cxn modelId="{BD016F7D-E6D1-4274-BF2B-9C99620D5098}" type="presParOf" srcId="{4EF6FF30-5C09-4E0D-B3A7-05609308DDD3}" destId="{5027F0CF-0B64-4F16-B9E3-70050ADED2BF}" srcOrd="1" destOrd="0" presId="urn:microsoft.com/office/officeart/2005/8/layout/architecture"/>
    <dgm:cxn modelId="{11A18E31-748C-48B8-AAC1-542245FE7EF3}" type="presParOf" srcId="{F05F0B91-0A9C-49BC-9FDB-C5EFBB15D8BB}" destId="{C5608063-B3A2-4FAA-80D1-E7BA389B2125}" srcOrd="1" destOrd="0" presId="urn:microsoft.com/office/officeart/2005/8/layout/architecture"/>
    <dgm:cxn modelId="{C05B0D48-D7FA-43D0-95AA-5D5DA24E4277}" type="presParOf" srcId="{F05F0B91-0A9C-49BC-9FDB-C5EFBB15D8BB}" destId="{21239F30-099C-4008-8970-DA3485647BF8}" srcOrd="2" destOrd="0" presId="urn:microsoft.com/office/officeart/2005/8/layout/architecture"/>
    <dgm:cxn modelId="{79A5BE23-48BE-4144-AFF6-DEBA3478A95F}" type="presParOf" srcId="{21239F30-099C-4008-8970-DA3485647BF8}" destId="{B3B3B511-91B0-4A43-8DF5-05157B97E039}" srcOrd="0" destOrd="0" presId="urn:microsoft.com/office/officeart/2005/8/layout/architecture"/>
    <dgm:cxn modelId="{87EDB491-E2E6-40EC-9E63-0D510411EDD4}" type="presParOf" srcId="{21239F30-099C-4008-8970-DA3485647BF8}" destId="{A1904F59-B8BA-4D05-82FF-34E8234D19AB}" srcOrd="1" destOrd="0" presId="urn:microsoft.com/office/officeart/2005/8/layout/architecture"/>
    <dgm:cxn modelId="{10CDA0C3-A1D0-4648-9FE4-48F6F7FE6E3E}" type="presParOf" srcId="{21239F30-099C-4008-8970-DA3485647BF8}" destId="{23512B12-739A-4286-9A92-6542750DB909}" srcOrd="2" destOrd="0" presId="urn:microsoft.com/office/officeart/2005/8/layout/architecture"/>
    <dgm:cxn modelId="{086C303E-FFAC-4573-95AC-55F5EB3AD769}" type="presParOf" srcId="{23512B12-739A-4286-9A92-6542750DB909}" destId="{35D8E271-E20B-4A15-B984-A7BC39FE4825}" srcOrd="0" destOrd="0" presId="urn:microsoft.com/office/officeart/2005/8/layout/architecture"/>
    <dgm:cxn modelId="{4A562160-63DB-4B15-B322-734650C04129}" type="presParOf" srcId="{35D8E271-E20B-4A15-B984-A7BC39FE4825}" destId="{3E16A254-0D92-4063-B7D0-7B4DB439BAFA}" srcOrd="0" destOrd="0" presId="urn:microsoft.com/office/officeart/2005/8/layout/architecture"/>
    <dgm:cxn modelId="{9DAA5EB5-35F2-4931-B00B-CA8EF804BFFB}" type="presParOf" srcId="{35D8E271-E20B-4A15-B984-A7BC39FE4825}" destId="{F1BD9B26-5E42-4913-AB23-08572653E797}" srcOrd="1" destOrd="0" presId="urn:microsoft.com/office/officeart/2005/8/layout/architecture"/>
    <dgm:cxn modelId="{38982FB9-A653-4209-A820-0F2272FB5E73}" type="presParOf" srcId="{23512B12-739A-4286-9A92-6542750DB909}" destId="{E26DCA17-5115-4F1D-9754-E2842158D908}" srcOrd="1" destOrd="0" presId="urn:microsoft.com/office/officeart/2005/8/layout/architecture"/>
    <dgm:cxn modelId="{066913D2-D7DA-4695-9BEC-57DC8AB25DA7}" type="presParOf" srcId="{23512B12-739A-4286-9A92-6542750DB909}" destId="{CA3CE671-3579-41ED-AE33-BC41C564F9E7}" srcOrd="2" destOrd="0" presId="urn:microsoft.com/office/officeart/2005/8/layout/architecture"/>
    <dgm:cxn modelId="{36D50443-1C9C-4C18-968A-05ADF3B72B56}" type="presParOf" srcId="{CA3CE671-3579-41ED-AE33-BC41C564F9E7}" destId="{2E7C8193-5E89-4456-8288-5C3E0004D387}" srcOrd="0" destOrd="0" presId="urn:microsoft.com/office/officeart/2005/8/layout/architecture"/>
    <dgm:cxn modelId="{747C97CA-5AB1-4398-9F0C-FE9B67108CA2}" type="presParOf" srcId="{CA3CE671-3579-41ED-AE33-BC41C564F9E7}" destId="{95CD0D88-0649-48A6-A0BB-572CD226F923}" srcOrd="1" destOrd="0" presId="urn:microsoft.com/office/officeart/2005/8/layout/architecture"/>
    <dgm:cxn modelId="{5157CC7D-0A8C-4F02-B7EA-DECB23B610AF}" type="presParOf" srcId="{23512B12-739A-4286-9A92-6542750DB909}" destId="{9FA5F9CF-0B7A-466D-B4CE-76C5E3EA71F4}" srcOrd="3" destOrd="0" presId="urn:microsoft.com/office/officeart/2005/8/layout/architecture"/>
    <dgm:cxn modelId="{1D9AFD83-A441-4B53-93F6-A14382AF2EF7}" type="presParOf" srcId="{23512B12-739A-4286-9A92-6542750DB909}" destId="{1CF80795-66A9-4493-A228-3C22267FA0E7}" srcOrd="4" destOrd="0" presId="urn:microsoft.com/office/officeart/2005/8/layout/architecture"/>
    <dgm:cxn modelId="{E666D232-49D4-42A6-8B11-E8EB8C75ED8D}" type="presParOf" srcId="{1CF80795-66A9-4493-A228-3C22267FA0E7}" destId="{6E5CE7B4-D47B-4AA9-921F-2AFF45A52B1C}" srcOrd="0" destOrd="0" presId="urn:microsoft.com/office/officeart/2005/8/layout/architecture"/>
    <dgm:cxn modelId="{4A883587-7822-44B3-A7D5-C46E4ADA7D6F}" type="presParOf" srcId="{1CF80795-66A9-4493-A228-3C22267FA0E7}" destId="{6E0A9CD7-E0FF-4734-B44F-E43FFF250179}" srcOrd="1" destOrd="0" presId="urn:microsoft.com/office/officeart/2005/8/layout/architecture"/>
    <dgm:cxn modelId="{CD02F663-9AD6-4A00-83DE-EA20FFFF1469}" type="presParOf" srcId="{AAC9BC2C-923B-412C-B027-CB20F5A11A4C}" destId="{90FD5C49-F62A-43FB-BA94-E824540B227F}" srcOrd="1" destOrd="0" presId="urn:microsoft.com/office/officeart/2005/8/layout/architecture"/>
    <dgm:cxn modelId="{E49D5CCE-7F15-4F66-A5B5-3E56F0230183}" type="presParOf" srcId="{AAC9BC2C-923B-412C-B027-CB20F5A11A4C}" destId="{604ECFF9-FC52-42A3-AE3F-4F5C82E81F9E}" srcOrd="2" destOrd="0" presId="urn:microsoft.com/office/officeart/2005/8/layout/architecture"/>
    <dgm:cxn modelId="{D3A3D197-6217-4303-AFA3-8BBBA3B05D70}" type="presParOf" srcId="{604ECFF9-FC52-42A3-AE3F-4F5C82E81F9E}" destId="{C9D912D6-EDF7-4432-B375-45D817FE489A}" srcOrd="0" destOrd="0" presId="urn:microsoft.com/office/officeart/2005/8/layout/architecture"/>
    <dgm:cxn modelId="{376FA34E-D454-4503-A60B-53A7ED8FA077}" type="presParOf" srcId="{604ECFF9-FC52-42A3-AE3F-4F5C82E81F9E}" destId="{5DF45B8C-F4C8-4056-BC6D-75D94D22D940}" srcOrd="1" destOrd="0" presId="urn:microsoft.com/office/officeart/2005/8/layout/architecture"/>
    <dgm:cxn modelId="{B4E31CF5-5849-4536-A6D6-66A5427ECCDE}" type="presParOf" srcId="{604ECFF9-FC52-42A3-AE3F-4F5C82E81F9E}" destId="{3EF0AA79-27B2-42A7-A9D2-A159AB06D661}" srcOrd="2" destOrd="0" presId="urn:microsoft.com/office/officeart/2005/8/layout/architecture"/>
    <dgm:cxn modelId="{62B99AAF-3437-4DD4-BFAF-04C9313CD885}" type="presParOf" srcId="{3EF0AA79-27B2-42A7-A9D2-A159AB06D661}" destId="{962F1530-A45C-4CA9-B6E8-76BBEBF1B433}" srcOrd="0" destOrd="0" presId="urn:microsoft.com/office/officeart/2005/8/layout/architecture"/>
    <dgm:cxn modelId="{EAA4E641-5560-4155-B93B-2CBBBDA39AE8}" type="presParOf" srcId="{962F1530-A45C-4CA9-B6E8-76BBEBF1B433}" destId="{11DFAA37-445C-49B6-A21E-66A4BCF96C46}" srcOrd="0" destOrd="0" presId="urn:microsoft.com/office/officeart/2005/8/layout/architecture"/>
    <dgm:cxn modelId="{F517DDD4-96AA-4A4C-99AA-315A755E6F38}" type="presParOf" srcId="{962F1530-A45C-4CA9-B6E8-76BBEBF1B433}" destId="{FE26EB73-135E-4308-B7E9-5726B67A7F6C}" srcOrd="1" destOrd="0" presId="urn:microsoft.com/office/officeart/2005/8/layout/architecture"/>
    <dgm:cxn modelId="{B0BDC1BB-A32F-4892-B9AA-6DE3829A6545}" type="presParOf" srcId="{962F1530-A45C-4CA9-B6E8-76BBEBF1B433}" destId="{E4C73928-E21E-4AEC-BEBE-75EF95933893}" srcOrd="2" destOrd="0" presId="urn:microsoft.com/office/officeart/2005/8/layout/architecture"/>
    <dgm:cxn modelId="{3D1681FF-0B60-4213-AAF4-9F31653672FD}" type="presParOf" srcId="{E4C73928-E21E-4AEC-BEBE-75EF95933893}" destId="{0659B03F-A65D-4739-AB6C-848493E61ADB}" srcOrd="0" destOrd="0" presId="urn:microsoft.com/office/officeart/2005/8/layout/architecture"/>
    <dgm:cxn modelId="{0DB8D8C1-6EAC-4C0A-89EF-F30A4D520F93}" type="presParOf" srcId="{0659B03F-A65D-4739-AB6C-848493E61ADB}" destId="{95941115-9356-4374-9A9D-644DD524BB48}" srcOrd="0" destOrd="0" presId="urn:microsoft.com/office/officeart/2005/8/layout/architecture"/>
    <dgm:cxn modelId="{D337CEA2-F094-4EF8-9307-C33869D08485}" type="presParOf" srcId="{0659B03F-A65D-4739-AB6C-848493E61ADB}" destId="{26593FC3-6091-4EBB-8C6D-055BD1517C77}" srcOrd="1" destOrd="0" presId="urn:microsoft.com/office/officeart/2005/8/layout/architecture"/>
    <dgm:cxn modelId="{881AB5EB-6C2E-4CE9-99AA-28A4F20BE961}" type="presParOf" srcId="{3EF0AA79-27B2-42A7-A9D2-A159AB06D661}" destId="{EE92B80A-0BF2-4C7F-A7B4-58EA53DEA133}" srcOrd="1" destOrd="0" presId="urn:microsoft.com/office/officeart/2005/8/layout/architecture"/>
    <dgm:cxn modelId="{67DCEBC0-6477-43D3-8E9B-F43E4180D7F7}" type="presParOf" srcId="{3EF0AA79-27B2-42A7-A9D2-A159AB06D661}" destId="{6D072644-5FD3-4886-AF20-B648E7F77753}" srcOrd="2" destOrd="0" presId="urn:microsoft.com/office/officeart/2005/8/layout/architecture"/>
    <dgm:cxn modelId="{6A94CA61-AFF2-42ED-8A4A-B5D202B6900D}" type="presParOf" srcId="{6D072644-5FD3-4886-AF20-B648E7F77753}" destId="{61F2C4B1-FC85-471B-AF2A-4D1D1EBFCC1A}" srcOrd="0" destOrd="0" presId="urn:microsoft.com/office/officeart/2005/8/layout/architecture"/>
    <dgm:cxn modelId="{8130E427-75FB-4D85-880C-A2EBC26AEF28}" type="presParOf" srcId="{6D072644-5FD3-4886-AF20-B648E7F77753}" destId="{BE85178F-7137-4925-817E-D80036DF41D1}" srcOrd="1" destOrd="0" presId="urn:microsoft.com/office/officeart/2005/8/layout/architecture"/>
    <dgm:cxn modelId="{A8B7E259-264B-49E2-BF5B-225A262B2DBB}" type="presParOf" srcId="{6D072644-5FD3-4886-AF20-B648E7F77753}" destId="{BF4191AB-3516-4EEF-B9F4-1EF774FBF7A4}" srcOrd="2" destOrd="0" presId="urn:microsoft.com/office/officeart/2005/8/layout/architecture"/>
    <dgm:cxn modelId="{9BEF4EF7-9E51-4460-9332-A5C47C661CA5}" type="presParOf" srcId="{BF4191AB-3516-4EEF-B9F4-1EF774FBF7A4}" destId="{03006A05-25B4-4A8B-B5FD-81D491204D92}" srcOrd="0" destOrd="0" presId="urn:microsoft.com/office/officeart/2005/8/layout/architecture"/>
    <dgm:cxn modelId="{9A4FE2BF-26A5-4DD9-A69B-39D72103559D}" type="presParOf" srcId="{03006A05-25B4-4A8B-B5FD-81D491204D92}" destId="{D0B87920-C23B-4CE2-848A-8516A5071BCB}" srcOrd="0" destOrd="0" presId="urn:microsoft.com/office/officeart/2005/8/layout/architecture"/>
    <dgm:cxn modelId="{F1CC7791-94BB-438D-9F9D-81324A51E875}" type="presParOf" srcId="{03006A05-25B4-4A8B-B5FD-81D491204D92}" destId="{FDDCD55D-8B00-4F54-8DC6-ABEFA972EDB1}" srcOrd="1" destOrd="0" presId="urn:microsoft.com/office/officeart/2005/8/layout/architecture"/>
    <dgm:cxn modelId="{98302FE5-C98D-4A20-96DA-941954542F0F}" type="presParOf" srcId="{AAC9BC2C-923B-412C-B027-CB20F5A11A4C}" destId="{402489F3-0F4D-4598-AF06-E45F4EF553FA}" srcOrd="3" destOrd="0" presId="urn:microsoft.com/office/officeart/2005/8/layout/architecture"/>
    <dgm:cxn modelId="{AF455CE4-0BEE-4953-B697-B8F800F27FE2}" type="presParOf" srcId="{AAC9BC2C-923B-412C-B027-CB20F5A11A4C}" destId="{B10B5646-18C4-45E0-8E70-C521103A6CC0}" srcOrd="4" destOrd="0" presId="urn:microsoft.com/office/officeart/2005/8/layout/architecture"/>
    <dgm:cxn modelId="{C23D98B5-2942-417E-89FD-3040C1F6CB10}" type="presParOf" srcId="{B10B5646-18C4-45E0-8E70-C521103A6CC0}" destId="{268F7029-024E-4A31-9E0E-CE4EBAC12771}" srcOrd="0" destOrd="0" presId="urn:microsoft.com/office/officeart/2005/8/layout/architecture"/>
    <dgm:cxn modelId="{55799CCF-F69B-4E9F-9304-9BAE3BADD6AC}" type="presParOf" srcId="{B10B5646-18C4-45E0-8E70-C521103A6CC0}" destId="{A59A4004-7721-439B-8BE1-F51F963CF77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91D71-6A56-49C9-A672-242FDDCEAF21}">
      <dsp:nvSpPr>
        <dsp:cNvPr id="0" name=""/>
        <dsp:cNvSpPr/>
      </dsp:nvSpPr>
      <dsp:spPr>
        <a:xfrm>
          <a:off x="1132" y="3530549"/>
          <a:ext cx="10753447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Server Process</a:t>
          </a:r>
          <a:endParaRPr lang="en-US" sz="4800" kern="1200" dirty="0"/>
        </a:p>
      </dsp:txBody>
      <dsp:txXfrm>
        <a:off x="31569" y="3560986"/>
        <a:ext cx="10692573" cy="978318"/>
      </dsp:txXfrm>
    </dsp:sp>
    <dsp:sp modelId="{4A9E929A-6121-417A-9CF1-D0AA48454CDC}">
      <dsp:nvSpPr>
        <dsp:cNvPr id="0" name=""/>
        <dsp:cNvSpPr/>
      </dsp:nvSpPr>
      <dsp:spPr>
        <a:xfrm>
          <a:off x="1132" y="2354452"/>
          <a:ext cx="6602086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IDocumentDatabase</a:t>
          </a:r>
          <a:endParaRPr lang="en-US" sz="2400" kern="1200" dirty="0"/>
        </a:p>
      </dsp:txBody>
      <dsp:txXfrm>
        <a:off x="31569" y="2384889"/>
        <a:ext cx="6541212" cy="978318"/>
      </dsp:txXfrm>
    </dsp:sp>
    <dsp:sp modelId="{26659CC3-78C4-47FE-8963-D6E03D2CA216}">
      <dsp:nvSpPr>
        <dsp:cNvPr id="0" name=""/>
        <dsp:cNvSpPr/>
      </dsp:nvSpPr>
      <dsp:spPr>
        <a:xfrm>
          <a:off x="1132" y="1178355"/>
          <a:ext cx="2613676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ITransactionalStorage</a:t>
          </a:r>
          <a:endParaRPr lang="en-US" sz="1600" kern="1200" dirty="0"/>
        </a:p>
      </dsp:txBody>
      <dsp:txXfrm>
        <a:off x="31569" y="1208792"/>
        <a:ext cx="2552802" cy="978318"/>
      </dsp:txXfrm>
    </dsp:sp>
    <dsp:sp modelId="{209BB63F-7C9F-46F9-BEF5-3F961B4A9F91}">
      <dsp:nvSpPr>
        <dsp:cNvPr id="0" name=""/>
        <dsp:cNvSpPr/>
      </dsp:nvSpPr>
      <dsp:spPr>
        <a:xfrm>
          <a:off x="1132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Esent</a:t>
          </a:r>
          <a:endParaRPr lang="en-US" sz="1600" kern="1200" dirty="0" smtClean="0"/>
        </a:p>
      </dsp:txBody>
      <dsp:txXfrm>
        <a:off x="31569" y="32695"/>
        <a:ext cx="1232384" cy="978318"/>
      </dsp:txXfrm>
    </dsp:sp>
    <dsp:sp modelId="{EF5EED35-D667-4F61-B75F-10A4F78CB976}">
      <dsp:nvSpPr>
        <dsp:cNvPr id="0" name=""/>
        <dsp:cNvSpPr/>
      </dsp:nvSpPr>
      <dsp:spPr>
        <a:xfrm>
          <a:off x="1321549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Voron (3.0)</a:t>
          </a:r>
        </a:p>
      </dsp:txBody>
      <dsp:txXfrm>
        <a:off x="1351986" y="32695"/>
        <a:ext cx="1232384" cy="978318"/>
      </dsp:txXfrm>
    </dsp:sp>
    <dsp:sp modelId="{B3B3B511-91B0-4A43-8DF5-05157B97E039}">
      <dsp:nvSpPr>
        <dsp:cNvPr id="0" name=""/>
        <dsp:cNvSpPr/>
      </dsp:nvSpPr>
      <dsp:spPr>
        <a:xfrm>
          <a:off x="2669125" y="1178355"/>
          <a:ext cx="3934093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Bundles</a:t>
          </a:r>
          <a:endParaRPr lang="en-US" sz="1600" kern="1200" dirty="0"/>
        </a:p>
      </dsp:txBody>
      <dsp:txXfrm>
        <a:off x="2699562" y="1208792"/>
        <a:ext cx="3873219" cy="978318"/>
      </dsp:txXfrm>
    </dsp:sp>
    <dsp:sp modelId="{3E16A254-0D92-4063-B7D0-7B4DB439BAFA}">
      <dsp:nvSpPr>
        <dsp:cNvPr id="0" name=""/>
        <dsp:cNvSpPr/>
      </dsp:nvSpPr>
      <dsp:spPr>
        <a:xfrm>
          <a:off x="2669125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Triggers</a:t>
          </a:r>
          <a:endParaRPr lang="en-US" sz="1600" kern="1200" dirty="0"/>
        </a:p>
      </dsp:txBody>
      <dsp:txXfrm>
        <a:off x="2699562" y="32695"/>
        <a:ext cx="1232384" cy="978318"/>
      </dsp:txXfrm>
    </dsp:sp>
    <dsp:sp modelId="{2E7C8193-5E89-4456-8288-5C3E0004D387}">
      <dsp:nvSpPr>
        <dsp:cNvPr id="0" name=""/>
        <dsp:cNvSpPr/>
      </dsp:nvSpPr>
      <dsp:spPr>
        <a:xfrm>
          <a:off x="3989542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Plugins</a:t>
          </a:r>
          <a:endParaRPr lang="en-US" sz="1600" kern="1200" dirty="0"/>
        </a:p>
      </dsp:txBody>
      <dsp:txXfrm>
        <a:off x="4019979" y="32695"/>
        <a:ext cx="1232384" cy="978318"/>
      </dsp:txXfrm>
    </dsp:sp>
    <dsp:sp modelId="{6E5CE7B4-D47B-4AA9-921F-2AFF45A52B1C}">
      <dsp:nvSpPr>
        <dsp:cNvPr id="0" name=""/>
        <dsp:cNvSpPr/>
      </dsp:nvSpPr>
      <dsp:spPr>
        <a:xfrm>
          <a:off x="5309959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Tasks</a:t>
          </a:r>
          <a:endParaRPr lang="en-US" sz="1600" kern="1200" dirty="0"/>
        </a:p>
      </dsp:txBody>
      <dsp:txXfrm>
        <a:off x="5340396" y="32695"/>
        <a:ext cx="1232384" cy="978318"/>
      </dsp:txXfrm>
    </dsp:sp>
    <dsp:sp modelId="{C9D912D6-EDF7-4432-B375-45D817FE489A}">
      <dsp:nvSpPr>
        <dsp:cNvPr id="0" name=""/>
        <dsp:cNvSpPr/>
      </dsp:nvSpPr>
      <dsp:spPr>
        <a:xfrm>
          <a:off x="6711852" y="2354452"/>
          <a:ext cx="2640834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Indexing</a:t>
          </a:r>
          <a:endParaRPr lang="en-US" sz="2400" kern="1200" dirty="0"/>
        </a:p>
      </dsp:txBody>
      <dsp:txXfrm>
        <a:off x="6742289" y="2384889"/>
        <a:ext cx="2579960" cy="978318"/>
      </dsp:txXfrm>
    </dsp:sp>
    <dsp:sp modelId="{11DFAA37-445C-49B6-A21E-66A4BCF96C46}">
      <dsp:nvSpPr>
        <dsp:cNvPr id="0" name=""/>
        <dsp:cNvSpPr/>
      </dsp:nvSpPr>
      <dsp:spPr>
        <a:xfrm>
          <a:off x="6711852" y="1178355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</a:t>
          </a:r>
          <a:endParaRPr lang="en-US" sz="1600" kern="1200" dirty="0"/>
        </a:p>
      </dsp:txBody>
      <dsp:txXfrm>
        <a:off x="6742289" y="1208792"/>
        <a:ext cx="1232384" cy="978318"/>
      </dsp:txXfrm>
    </dsp:sp>
    <dsp:sp modelId="{95941115-9356-4374-9A9D-644DD524BB48}">
      <dsp:nvSpPr>
        <dsp:cNvPr id="0" name=""/>
        <dsp:cNvSpPr/>
      </dsp:nvSpPr>
      <dsp:spPr>
        <a:xfrm>
          <a:off x="6711852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Lucene.Net</a:t>
          </a:r>
          <a:endParaRPr lang="en-US" sz="1600" kern="1200" dirty="0"/>
        </a:p>
      </dsp:txBody>
      <dsp:txXfrm>
        <a:off x="6742289" y="32695"/>
        <a:ext cx="1232384" cy="978318"/>
      </dsp:txXfrm>
    </dsp:sp>
    <dsp:sp modelId="{61F2C4B1-FC85-471B-AF2A-4D1D1EBFCC1A}">
      <dsp:nvSpPr>
        <dsp:cNvPr id="0" name=""/>
        <dsp:cNvSpPr/>
      </dsp:nvSpPr>
      <dsp:spPr>
        <a:xfrm>
          <a:off x="8059428" y="1178355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Map/Reduce</a:t>
          </a:r>
          <a:endParaRPr lang="en-US" sz="1600" kern="1200" dirty="0"/>
        </a:p>
      </dsp:txBody>
      <dsp:txXfrm>
        <a:off x="8089865" y="1208792"/>
        <a:ext cx="1232384" cy="978318"/>
      </dsp:txXfrm>
    </dsp:sp>
    <dsp:sp modelId="{D0B87920-C23B-4CE2-848A-8516A5071BCB}">
      <dsp:nvSpPr>
        <dsp:cNvPr id="0" name=""/>
        <dsp:cNvSpPr/>
      </dsp:nvSpPr>
      <dsp:spPr>
        <a:xfrm>
          <a:off x="8059428" y="2258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Lucene.Net</a:t>
          </a:r>
          <a:endParaRPr lang="en-US" sz="1600" kern="1200" dirty="0"/>
        </a:p>
      </dsp:txBody>
      <dsp:txXfrm>
        <a:off x="8089865" y="32695"/>
        <a:ext cx="1232384" cy="978318"/>
      </dsp:txXfrm>
    </dsp:sp>
    <dsp:sp modelId="{268F7029-024E-4A31-9E0E-CE4EBAC12771}">
      <dsp:nvSpPr>
        <dsp:cNvPr id="0" name=""/>
        <dsp:cNvSpPr/>
      </dsp:nvSpPr>
      <dsp:spPr>
        <a:xfrm>
          <a:off x="9461320" y="2354452"/>
          <a:ext cx="1293258" cy="1039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RavenFS</a:t>
          </a:r>
          <a:r>
            <a:rPr lang="en-US" sz="2400" kern="1200" dirty="0" smtClean="0"/>
            <a:t> (3.0)</a:t>
          </a:r>
          <a:endParaRPr lang="en-US" sz="2400" kern="1200" dirty="0"/>
        </a:p>
      </dsp:txBody>
      <dsp:txXfrm>
        <a:off x="9491757" y="2384889"/>
        <a:ext cx="1232384" cy="97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6149C-2D6B-46BF-9951-D1FB6C87253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04AC9-076D-4493-A2D5-D59A1D02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Do not forget to mention!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Load balancing</a:t>
            </a:r>
            <a:r>
              <a:rPr lang="en-US" baseline="0" dirty="0" smtClean="0"/>
              <a:t> out of the box is round robin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load balancing behavior </a:t>
            </a:r>
            <a:r>
              <a:rPr lang="en-US" baseline="0" dirty="0" smtClean="0">
                <a:sym typeface="Wingdings" panose="05000000000000000000" pitchFamily="2" charset="2"/>
              </a:rPr>
              <a:t> implement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IDocumentStoreReplicationInformer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04AC9-076D-4493-A2D5-D59A1D022E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6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F27E31-27E2-4B76-B4BE-A201EE74EE9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77333F-8050-422F-A665-5314BFED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going deeper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r>
              <a:rPr lang="en-US"/>
              <a:t>Hibernating rhinos</a:t>
            </a:r>
          </a:p>
          <a:p>
            <a:pPr rtl="0"/>
            <a:r>
              <a:rPr lang="he-IL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 of 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Self optimizing</a:t>
            </a:r>
          </a:p>
          <a:p>
            <a:r>
              <a:rPr lang="en-US" dirty="0" smtClean="0"/>
              <a:t>Safe by default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No locks</a:t>
            </a:r>
            <a:endParaRPr lang="en-US" dirty="0" smtClean="0"/>
          </a:p>
          <a:p>
            <a:r>
              <a:rPr lang="en-US" dirty="0" smtClean="0"/>
              <a:t>Intuitive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Make shooting in the foot conscious choice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Principle of least </a:t>
            </a:r>
            <a:r>
              <a:rPr lang="en-US" b="1" dirty="0" err="1" smtClean="0"/>
              <a:t>surpise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08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RavenDB Server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9646210"/>
              </p:ext>
            </p:extLst>
          </p:nvPr>
        </p:nvGraphicFramePr>
        <p:xfrm>
          <a:off x="522514" y="2011679"/>
          <a:ext cx="10755712" cy="457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3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 - 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WebAPI</a:t>
            </a:r>
            <a:r>
              <a:rPr lang="en-US" dirty="0" smtClean="0"/>
              <a:t> for implementing REST (3.0)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MEF for implementing plugin architecture</a:t>
            </a:r>
          </a:p>
          <a:p>
            <a:r>
              <a:rPr lang="en-US" dirty="0" smtClean="0"/>
              <a:t>Implement OWIN interfaces</a:t>
            </a:r>
          </a:p>
        </p:txBody>
      </p:sp>
    </p:spTree>
    <p:extLst>
      <p:ext uri="{BB962C8B-B14F-4D97-AF65-F5344CB8AC3E}">
        <p14:creationId xmlns:p14="http://schemas.microsoft.com/office/powerpoint/2010/main" val="17502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Some more..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Provide “hooks” to </a:t>
            </a:r>
          </a:p>
          <a:p>
            <a:pPr lvl="1"/>
            <a:r>
              <a:rPr lang="en-US" dirty="0" smtClean="0"/>
              <a:t>customize RavenDB functionality (such as replication)</a:t>
            </a:r>
          </a:p>
          <a:p>
            <a:pPr lvl="1"/>
            <a:r>
              <a:rPr lang="en-US" dirty="0" smtClean="0"/>
              <a:t>Add new functionality (such as encryption)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Triggers for CRUD like PUT,DELETE</a:t>
            </a:r>
          </a:p>
          <a:p>
            <a:r>
              <a:rPr lang="en-US" dirty="0" smtClean="0"/>
              <a:t>Triggers for manipulation of indexes and data (inherit from </a:t>
            </a:r>
            <a:r>
              <a:rPr lang="en-US" dirty="0" err="1" smtClean="0"/>
              <a:t>AbstractIndexCodec</a:t>
            </a:r>
            <a:r>
              <a:rPr lang="en-US" dirty="0" smtClean="0"/>
              <a:t>, </a:t>
            </a:r>
            <a:r>
              <a:rPr lang="en-US" dirty="0" err="1" smtClean="0"/>
              <a:t>AbstactDocumentCodec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Triggers on queries (for example – extend query parsing capabilities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/>
              <a:t>AbstractIndexQueryTrigger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Provide “hooks” into processing pipeline of RavenDB with the ability to manipulate the process (veto DELETE operation based on some condition..)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Background process</a:t>
            </a:r>
          </a:p>
          <a:p>
            <a:r>
              <a:rPr lang="en-US" dirty="0" err="1" smtClean="0"/>
              <a:t>Precomputes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Lucene.Net</a:t>
            </a:r>
            <a:r>
              <a:rPr lang="en-US" dirty="0" smtClean="0"/>
              <a:t> to provide additional features</a:t>
            </a:r>
          </a:p>
          <a:p>
            <a:r>
              <a:rPr lang="en-US" dirty="0" smtClean="0"/>
              <a:t>Use the same implementation of key-value store as document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Indexing is tuned </a:t>
            </a:r>
            <a:r>
              <a:rPr lang="en-US" dirty="0" smtClean="0"/>
              <a:t>on-the-fly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RavenDB Client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Uses REST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Queries are translated by custom Linq provider into Lucene queries</a:t>
            </a:r>
          </a:p>
          <a:p>
            <a:r>
              <a:rPr lang="en-US" dirty="0" smtClean="0"/>
              <a:t>Handles caching (in-memory caching)</a:t>
            </a:r>
          </a:p>
          <a:p>
            <a:pPr lvl="1"/>
            <a:r>
              <a:rPr lang="en-US" dirty="0" smtClean="0"/>
              <a:t>HTTP 304</a:t>
            </a:r>
          </a:p>
          <a:p>
            <a:pPr lvl="1"/>
            <a:r>
              <a:rPr lang="en-US" dirty="0" smtClean="0"/>
              <a:t>Aggressive</a:t>
            </a:r>
          </a:p>
          <a:p>
            <a:r>
              <a:rPr lang="en-US" dirty="0" smtClean="0"/>
              <a:t>Handles load-balancing/failover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Unit of work / change tracking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1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 Topics</Template>
  <TotalTime>79</TotalTime>
  <Words>254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</vt:lpstr>
      <vt:lpstr>Droplet</vt:lpstr>
      <vt:lpstr>Ravendb – going deeper</vt:lpstr>
      <vt:lpstr>Design Guidelines of RavenDB</vt:lpstr>
      <vt:lpstr>RavenDB Server</vt:lpstr>
      <vt:lpstr>Implementation Details - RavenDB</vt:lpstr>
      <vt:lpstr>Bundles</vt:lpstr>
      <vt:lpstr>Triggers</vt:lpstr>
      <vt:lpstr>Indexing</vt:lpstr>
      <vt:lpstr>RavenDB Client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– going deeper</dc:title>
  <dc:creator>Michael</dc:creator>
  <cp:lastModifiedBy>Ayende Rahien</cp:lastModifiedBy>
  <cp:revision>57</cp:revision>
  <dcterms:created xsi:type="dcterms:W3CDTF">2014-03-26T08:58:45Z</dcterms:created>
  <dcterms:modified xsi:type="dcterms:W3CDTF">2014-03-26T14:47:59Z</dcterms:modified>
</cp:coreProperties>
</file>