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22873-A1E4-4BC7-A78B-9A98937098A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4E310-897F-4173-9744-A6E417FFA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37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Scratch journal,</a:t>
            </a:r>
          </a:p>
          <a:p>
            <a:r>
              <a:rPr lang="en-US" dirty="0" smtClean="0"/>
              <a:t>Append-only</a:t>
            </a:r>
            <a:r>
              <a:rPr lang="en-US" baseline="0" dirty="0" smtClean="0"/>
              <a:t> journal for crash recovery, log shipping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4E310-897F-4173-9744-A6E417FFAF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7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A783-A010-4FC1-B323-E1D4BE9282FD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5251-78A4-4E79-B13C-6917ECD6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48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A783-A010-4FC1-B323-E1D4BE9282FD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5251-78A4-4E79-B13C-6917ECD6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3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A783-A010-4FC1-B323-E1D4BE9282FD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5251-78A4-4E79-B13C-6917ECD6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3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A783-A010-4FC1-B323-E1D4BE9282FD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5251-78A4-4E79-B13C-6917ECD6232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1444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A783-A010-4FC1-B323-E1D4BE9282FD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5251-78A4-4E79-B13C-6917ECD6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46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A783-A010-4FC1-B323-E1D4BE9282FD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5251-78A4-4E79-B13C-6917ECD6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2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A783-A010-4FC1-B323-E1D4BE9282FD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5251-78A4-4E79-B13C-6917ECD6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17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A783-A010-4FC1-B323-E1D4BE9282FD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5251-78A4-4E79-B13C-6917ECD6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7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A783-A010-4FC1-B323-E1D4BE9282FD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5251-78A4-4E79-B13C-6917ECD6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0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>
              <a:defRPr lang="en-US" cap="none" baseline="0" smtClean="0"/>
            </a:lvl1pPr>
            <a:lvl2pPr>
              <a:defRPr lang="en-US" cap="none" baseline="0" smtClean="0"/>
            </a:lvl2pPr>
            <a:lvl3pPr>
              <a:defRPr lang="en-US" cap="none" baseline="0" smtClean="0"/>
            </a:lvl3pPr>
            <a:lvl4pPr>
              <a:defRPr lang="en-US" cap="none" baseline="0" smtClean="0"/>
            </a:lvl4pPr>
            <a:lvl5pPr>
              <a:defRPr lang="en-US" cap="none" baseline="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0C0CA783-A010-4FC1-B323-E1D4BE9282FD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8B335251-78A4-4E79-B13C-6917ECD6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8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A783-A010-4FC1-B323-E1D4BE9282FD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5251-78A4-4E79-B13C-6917ECD6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0C0CA783-A010-4FC1-B323-E1D4BE9282FD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8B335251-78A4-4E79-B13C-6917ECD6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7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0C0CA783-A010-4FC1-B323-E1D4BE9282FD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8B335251-78A4-4E79-B13C-6917ECD6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7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A783-A010-4FC1-B323-E1D4BE9282FD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5251-78A4-4E79-B13C-6917ECD6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1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A783-A010-4FC1-B323-E1D4BE9282FD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5251-78A4-4E79-B13C-6917ECD6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1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A783-A010-4FC1-B323-E1D4BE9282FD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5251-78A4-4E79-B13C-6917ECD6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4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A783-A010-4FC1-B323-E1D4BE9282FD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5251-78A4-4E79-B13C-6917ECD6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7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C0CA783-A010-4FC1-B323-E1D4BE9282FD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B335251-78A4-4E79-B13C-6917ECD6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4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Ravendb</a:t>
            </a:r>
            <a:r>
              <a:rPr lang="en-US" dirty="0" smtClean="0"/>
              <a:t> – </a:t>
            </a:r>
            <a:r>
              <a:rPr lang="en-US" dirty="0" err="1" smtClean="0"/>
              <a:t>VOROn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rtl="0"/>
            <a:r>
              <a:rPr lang="en-US" dirty="0" smtClean="0"/>
              <a:t>Michael </a:t>
            </a:r>
            <a:r>
              <a:rPr lang="en-US" dirty="0" err="1" smtClean="0"/>
              <a:t>Yarichuk</a:t>
            </a:r>
            <a:endParaRPr lang="en-US" dirty="0" smtClean="0"/>
          </a:p>
          <a:p>
            <a:r>
              <a:rPr lang="en-US" dirty="0"/>
              <a:t>Hibernating rhinos</a:t>
            </a:r>
          </a:p>
          <a:p>
            <a:pPr rtl="0"/>
            <a:r>
              <a:rPr lang="he-IL" dirty="0" smtClean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ichael.yarichuk@hibernatingrhinos.com</a:t>
            </a:r>
          </a:p>
          <a:p>
            <a:pPr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8555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verview2.png (899×1059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95" y="1190625"/>
            <a:ext cx="4015306" cy="472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66950" y="5996757"/>
            <a:ext cx="8401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http://highlyscalable.wordpress.com/2012/03/01/nosql-data-modeling-techniques/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42324" y="124584"/>
            <a:ext cx="10364451" cy="1596177"/>
          </a:xfrm>
        </p:spPr>
        <p:txBody>
          <a:bodyPr/>
          <a:lstStyle/>
          <a:p>
            <a:r>
              <a:rPr lang="en-US" dirty="0"/>
              <a:t>Darwin Theory </a:t>
            </a:r>
            <a:r>
              <a:rPr lang="en-US" dirty="0" smtClean="0"/>
              <a:t>at work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Ordered Key-Value store is relatively primitive</a:t>
            </a:r>
          </a:p>
          <a:p>
            <a:r>
              <a:rPr lang="en-US" dirty="0" smtClean="0"/>
              <a:t>Simple and fast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3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infolab.stanford.edu/~ullman/dbsi/win98/gifs/B+tre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876" y="2486023"/>
            <a:ext cx="4810125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</a:t>
            </a:r>
            <a:r>
              <a:rPr lang="en-US" dirty="0" err="1" smtClean="0"/>
              <a:t>TreE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6545" y="5849287"/>
            <a:ext cx="5603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http://infolab.stanford.edu/~ullman/dbsi/win98/hw2.html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00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605217"/>
            <a:ext cx="5106026" cy="3424107"/>
          </a:xfrm>
        </p:spPr>
        <p:txBody>
          <a:bodyPr/>
          <a:lstStyle/>
          <a:p>
            <a:r>
              <a:rPr lang="en-US" dirty="0" smtClean="0"/>
              <a:t>ACID guaranteed</a:t>
            </a:r>
          </a:p>
          <a:p>
            <a:r>
              <a:rPr lang="en-US" dirty="0" smtClean="0"/>
              <a:t>Snapshot Isolation</a:t>
            </a:r>
          </a:p>
          <a:p>
            <a:r>
              <a:rPr lang="en-US" dirty="0" smtClean="0"/>
              <a:t>Key-value store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172826" y="2605217"/>
            <a:ext cx="5105400" cy="3424107"/>
          </a:xfrm>
        </p:spPr>
        <p:txBody>
          <a:bodyPr/>
          <a:lstStyle/>
          <a:p>
            <a:r>
              <a:rPr lang="en-US" dirty="0" smtClean="0"/>
              <a:t>Data in B+ trees</a:t>
            </a:r>
          </a:p>
          <a:p>
            <a:r>
              <a:rPr lang="en-US" dirty="0" smtClean="0"/>
              <a:t>Supports sub-trees</a:t>
            </a:r>
          </a:p>
          <a:p>
            <a:r>
              <a:rPr lang="en-US" dirty="0" smtClean="0"/>
              <a:t>Write-ahead log</a:t>
            </a:r>
          </a:p>
          <a:p>
            <a:r>
              <a:rPr lang="en-US" dirty="0" smtClean="0"/>
              <a:t>Append-only </a:t>
            </a:r>
            <a:r>
              <a:rPr lang="en-US" dirty="0" err="1" smtClean="0"/>
              <a:t>journalling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21490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RavenDB Technical Overview</Template>
  <TotalTime>22</TotalTime>
  <Words>64</Words>
  <Application>Microsoft Office PowerPoint</Application>
  <PresentationFormat>Widescreen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Times New Roman</vt:lpstr>
      <vt:lpstr>Tw Cen MT</vt:lpstr>
      <vt:lpstr>Droplet</vt:lpstr>
      <vt:lpstr>Ravendb – VOROn</vt:lpstr>
      <vt:lpstr>Darwin Theory at work</vt:lpstr>
      <vt:lpstr>B+ TreE</vt:lpstr>
      <vt:lpstr>Voron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Ravendb – going deeper</dc:title>
  <dc:creator>Michael</dc:creator>
  <cp:lastModifiedBy>Michael</cp:lastModifiedBy>
  <cp:revision>23</cp:revision>
  <dcterms:created xsi:type="dcterms:W3CDTF">2014-03-26T09:59:09Z</dcterms:created>
  <dcterms:modified xsi:type="dcterms:W3CDTF">2014-03-26T13:30:20Z</dcterms:modified>
</cp:coreProperties>
</file>