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1AD46F4-E4FA-4D21-B016-3732CC54380C}">
          <p14:sldIdLst>
            <p14:sldId id="256"/>
          </p14:sldIdLst>
        </p14:section>
        <p14:section name="Changes API" id="{BF559947-5BDC-432E-B55A-C500AE2823FE}">
          <p14:sldIdLst>
            <p14:sldId id="257"/>
            <p14:sldId id="258"/>
          </p14:sldIdLst>
        </p14:section>
        <p14:section name="Faceted Search Queries" id="{BC758524-D9F5-44A5-B560-BE864C56D34C}">
          <p14:sldIdLst>
            <p14:sldId id="259"/>
          </p14:sldIdLst>
        </p14:section>
        <p14:section name="Streaming" id="{446126C2-C391-4B38-BF64-9B172A9D6FE1}">
          <p14:sldIdLst>
            <p14:sldId id="260"/>
            <p14:sldId id="261"/>
          </p14:sldIdLst>
        </p14:section>
        <p14:section name="Bulk Insert" id="{71B163AC-68C4-4DA7-84D4-F7267E8E9152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D225BC3-F8F2-431B-AA92-063ADC100E3C}" type="datetimeFigureOut">
              <a:rPr lang="he-IL" smtClean="0"/>
              <a:t>כ"ה/אדר ב/תשע"ד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6AD357A-9B07-49E4-9C63-A5479884F69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927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Self explanatory…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706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Subscription for events</a:t>
            </a:r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Opened connection, HTTP stream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559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Фасетная классификация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отнесение объекта к разным категориям (задание множества и его элементов).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Facets 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сортировка по категориям или по диапазонам внутри категории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algn="l" rtl="0"/>
            <a:endParaRPr lang="he-IL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3406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Do not forget</a:t>
            </a:r>
            <a:r>
              <a:rPr lang="en-US" baseline="0" dirty="0" smtClean="0"/>
              <a:t> to mention that streaming WILL NOT work on dynamic indexes </a:t>
            </a:r>
            <a:r>
              <a:rPr lang="en-US" baseline="0" dirty="0" smtClean="0">
                <a:sym typeface="Wingdings" panose="05000000000000000000" pitchFamily="2" charset="2"/>
              </a:rPr>
              <a:t> explicit index must be defined for streaming!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877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dirty="0" smtClean="0"/>
              <a:t>Optimized</a:t>
            </a:r>
            <a:r>
              <a:rPr lang="en-US" baseline="0" dirty="0" smtClean="0"/>
              <a:t> inserts – much faster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 smtClean="0"/>
              <a:t>Consistency – per </a:t>
            </a:r>
            <a:r>
              <a:rPr lang="en-US" baseline="0" dirty="0" err="1" smtClean="0"/>
              <a:t>bach</a:t>
            </a:r>
            <a:r>
              <a:rPr lang="en-US" baseline="0" dirty="0" smtClean="0"/>
              <a:t> size </a:t>
            </a:r>
            <a:r>
              <a:rPr lang="en-US" baseline="0" dirty="0" smtClean="0">
                <a:sym typeface="Wingdings" panose="05000000000000000000" pitchFamily="2" charset="2"/>
              </a:rPr>
              <a:t> default is 512</a:t>
            </a:r>
            <a:endParaRPr lang="he-IL" dirty="0" smtClean="0"/>
          </a:p>
          <a:p>
            <a:pPr marL="171450" indent="-171450" algn="l" rtl="0">
              <a:buFont typeface="Arial" panose="020B0604020202020204" pitchFamily="34" charset="0"/>
              <a:buChar char="•"/>
            </a:pPr>
            <a:r>
              <a:rPr lang="en-US" baseline="0" dirty="0" smtClean="0"/>
              <a:t>No notifications in Changes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D357A-9B07-49E4-9C63-A5479884F69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620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4F48-AFE5-4B4D-BF3B-E8ABC4BB8424}" type="datetimeFigureOut">
              <a:rPr lang="he-IL" smtClean="0"/>
              <a:t>כ"ה/אדר ב/תשע"ד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5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132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60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36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182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496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318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986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7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71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538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B6932F5E-7F2B-4B22-B24B-5F7D8CAA7397}" type="datetimeFigureOut">
              <a:rPr lang="en-US" smtClean="0"/>
              <a:pPr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60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99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84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39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33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932F5E-7F2B-4B22-B24B-5F7D8CAA7397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34A725-30AE-448D-926A-B6021D6AC9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2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Stuff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n-US" dirty="0"/>
              <a:t>Michael </a:t>
            </a:r>
            <a:r>
              <a:rPr lang="en-US" dirty="0" err="1" smtClean="0"/>
              <a:t>Yarichuk</a:t>
            </a:r>
            <a:endParaRPr lang="en-US" dirty="0" smtClean="0"/>
          </a:p>
          <a:p>
            <a:r>
              <a:rPr lang="en-US" dirty="0"/>
              <a:t>Hibernating rhinos</a:t>
            </a:r>
          </a:p>
          <a:p>
            <a:pPr rtl="0"/>
            <a:r>
              <a:rPr lang="he-IL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ichael.yarichuk@hibernatingrhinos.com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82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2338" y="2214694"/>
            <a:ext cx="10205888" cy="2535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064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API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21" y="1803400"/>
            <a:ext cx="3601357" cy="46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8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Facet Queries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Special type of query</a:t>
            </a:r>
          </a:p>
          <a:p>
            <a:r>
              <a:rPr lang="en-US" dirty="0" smtClean="0"/>
              <a:t>Aggregate </a:t>
            </a:r>
            <a:r>
              <a:rPr lang="en-US" smtClean="0"/>
              <a:t>by ranges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Common gotcha – unbounded results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4" y="2920110"/>
            <a:ext cx="10779665" cy="2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Streaming API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smtClean="0"/>
              <a:t>Solution with RavenDB API</a:t>
            </a:r>
          </a:p>
          <a:p>
            <a:pPr marL="0" indent="0" algn="l" rtl="0">
              <a:buNone/>
            </a:pP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4" y="2806881"/>
            <a:ext cx="9485539" cy="34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8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Bulk Insert</a:t>
            </a:r>
            <a:endParaRPr lang="he-I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60429" y="2125794"/>
            <a:ext cx="6271142" cy="14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0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01 -Introduction</Template>
  <TotalTime>430</TotalTime>
  <Words>118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Wingdings</vt:lpstr>
      <vt:lpstr>Droplet</vt:lpstr>
      <vt:lpstr>Advanced Stuff</vt:lpstr>
      <vt:lpstr>Changes API</vt:lpstr>
      <vt:lpstr>Changes API</vt:lpstr>
      <vt:lpstr>Facet Queries</vt:lpstr>
      <vt:lpstr>Streaming API</vt:lpstr>
      <vt:lpstr>Streaming API</vt:lpstr>
      <vt:lpstr>Bulk Insert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Stuff</dc:title>
  <dc:creator>Michael</dc:creator>
  <cp:lastModifiedBy>Hibernating</cp:lastModifiedBy>
  <cp:revision>28</cp:revision>
  <dcterms:created xsi:type="dcterms:W3CDTF">2014-03-25T13:05:11Z</dcterms:created>
  <dcterms:modified xsi:type="dcterms:W3CDTF">2014-03-27T13:23:16Z</dcterms:modified>
</cp:coreProperties>
</file>