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1AD46F4-E4FA-4D21-B016-3732CC54380C}">
          <p14:sldIdLst>
            <p14:sldId id="256"/>
          </p14:sldIdLst>
        </p14:section>
        <p14:section name="Changes API" id="{BF559947-5BDC-432E-B55A-C500AE2823FE}">
          <p14:sldIdLst>
            <p14:sldId id="257"/>
            <p14:sldId id="258"/>
          </p14:sldIdLst>
        </p14:section>
        <p14:section name="Faceted Search Queries" id="{BC758524-D9F5-44A5-B560-BE864C56D34C}">
          <p14:sldIdLst>
            <p14:sldId id="259"/>
            <p14:sldId id="263"/>
            <p14:sldId id="264"/>
          </p14:sldIdLst>
        </p14:section>
        <p14:section name="Streaming" id="{446126C2-C391-4B38-BF64-9B172A9D6FE1}">
          <p14:sldIdLst>
            <p14:sldId id="260"/>
            <p14:sldId id="261"/>
          </p14:sldIdLst>
        </p14:section>
        <p14:section name="Bulk Insert" id="{71B163AC-68C4-4DA7-84D4-F7267E8E915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D225BC3-F8F2-431B-AA92-063ADC100E3C}" type="datetimeFigureOut">
              <a:rPr lang="he-IL" smtClean="0"/>
              <a:t>כ"ה/אדר ב/תשע"ד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AD357A-9B07-49E4-9C63-A5479884F6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27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 explanatory…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706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baseline="0" dirty="0" smtClean="0"/>
              <a:t>Subscription for events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baseline="0" dirty="0" smtClean="0"/>
              <a:t>Opened connection, HTTP stream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55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Фасетная классификация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отнесение объекта к разным категориям (задание множества и его элементов).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Facets 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сортировка по категориям или по диапазонам внутри категории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/>
            <a:endParaRPr lang="he-I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40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Do not forget</a:t>
            </a:r>
            <a:r>
              <a:rPr lang="en-US" baseline="0" dirty="0" smtClean="0"/>
              <a:t> to mention that streaming WILL NOT work on dynamic indexes </a:t>
            </a:r>
            <a:r>
              <a:rPr lang="en-US" baseline="0" dirty="0" smtClean="0">
                <a:sym typeface="Wingdings" panose="05000000000000000000" pitchFamily="2" charset="2"/>
              </a:rPr>
              <a:t> explicit index must be defined for streaming!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77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/>
              <a:t>Optimized</a:t>
            </a:r>
            <a:r>
              <a:rPr lang="en-US" baseline="0" dirty="0" smtClean="0"/>
              <a:t> inserts – much faster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Consistency – per </a:t>
            </a:r>
            <a:r>
              <a:rPr lang="en-US" baseline="0" dirty="0" err="1" smtClean="0"/>
              <a:t>bach</a:t>
            </a:r>
            <a:r>
              <a:rPr lang="en-US" baseline="0" dirty="0" smtClean="0"/>
              <a:t> size </a:t>
            </a:r>
            <a:r>
              <a:rPr lang="en-US" baseline="0" dirty="0" smtClean="0">
                <a:sym typeface="Wingdings" panose="05000000000000000000" pitchFamily="2" charset="2"/>
              </a:rPr>
              <a:t> default is 512</a:t>
            </a:r>
            <a:endParaRPr lang="he-IL" dirty="0" smtClean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baseline="0" dirty="0" smtClean="0"/>
              <a:t>No notifications in Changes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20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4F48-AFE5-4B4D-BF3B-E8ABC4BB8424}" type="datetimeFigureOut">
              <a:rPr lang="he-IL" smtClean="0"/>
              <a:t>כ"ה/אדר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5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3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06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36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182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49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18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86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6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lang="en-US" cap="none" baseline="0" smtClean="0"/>
            </a:lvl1pPr>
            <a:lvl2pPr>
              <a:defRPr lang="en-US" cap="none" baseline="0" smtClean="0"/>
            </a:lvl2pPr>
            <a:lvl3pPr>
              <a:defRPr lang="en-US" cap="none" baseline="0" smtClean="0"/>
            </a:lvl3pPr>
            <a:lvl4pPr>
              <a:defRPr lang="en-US" cap="none" baseline="0" smtClean="0"/>
            </a:lvl4pPr>
            <a:lvl5pPr>
              <a:defRPr lang="en-US" cap="none" baseline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71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7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38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6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99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84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9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93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2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Stuff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/>
              <a:t>Michael </a:t>
            </a:r>
            <a:r>
              <a:rPr lang="en-US" dirty="0" err="1" smtClean="0"/>
              <a:t>Yarichuk</a:t>
            </a:r>
            <a:endParaRPr lang="en-US" dirty="0" smtClean="0"/>
          </a:p>
          <a:p>
            <a:r>
              <a:rPr lang="en-US" dirty="0"/>
              <a:t>Hibernating rhinos</a:t>
            </a:r>
          </a:p>
          <a:p>
            <a:pPr rtl="0"/>
            <a:r>
              <a:rPr lang="he-IL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ichael.yarichuk@hibernatingrhinos.com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2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72338" y="2214694"/>
            <a:ext cx="10205888" cy="2535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642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API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21" y="1803400"/>
            <a:ext cx="3601357" cy="46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Facet Queries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Special type of query</a:t>
            </a:r>
          </a:p>
          <a:p>
            <a:r>
              <a:rPr lang="en-US" dirty="0" smtClean="0"/>
              <a:t>Aggregate by ranges</a:t>
            </a:r>
          </a:p>
          <a:p>
            <a:r>
              <a:rPr lang="en-US" dirty="0" smtClean="0"/>
              <a:t>Reporting in </a:t>
            </a:r>
            <a:r>
              <a:rPr lang="en-US" dirty="0" err="1" smtClean="0"/>
              <a:t>RavenDB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9" y="2214694"/>
            <a:ext cx="8923399" cy="4047356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705970" y="2456597"/>
            <a:ext cx="2661314" cy="4203510"/>
          </a:xfrm>
          <a:custGeom>
            <a:avLst/>
            <a:gdLst>
              <a:gd name="connsiteX0" fmla="*/ 109182 w 2661314"/>
              <a:gd name="connsiteY0" fmla="*/ 600502 h 4203510"/>
              <a:gd name="connsiteX1" fmla="*/ 163773 w 2661314"/>
              <a:gd name="connsiteY1" fmla="*/ 518615 h 4203510"/>
              <a:gd name="connsiteX2" fmla="*/ 177421 w 2661314"/>
              <a:gd name="connsiteY2" fmla="*/ 464024 h 4203510"/>
              <a:gd name="connsiteX3" fmla="*/ 218364 w 2661314"/>
              <a:gd name="connsiteY3" fmla="*/ 423081 h 4203510"/>
              <a:gd name="connsiteX4" fmla="*/ 245660 w 2661314"/>
              <a:gd name="connsiteY4" fmla="*/ 368490 h 4203510"/>
              <a:gd name="connsiteX5" fmla="*/ 286603 w 2661314"/>
              <a:gd name="connsiteY5" fmla="*/ 313899 h 4203510"/>
              <a:gd name="connsiteX6" fmla="*/ 313899 w 2661314"/>
              <a:gd name="connsiteY6" fmla="*/ 272955 h 4203510"/>
              <a:gd name="connsiteX7" fmla="*/ 354842 w 2661314"/>
              <a:gd name="connsiteY7" fmla="*/ 204716 h 4203510"/>
              <a:gd name="connsiteX8" fmla="*/ 477672 w 2661314"/>
              <a:gd name="connsiteY8" fmla="*/ 136478 h 4203510"/>
              <a:gd name="connsiteX9" fmla="*/ 559558 w 2661314"/>
              <a:gd name="connsiteY9" fmla="*/ 109182 h 4203510"/>
              <a:gd name="connsiteX10" fmla="*/ 709684 w 2661314"/>
              <a:gd name="connsiteY10" fmla="*/ 54591 h 4203510"/>
              <a:gd name="connsiteX11" fmla="*/ 777923 w 2661314"/>
              <a:gd name="connsiteY11" fmla="*/ 40943 h 4203510"/>
              <a:gd name="connsiteX12" fmla="*/ 859809 w 2661314"/>
              <a:gd name="connsiteY12" fmla="*/ 27296 h 4203510"/>
              <a:gd name="connsiteX13" fmla="*/ 1023582 w 2661314"/>
              <a:gd name="connsiteY13" fmla="*/ 0 h 4203510"/>
              <a:gd name="connsiteX14" fmla="*/ 1173708 w 2661314"/>
              <a:gd name="connsiteY14" fmla="*/ 13648 h 4203510"/>
              <a:gd name="connsiteX15" fmla="*/ 1241946 w 2661314"/>
              <a:gd name="connsiteY15" fmla="*/ 40943 h 4203510"/>
              <a:gd name="connsiteX16" fmla="*/ 1323833 w 2661314"/>
              <a:gd name="connsiteY16" fmla="*/ 54591 h 4203510"/>
              <a:gd name="connsiteX17" fmla="*/ 1528549 w 2661314"/>
              <a:gd name="connsiteY17" fmla="*/ 81887 h 4203510"/>
              <a:gd name="connsiteX18" fmla="*/ 1692323 w 2661314"/>
              <a:gd name="connsiteY18" fmla="*/ 136478 h 4203510"/>
              <a:gd name="connsiteX19" fmla="*/ 1924334 w 2661314"/>
              <a:gd name="connsiteY19" fmla="*/ 232012 h 4203510"/>
              <a:gd name="connsiteX20" fmla="*/ 2142699 w 2661314"/>
              <a:gd name="connsiteY20" fmla="*/ 313899 h 4203510"/>
              <a:gd name="connsiteX21" fmla="*/ 2292824 w 2661314"/>
              <a:gd name="connsiteY21" fmla="*/ 409433 h 4203510"/>
              <a:gd name="connsiteX22" fmla="*/ 2361063 w 2661314"/>
              <a:gd name="connsiteY22" fmla="*/ 464024 h 4203510"/>
              <a:gd name="connsiteX23" fmla="*/ 2442949 w 2661314"/>
              <a:gd name="connsiteY23" fmla="*/ 518615 h 4203510"/>
              <a:gd name="connsiteX24" fmla="*/ 2524836 w 2661314"/>
              <a:gd name="connsiteY24" fmla="*/ 614149 h 4203510"/>
              <a:gd name="connsiteX25" fmla="*/ 2565779 w 2661314"/>
              <a:gd name="connsiteY25" fmla="*/ 791570 h 4203510"/>
              <a:gd name="connsiteX26" fmla="*/ 2579427 w 2661314"/>
              <a:gd name="connsiteY26" fmla="*/ 1023582 h 4203510"/>
              <a:gd name="connsiteX27" fmla="*/ 2606723 w 2661314"/>
              <a:gd name="connsiteY27" fmla="*/ 1173707 h 4203510"/>
              <a:gd name="connsiteX28" fmla="*/ 2634018 w 2661314"/>
              <a:gd name="connsiteY28" fmla="*/ 1337481 h 4203510"/>
              <a:gd name="connsiteX29" fmla="*/ 2647666 w 2661314"/>
              <a:gd name="connsiteY29" fmla="*/ 1651379 h 4203510"/>
              <a:gd name="connsiteX30" fmla="*/ 2661314 w 2661314"/>
              <a:gd name="connsiteY30" fmla="*/ 1774209 h 4203510"/>
              <a:gd name="connsiteX31" fmla="*/ 2647666 w 2661314"/>
              <a:gd name="connsiteY31" fmla="*/ 2197290 h 4203510"/>
              <a:gd name="connsiteX32" fmla="*/ 2620370 w 2661314"/>
              <a:gd name="connsiteY32" fmla="*/ 2320119 h 4203510"/>
              <a:gd name="connsiteX33" fmla="*/ 2606723 w 2661314"/>
              <a:gd name="connsiteY33" fmla="*/ 2415654 h 4203510"/>
              <a:gd name="connsiteX34" fmla="*/ 2552131 w 2661314"/>
              <a:gd name="connsiteY34" fmla="*/ 2729552 h 4203510"/>
              <a:gd name="connsiteX35" fmla="*/ 2538484 w 2661314"/>
              <a:gd name="connsiteY35" fmla="*/ 3016155 h 4203510"/>
              <a:gd name="connsiteX36" fmla="*/ 2511188 w 2661314"/>
              <a:gd name="connsiteY36" fmla="*/ 3084394 h 4203510"/>
              <a:gd name="connsiteX37" fmla="*/ 2456597 w 2661314"/>
              <a:gd name="connsiteY37" fmla="*/ 3370997 h 4203510"/>
              <a:gd name="connsiteX38" fmla="*/ 2402006 w 2661314"/>
              <a:gd name="connsiteY38" fmla="*/ 3534770 h 4203510"/>
              <a:gd name="connsiteX39" fmla="*/ 2333767 w 2661314"/>
              <a:gd name="connsiteY39" fmla="*/ 3643952 h 4203510"/>
              <a:gd name="connsiteX40" fmla="*/ 2183642 w 2661314"/>
              <a:gd name="connsiteY40" fmla="*/ 3739487 h 4203510"/>
              <a:gd name="connsiteX41" fmla="*/ 2129051 w 2661314"/>
              <a:gd name="connsiteY41" fmla="*/ 3766782 h 4203510"/>
              <a:gd name="connsiteX42" fmla="*/ 2019869 w 2661314"/>
              <a:gd name="connsiteY42" fmla="*/ 3835021 h 4203510"/>
              <a:gd name="connsiteX43" fmla="*/ 1924334 w 2661314"/>
              <a:gd name="connsiteY43" fmla="*/ 3916907 h 4203510"/>
              <a:gd name="connsiteX44" fmla="*/ 1869743 w 2661314"/>
              <a:gd name="connsiteY44" fmla="*/ 3930555 h 4203510"/>
              <a:gd name="connsiteX45" fmla="*/ 1828800 w 2661314"/>
              <a:gd name="connsiteY45" fmla="*/ 3944203 h 4203510"/>
              <a:gd name="connsiteX46" fmla="*/ 1760561 w 2661314"/>
              <a:gd name="connsiteY46" fmla="*/ 3985146 h 4203510"/>
              <a:gd name="connsiteX47" fmla="*/ 1719618 w 2661314"/>
              <a:gd name="connsiteY47" fmla="*/ 4012442 h 4203510"/>
              <a:gd name="connsiteX48" fmla="*/ 1651379 w 2661314"/>
              <a:gd name="connsiteY48" fmla="*/ 4039737 h 4203510"/>
              <a:gd name="connsiteX49" fmla="*/ 1501254 w 2661314"/>
              <a:gd name="connsiteY49" fmla="*/ 4121624 h 4203510"/>
              <a:gd name="connsiteX50" fmla="*/ 1392072 w 2661314"/>
              <a:gd name="connsiteY50" fmla="*/ 4176215 h 4203510"/>
              <a:gd name="connsiteX51" fmla="*/ 1282890 w 2661314"/>
              <a:gd name="connsiteY51" fmla="*/ 4203510 h 4203510"/>
              <a:gd name="connsiteX52" fmla="*/ 941696 w 2661314"/>
              <a:gd name="connsiteY52" fmla="*/ 4189863 h 4203510"/>
              <a:gd name="connsiteX53" fmla="*/ 900752 w 2661314"/>
              <a:gd name="connsiteY53" fmla="*/ 4176215 h 4203510"/>
              <a:gd name="connsiteX54" fmla="*/ 832514 w 2661314"/>
              <a:gd name="connsiteY54" fmla="*/ 4148919 h 4203510"/>
              <a:gd name="connsiteX55" fmla="*/ 791570 w 2661314"/>
              <a:gd name="connsiteY55" fmla="*/ 4135272 h 4203510"/>
              <a:gd name="connsiteX56" fmla="*/ 627797 w 2661314"/>
              <a:gd name="connsiteY56" fmla="*/ 4039737 h 4203510"/>
              <a:gd name="connsiteX57" fmla="*/ 573206 w 2661314"/>
              <a:gd name="connsiteY57" fmla="*/ 3998794 h 4203510"/>
              <a:gd name="connsiteX58" fmla="*/ 436729 w 2661314"/>
              <a:gd name="connsiteY58" fmla="*/ 3930555 h 4203510"/>
              <a:gd name="connsiteX59" fmla="*/ 382137 w 2661314"/>
              <a:gd name="connsiteY59" fmla="*/ 3875964 h 4203510"/>
              <a:gd name="connsiteX60" fmla="*/ 259308 w 2661314"/>
              <a:gd name="connsiteY60" fmla="*/ 3807725 h 4203510"/>
              <a:gd name="connsiteX61" fmla="*/ 204717 w 2661314"/>
              <a:gd name="connsiteY61" fmla="*/ 3766782 h 4203510"/>
              <a:gd name="connsiteX62" fmla="*/ 95534 w 2661314"/>
              <a:gd name="connsiteY62" fmla="*/ 3698543 h 4203510"/>
              <a:gd name="connsiteX63" fmla="*/ 81887 w 2661314"/>
              <a:gd name="connsiteY63" fmla="*/ 3643952 h 4203510"/>
              <a:gd name="connsiteX64" fmla="*/ 40943 w 2661314"/>
              <a:gd name="connsiteY64" fmla="*/ 3575713 h 4203510"/>
              <a:gd name="connsiteX65" fmla="*/ 27296 w 2661314"/>
              <a:gd name="connsiteY65" fmla="*/ 3466531 h 4203510"/>
              <a:gd name="connsiteX66" fmla="*/ 54591 w 2661314"/>
              <a:gd name="connsiteY66" fmla="*/ 2811439 h 4203510"/>
              <a:gd name="connsiteX67" fmla="*/ 68239 w 2661314"/>
              <a:gd name="connsiteY67" fmla="*/ 2729552 h 4203510"/>
              <a:gd name="connsiteX68" fmla="*/ 95534 w 2661314"/>
              <a:gd name="connsiteY68" fmla="*/ 2647666 h 4203510"/>
              <a:gd name="connsiteX69" fmla="*/ 95534 w 2661314"/>
              <a:gd name="connsiteY69" fmla="*/ 1746913 h 4203510"/>
              <a:gd name="connsiteX70" fmla="*/ 81887 w 2661314"/>
              <a:gd name="connsiteY70" fmla="*/ 1514902 h 4203510"/>
              <a:gd name="connsiteX71" fmla="*/ 54591 w 2661314"/>
              <a:gd name="connsiteY71" fmla="*/ 1446663 h 4203510"/>
              <a:gd name="connsiteX72" fmla="*/ 40943 w 2661314"/>
              <a:gd name="connsiteY72" fmla="*/ 1405719 h 4203510"/>
              <a:gd name="connsiteX73" fmla="*/ 27296 w 2661314"/>
              <a:gd name="connsiteY73" fmla="*/ 1214651 h 4203510"/>
              <a:gd name="connsiteX74" fmla="*/ 0 w 2661314"/>
              <a:gd name="connsiteY74" fmla="*/ 1132764 h 4203510"/>
              <a:gd name="connsiteX75" fmla="*/ 13648 w 2661314"/>
              <a:gd name="connsiteY75" fmla="*/ 1050878 h 4203510"/>
              <a:gd name="connsiteX76" fmla="*/ 54591 w 2661314"/>
              <a:gd name="connsiteY76" fmla="*/ 941696 h 4203510"/>
              <a:gd name="connsiteX77" fmla="*/ 68239 w 2661314"/>
              <a:gd name="connsiteY77" fmla="*/ 832513 h 4203510"/>
              <a:gd name="connsiteX78" fmla="*/ 122830 w 2661314"/>
              <a:gd name="connsiteY78" fmla="*/ 614149 h 4203510"/>
              <a:gd name="connsiteX79" fmla="*/ 109182 w 2661314"/>
              <a:gd name="connsiteY79" fmla="*/ 600502 h 420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661314" h="4203510">
                <a:moveTo>
                  <a:pt x="109182" y="600502"/>
                </a:moveTo>
                <a:cubicBezTo>
                  <a:pt x="127379" y="573206"/>
                  <a:pt x="149102" y="547957"/>
                  <a:pt x="163773" y="518615"/>
                </a:cubicBezTo>
                <a:cubicBezTo>
                  <a:pt x="172161" y="501838"/>
                  <a:pt x="168115" y="480310"/>
                  <a:pt x="177421" y="464024"/>
                </a:cubicBezTo>
                <a:cubicBezTo>
                  <a:pt x="186997" y="447266"/>
                  <a:pt x="207146" y="438787"/>
                  <a:pt x="218364" y="423081"/>
                </a:cubicBezTo>
                <a:cubicBezTo>
                  <a:pt x="230189" y="406526"/>
                  <a:pt x="234877" y="385742"/>
                  <a:pt x="245660" y="368490"/>
                </a:cubicBezTo>
                <a:cubicBezTo>
                  <a:pt x="257715" y="349201"/>
                  <a:pt x="273382" y="332408"/>
                  <a:pt x="286603" y="313899"/>
                </a:cubicBezTo>
                <a:cubicBezTo>
                  <a:pt x="296137" y="300551"/>
                  <a:pt x="305206" y="286865"/>
                  <a:pt x="313899" y="272955"/>
                </a:cubicBezTo>
                <a:cubicBezTo>
                  <a:pt x="327958" y="250461"/>
                  <a:pt x="337374" y="224679"/>
                  <a:pt x="354842" y="204716"/>
                </a:cubicBezTo>
                <a:cubicBezTo>
                  <a:pt x="387756" y="167099"/>
                  <a:pt x="432769" y="152806"/>
                  <a:pt x="477672" y="136478"/>
                </a:cubicBezTo>
                <a:cubicBezTo>
                  <a:pt x="504712" y="126645"/>
                  <a:pt x="532263" y="118281"/>
                  <a:pt x="559558" y="109182"/>
                </a:cubicBezTo>
                <a:cubicBezTo>
                  <a:pt x="643291" y="46383"/>
                  <a:pt x="586813" y="75070"/>
                  <a:pt x="709684" y="54591"/>
                </a:cubicBezTo>
                <a:cubicBezTo>
                  <a:pt x="732565" y="50777"/>
                  <a:pt x="755100" y="45093"/>
                  <a:pt x="777923" y="40943"/>
                </a:cubicBezTo>
                <a:cubicBezTo>
                  <a:pt x="805148" y="35993"/>
                  <a:pt x="832459" y="31504"/>
                  <a:pt x="859809" y="27296"/>
                </a:cubicBezTo>
                <a:cubicBezTo>
                  <a:pt x="1006504" y="4728"/>
                  <a:pt x="903466" y="24024"/>
                  <a:pt x="1023582" y="0"/>
                </a:cubicBezTo>
                <a:cubicBezTo>
                  <a:pt x="1073624" y="4549"/>
                  <a:pt x="1124320" y="4388"/>
                  <a:pt x="1173708" y="13648"/>
                </a:cubicBezTo>
                <a:cubicBezTo>
                  <a:pt x="1197787" y="18163"/>
                  <a:pt x="1218311" y="34497"/>
                  <a:pt x="1241946" y="40943"/>
                </a:cubicBezTo>
                <a:cubicBezTo>
                  <a:pt x="1268643" y="48224"/>
                  <a:pt x="1296404" y="50934"/>
                  <a:pt x="1323833" y="54591"/>
                </a:cubicBezTo>
                <a:cubicBezTo>
                  <a:pt x="1356991" y="59012"/>
                  <a:pt x="1484737" y="69717"/>
                  <a:pt x="1528549" y="81887"/>
                </a:cubicBezTo>
                <a:cubicBezTo>
                  <a:pt x="1583994" y="97288"/>
                  <a:pt x="1638443" y="116273"/>
                  <a:pt x="1692323" y="136478"/>
                </a:cubicBezTo>
                <a:cubicBezTo>
                  <a:pt x="1802758" y="177891"/>
                  <a:pt x="1812900" y="179227"/>
                  <a:pt x="1924334" y="232012"/>
                </a:cubicBezTo>
                <a:cubicBezTo>
                  <a:pt x="2099382" y="314930"/>
                  <a:pt x="2003123" y="290636"/>
                  <a:pt x="2142699" y="313899"/>
                </a:cubicBezTo>
                <a:cubicBezTo>
                  <a:pt x="2320620" y="456237"/>
                  <a:pt x="2094939" y="283507"/>
                  <a:pt x="2292824" y="409433"/>
                </a:cubicBezTo>
                <a:cubicBezTo>
                  <a:pt x="2317399" y="425072"/>
                  <a:pt x="2337505" y="446891"/>
                  <a:pt x="2361063" y="464024"/>
                </a:cubicBezTo>
                <a:cubicBezTo>
                  <a:pt x="2387594" y="483319"/>
                  <a:pt x="2417054" y="498475"/>
                  <a:pt x="2442949" y="518615"/>
                </a:cubicBezTo>
                <a:cubicBezTo>
                  <a:pt x="2477169" y="545230"/>
                  <a:pt x="2499193" y="579957"/>
                  <a:pt x="2524836" y="614149"/>
                </a:cubicBezTo>
                <a:cubicBezTo>
                  <a:pt x="2546929" y="680428"/>
                  <a:pt x="2555740" y="701218"/>
                  <a:pt x="2565779" y="791570"/>
                </a:cubicBezTo>
                <a:cubicBezTo>
                  <a:pt x="2574334" y="868567"/>
                  <a:pt x="2572716" y="946402"/>
                  <a:pt x="2579427" y="1023582"/>
                </a:cubicBezTo>
                <a:cubicBezTo>
                  <a:pt x="2583565" y="1071169"/>
                  <a:pt x="2598816" y="1126266"/>
                  <a:pt x="2606723" y="1173707"/>
                </a:cubicBezTo>
                <a:cubicBezTo>
                  <a:pt x="2640580" y="1376853"/>
                  <a:pt x="2601853" y="1176658"/>
                  <a:pt x="2634018" y="1337481"/>
                </a:cubicBezTo>
                <a:cubicBezTo>
                  <a:pt x="2638567" y="1442114"/>
                  <a:pt x="2641133" y="1546851"/>
                  <a:pt x="2647666" y="1651379"/>
                </a:cubicBezTo>
                <a:cubicBezTo>
                  <a:pt x="2650236" y="1692494"/>
                  <a:pt x="2661314" y="1733014"/>
                  <a:pt x="2661314" y="1774209"/>
                </a:cubicBezTo>
                <a:cubicBezTo>
                  <a:pt x="2661314" y="1915309"/>
                  <a:pt x="2655493" y="2056407"/>
                  <a:pt x="2647666" y="2197290"/>
                </a:cubicBezTo>
                <a:cubicBezTo>
                  <a:pt x="2645499" y="2236301"/>
                  <a:pt x="2627386" y="2281530"/>
                  <a:pt x="2620370" y="2320119"/>
                </a:cubicBezTo>
                <a:cubicBezTo>
                  <a:pt x="2614616" y="2351768"/>
                  <a:pt x="2612477" y="2384005"/>
                  <a:pt x="2606723" y="2415654"/>
                </a:cubicBezTo>
                <a:cubicBezTo>
                  <a:pt x="2548956" y="2733374"/>
                  <a:pt x="2579486" y="2510714"/>
                  <a:pt x="2552131" y="2729552"/>
                </a:cubicBezTo>
                <a:cubicBezTo>
                  <a:pt x="2547582" y="2825086"/>
                  <a:pt x="2549447" y="2921143"/>
                  <a:pt x="2538484" y="3016155"/>
                </a:cubicBezTo>
                <a:cubicBezTo>
                  <a:pt x="2535676" y="3040492"/>
                  <a:pt x="2515009" y="3060195"/>
                  <a:pt x="2511188" y="3084394"/>
                </a:cubicBezTo>
                <a:cubicBezTo>
                  <a:pt x="2464181" y="3382098"/>
                  <a:pt x="2539453" y="3177665"/>
                  <a:pt x="2456597" y="3370997"/>
                </a:cubicBezTo>
                <a:cubicBezTo>
                  <a:pt x="2437410" y="3505306"/>
                  <a:pt x="2460973" y="3428627"/>
                  <a:pt x="2402006" y="3534770"/>
                </a:cubicBezTo>
                <a:cubicBezTo>
                  <a:pt x="2382815" y="3569314"/>
                  <a:pt x="2366484" y="3618246"/>
                  <a:pt x="2333767" y="3643952"/>
                </a:cubicBezTo>
                <a:cubicBezTo>
                  <a:pt x="2287127" y="3680598"/>
                  <a:pt x="2236695" y="3712961"/>
                  <a:pt x="2183642" y="3739487"/>
                </a:cubicBezTo>
                <a:cubicBezTo>
                  <a:pt x="2165445" y="3748585"/>
                  <a:pt x="2145979" y="3755497"/>
                  <a:pt x="2129051" y="3766782"/>
                </a:cubicBezTo>
                <a:cubicBezTo>
                  <a:pt x="2017788" y="3840957"/>
                  <a:pt x="2104147" y="3806928"/>
                  <a:pt x="2019869" y="3835021"/>
                </a:cubicBezTo>
                <a:cubicBezTo>
                  <a:pt x="1992552" y="3862338"/>
                  <a:pt x="1959353" y="3899398"/>
                  <a:pt x="1924334" y="3916907"/>
                </a:cubicBezTo>
                <a:cubicBezTo>
                  <a:pt x="1907557" y="3925295"/>
                  <a:pt x="1887778" y="3925402"/>
                  <a:pt x="1869743" y="3930555"/>
                </a:cubicBezTo>
                <a:cubicBezTo>
                  <a:pt x="1855911" y="3934507"/>
                  <a:pt x="1841667" y="3937769"/>
                  <a:pt x="1828800" y="3944203"/>
                </a:cubicBezTo>
                <a:cubicBezTo>
                  <a:pt x="1805074" y="3956066"/>
                  <a:pt x="1783055" y="3971087"/>
                  <a:pt x="1760561" y="3985146"/>
                </a:cubicBezTo>
                <a:cubicBezTo>
                  <a:pt x="1746652" y="3993839"/>
                  <a:pt x="1734289" y="4005107"/>
                  <a:pt x="1719618" y="4012442"/>
                </a:cubicBezTo>
                <a:cubicBezTo>
                  <a:pt x="1697706" y="4023398"/>
                  <a:pt x="1672886" y="4028006"/>
                  <a:pt x="1651379" y="4039737"/>
                </a:cubicBezTo>
                <a:cubicBezTo>
                  <a:pt x="1463875" y="4142012"/>
                  <a:pt x="1663604" y="4056683"/>
                  <a:pt x="1501254" y="4121624"/>
                </a:cubicBezTo>
                <a:cubicBezTo>
                  <a:pt x="1441008" y="4181870"/>
                  <a:pt x="1482723" y="4155296"/>
                  <a:pt x="1392072" y="4176215"/>
                </a:cubicBezTo>
                <a:cubicBezTo>
                  <a:pt x="1355519" y="4184650"/>
                  <a:pt x="1282890" y="4203510"/>
                  <a:pt x="1282890" y="4203510"/>
                </a:cubicBezTo>
                <a:cubicBezTo>
                  <a:pt x="1169159" y="4198961"/>
                  <a:pt x="1055229" y="4197972"/>
                  <a:pt x="941696" y="4189863"/>
                </a:cubicBezTo>
                <a:cubicBezTo>
                  <a:pt x="927346" y="4188838"/>
                  <a:pt x="914222" y="4181266"/>
                  <a:pt x="900752" y="4176215"/>
                </a:cubicBezTo>
                <a:cubicBezTo>
                  <a:pt x="877814" y="4167613"/>
                  <a:pt x="855452" y="4157521"/>
                  <a:pt x="832514" y="4148919"/>
                </a:cubicBezTo>
                <a:cubicBezTo>
                  <a:pt x="819044" y="4143868"/>
                  <a:pt x="804793" y="4140939"/>
                  <a:pt x="791570" y="4135272"/>
                </a:cubicBezTo>
                <a:cubicBezTo>
                  <a:pt x="742565" y="4114270"/>
                  <a:pt x="661471" y="4064992"/>
                  <a:pt x="627797" y="4039737"/>
                </a:cubicBezTo>
                <a:cubicBezTo>
                  <a:pt x="609600" y="4026089"/>
                  <a:pt x="592955" y="4010079"/>
                  <a:pt x="573206" y="3998794"/>
                </a:cubicBezTo>
                <a:cubicBezTo>
                  <a:pt x="529045" y="3973559"/>
                  <a:pt x="472694" y="3966520"/>
                  <a:pt x="436729" y="3930555"/>
                </a:cubicBezTo>
                <a:cubicBezTo>
                  <a:pt x="418532" y="3912358"/>
                  <a:pt x="402451" y="3891764"/>
                  <a:pt x="382137" y="3875964"/>
                </a:cubicBezTo>
                <a:cubicBezTo>
                  <a:pt x="312614" y="3821891"/>
                  <a:pt x="325230" y="3848926"/>
                  <a:pt x="259308" y="3807725"/>
                </a:cubicBezTo>
                <a:cubicBezTo>
                  <a:pt x="240019" y="3795670"/>
                  <a:pt x="224006" y="3778837"/>
                  <a:pt x="204717" y="3766782"/>
                </a:cubicBezTo>
                <a:cubicBezTo>
                  <a:pt x="54847" y="3673114"/>
                  <a:pt x="250182" y="3814529"/>
                  <a:pt x="95534" y="3698543"/>
                </a:cubicBezTo>
                <a:cubicBezTo>
                  <a:pt x="90985" y="3680346"/>
                  <a:pt x="89505" y="3661092"/>
                  <a:pt x="81887" y="3643952"/>
                </a:cubicBezTo>
                <a:cubicBezTo>
                  <a:pt x="71114" y="3619712"/>
                  <a:pt x="48744" y="3601067"/>
                  <a:pt x="40943" y="3575713"/>
                </a:cubicBezTo>
                <a:cubicBezTo>
                  <a:pt x="30157" y="3540658"/>
                  <a:pt x="31845" y="3502925"/>
                  <a:pt x="27296" y="3466531"/>
                </a:cubicBezTo>
                <a:cubicBezTo>
                  <a:pt x="36394" y="3248167"/>
                  <a:pt x="42468" y="3029656"/>
                  <a:pt x="54591" y="2811439"/>
                </a:cubicBezTo>
                <a:cubicBezTo>
                  <a:pt x="56126" y="2783809"/>
                  <a:pt x="61528" y="2756398"/>
                  <a:pt x="68239" y="2729552"/>
                </a:cubicBezTo>
                <a:cubicBezTo>
                  <a:pt x="75217" y="2701639"/>
                  <a:pt x="86436" y="2674961"/>
                  <a:pt x="95534" y="2647666"/>
                </a:cubicBezTo>
                <a:cubicBezTo>
                  <a:pt x="146353" y="2291940"/>
                  <a:pt x="116350" y="2537935"/>
                  <a:pt x="95534" y="1746913"/>
                </a:cubicBezTo>
                <a:cubicBezTo>
                  <a:pt x="93496" y="1669469"/>
                  <a:pt x="92354" y="1591662"/>
                  <a:pt x="81887" y="1514902"/>
                </a:cubicBezTo>
                <a:cubicBezTo>
                  <a:pt x="78577" y="1490628"/>
                  <a:pt x="63193" y="1469602"/>
                  <a:pt x="54591" y="1446663"/>
                </a:cubicBezTo>
                <a:cubicBezTo>
                  <a:pt x="49540" y="1433193"/>
                  <a:pt x="45492" y="1419367"/>
                  <a:pt x="40943" y="1405719"/>
                </a:cubicBezTo>
                <a:cubicBezTo>
                  <a:pt x="36394" y="1342030"/>
                  <a:pt x="36768" y="1277796"/>
                  <a:pt x="27296" y="1214651"/>
                </a:cubicBezTo>
                <a:cubicBezTo>
                  <a:pt x="23028" y="1186197"/>
                  <a:pt x="0" y="1132764"/>
                  <a:pt x="0" y="1132764"/>
                </a:cubicBezTo>
                <a:cubicBezTo>
                  <a:pt x="4549" y="1105469"/>
                  <a:pt x="7645" y="1077891"/>
                  <a:pt x="13648" y="1050878"/>
                </a:cubicBezTo>
                <a:cubicBezTo>
                  <a:pt x="18997" y="1026809"/>
                  <a:pt x="49278" y="954979"/>
                  <a:pt x="54591" y="941696"/>
                </a:cubicBezTo>
                <a:cubicBezTo>
                  <a:pt x="59140" y="905302"/>
                  <a:pt x="64918" y="869040"/>
                  <a:pt x="68239" y="832513"/>
                </a:cubicBezTo>
                <a:cubicBezTo>
                  <a:pt x="87357" y="622216"/>
                  <a:pt x="27655" y="677601"/>
                  <a:pt x="122830" y="614149"/>
                </a:cubicBezTo>
                <a:lnTo>
                  <a:pt x="109182" y="600502"/>
                </a:ln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43" y="618517"/>
            <a:ext cx="10364451" cy="1596177"/>
          </a:xfrm>
        </p:spPr>
        <p:txBody>
          <a:bodyPr/>
          <a:lstStyle/>
          <a:p>
            <a:r>
              <a:rPr lang="en-US" dirty="0" smtClean="0"/>
              <a:t>Facets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72178" y="2214694"/>
            <a:ext cx="9732334" cy="40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4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Common gotcha – unbounded results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4" y="2920110"/>
            <a:ext cx="10779665" cy="20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Solution with RavenDB API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4" y="2806881"/>
            <a:ext cx="9485539" cy="34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960429" y="2125794"/>
            <a:ext cx="6271142" cy="14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05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01 -Introduction</Template>
  <TotalTime>458</TotalTime>
  <Words>124</Words>
  <Application>Microsoft Office PowerPoint</Application>
  <PresentationFormat>Widescreen</PresentationFormat>
  <Paragraphs>31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Wingdings</vt:lpstr>
      <vt:lpstr>Droplet</vt:lpstr>
      <vt:lpstr>Advanced Stuff</vt:lpstr>
      <vt:lpstr>Changes API</vt:lpstr>
      <vt:lpstr>Changes API</vt:lpstr>
      <vt:lpstr>Facet Queries</vt:lpstr>
      <vt:lpstr>Facets</vt:lpstr>
      <vt:lpstr>Facets</vt:lpstr>
      <vt:lpstr>Streaming API</vt:lpstr>
      <vt:lpstr>Streaming API</vt:lpstr>
      <vt:lpstr>Bulk Insert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Stuff</dc:title>
  <dc:creator>Michael</dc:creator>
  <cp:lastModifiedBy>Hibernating</cp:lastModifiedBy>
  <cp:revision>35</cp:revision>
  <dcterms:created xsi:type="dcterms:W3CDTF">2014-03-25T13:05:11Z</dcterms:created>
  <dcterms:modified xsi:type="dcterms:W3CDTF">2014-03-27T13:51:19Z</dcterms:modified>
</cp:coreProperties>
</file>