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63" r:id="rId7"/>
    <p:sldId id="274" r:id="rId8"/>
    <p:sldId id="275" r:id="rId9"/>
    <p:sldId id="276" r:id="rId10"/>
    <p:sldId id="277" r:id="rId11"/>
    <p:sldId id="278" r:id="rId12"/>
    <p:sldId id="279" r:id="rId13"/>
    <p:sldId id="290" r:id="rId14"/>
    <p:sldId id="267" r:id="rId15"/>
    <p:sldId id="262" r:id="rId16"/>
    <p:sldId id="305" r:id="rId17"/>
    <p:sldId id="265" r:id="rId18"/>
    <p:sldId id="266" r:id="rId19"/>
    <p:sldId id="268" r:id="rId20"/>
    <p:sldId id="289" r:id="rId21"/>
    <p:sldId id="303" r:id="rId22"/>
    <p:sldId id="304" r:id="rId23"/>
    <p:sldId id="269" r:id="rId24"/>
    <p:sldId id="292" r:id="rId25"/>
    <p:sldId id="307" r:id="rId26"/>
    <p:sldId id="297" r:id="rId27"/>
    <p:sldId id="298" r:id="rId28"/>
    <p:sldId id="300" r:id="rId29"/>
    <p:sldId id="299" r:id="rId30"/>
    <p:sldId id="301" r:id="rId31"/>
    <p:sldId id="296" r:id="rId32"/>
    <p:sldId id="280" r:id="rId33"/>
    <p:sldId id="282" r:id="rId34"/>
    <p:sldId id="295" r:id="rId35"/>
    <p:sldId id="302" r:id="rId36"/>
    <p:sldId id="283" r:id="rId37"/>
    <p:sldId id="284" r:id="rId38"/>
    <p:sldId id="285" r:id="rId39"/>
    <p:sldId id="286" r:id="rId40"/>
    <p:sldId id="288" r:id="rId41"/>
    <p:sldId id="287" r:id="rId4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AA926-6CA5-43AA-A7A7-B6BF50A4716A}" v="6" dt="2021-04-23T07:42:35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324E3-B6B6-4FF3-A8FC-E592E5975AF6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154AD84-305F-412D-828F-F6A42D7B599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 b="0">
              <a:latin typeface="Calibri Light" panose="020F0302020204030204"/>
            </a:rPr>
            <a:t>(1) </a:t>
          </a:r>
          <a:r>
            <a:rPr lang="en-US" b="1">
              <a:latin typeface="Calibri Light"/>
            </a:rPr>
            <a:t>Theory</a:t>
          </a:r>
          <a:endParaRPr lang="en-US" b="1" i="0" u="none" strike="noStrike" cap="none" baseline="0" noProof="0" dirty="0">
            <a:latin typeface="Calibri Light"/>
            <a:cs typeface="Calibri Light"/>
          </a:endParaRPr>
        </a:p>
      </dgm:t>
    </dgm:pt>
    <dgm:pt modelId="{1A682D16-00C3-4384-9B3F-5603F0996F5D}" type="parTrans" cxnId="{1BED1615-1194-49D8-ADB9-609BD3248B69}">
      <dgm:prSet/>
      <dgm:spPr/>
      <dgm:t>
        <a:bodyPr/>
        <a:lstStyle/>
        <a:p>
          <a:endParaRPr lang="en-US"/>
        </a:p>
      </dgm:t>
    </dgm:pt>
    <dgm:pt modelId="{09E6CFE1-92D1-4C0C-8EF8-D37D025FD7F1}" type="sibTrans" cxnId="{1BED1615-1194-49D8-ADB9-609BD3248B69}">
      <dgm:prSet/>
      <dgm:spPr/>
      <dgm:t>
        <a:bodyPr/>
        <a:lstStyle/>
        <a:p>
          <a:endParaRPr lang="en-US"/>
        </a:p>
      </dgm:t>
    </dgm:pt>
    <dgm:pt modelId="{DE76CA68-7C08-492B-B453-11A0A1343F2A}">
      <dgm:prSet phldrT="[Text]"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 (3) Evidence!</a:t>
          </a:r>
          <a:endParaRPr lang="en-US" b="1" dirty="0"/>
        </a:p>
      </dgm:t>
    </dgm:pt>
    <dgm:pt modelId="{53E2AD04-64DC-48CD-9943-6FD25B439F4F}" type="parTrans" cxnId="{FC94E5EE-BA5A-42C6-848F-25365BC0D4E1}">
      <dgm:prSet/>
      <dgm:spPr/>
      <dgm:t>
        <a:bodyPr/>
        <a:lstStyle/>
        <a:p>
          <a:endParaRPr lang="en-US"/>
        </a:p>
      </dgm:t>
    </dgm:pt>
    <dgm:pt modelId="{E6698F6D-D4B7-4AA4-9A16-70091504437B}" type="sibTrans" cxnId="{FC94E5EE-BA5A-42C6-848F-25365BC0D4E1}">
      <dgm:prSet/>
      <dgm:spPr/>
      <dgm:t>
        <a:bodyPr/>
        <a:lstStyle/>
        <a:p>
          <a:endParaRPr lang="en-US"/>
        </a:p>
      </dgm:t>
    </dgm:pt>
    <dgm:pt modelId="{03AAEAB1-5A1E-457C-9AEA-230BA904BE75}">
      <dgm:prSet phldrT="[Text]"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 (4) Make Changes</a:t>
          </a:r>
          <a:endParaRPr lang="en-US" b="1" dirty="0"/>
        </a:p>
      </dgm:t>
    </dgm:pt>
    <dgm:pt modelId="{204DF1E7-F4D0-4D51-A49A-1C00E4DB01CA}" type="parTrans" cxnId="{14A26B90-5D14-432F-8860-880130BAAB44}">
      <dgm:prSet/>
      <dgm:spPr/>
      <dgm:t>
        <a:bodyPr/>
        <a:lstStyle/>
        <a:p>
          <a:endParaRPr lang="en-US"/>
        </a:p>
      </dgm:t>
    </dgm:pt>
    <dgm:pt modelId="{A9E67DD9-5087-4479-A0B3-BBBAE0FDD055}" type="sibTrans" cxnId="{14A26B90-5D14-432F-8860-880130BAAB44}">
      <dgm:prSet/>
      <dgm:spPr/>
      <dgm:t>
        <a:bodyPr/>
        <a:lstStyle/>
        <a:p>
          <a:endParaRPr lang="en-US"/>
        </a:p>
      </dgm:t>
    </dgm:pt>
    <dgm:pt modelId="{A1713ADA-98A5-476A-BE7A-3D6B65FBF70B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 (5) Check If Resolved</a:t>
          </a:r>
          <a:endParaRPr lang="en-US" b="1" dirty="0">
            <a:latin typeface="Calibri Light" panose="020F0302020204030204"/>
          </a:endParaRPr>
        </a:p>
      </dgm:t>
    </dgm:pt>
    <dgm:pt modelId="{5D2C2173-D3A2-48DB-ADBE-2BCC6CD60B24}" type="parTrans" cxnId="{4B1E5546-FA2C-4C79-AACA-9DCBA04B7646}">
      <dgm:prSet/>
      <dgm:spPr/>
      <dgm:t>
        <a:bodyPr/>
        <a:lstStyle/>
        <a:p>
          <a:endParaRPr lang="en-IL"/>
        </a:p>
      </dgm:t>
    </dgm:pt>
    <dgm:pt modelId="{EEF357A7-D7BC-41EF-ABA1-EBFEB1EA6409}" type="sibTrans" cxnId="{4B1E5546-FA2C-4C79-AACA-9DCBA04B7646}">
      <dgm:prSet/>
      <dgm:spPr/>
      <dgm:t>
        <a:bodyPr/>
        <a:lstStyle/>
        <a:p>
          <a:endParaRPr lang="en-US"/>
        </a:p>
      </dgm:t>
    </dgm:pt>
    <dgm:pt modelId="{96FE7147-1793-498F-A3B5-5B802D6BC35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 b="0">
              <a:latin typeface="Calibri Light" panose="020F0302020204030204"/>
            </a:rPr>
            <a:t>(</a:t>
          </a:r>
          <a:r>
            <a:rPr lang="en-US" b="1">
              <a:latin typeface="Calibri Light" panose="020F0302020204030204"/>
            </a:rPr>
            <a:t>2) Investigation</a:t>
          </a:r>
          <a:endParaRPr lang="en-US" b="1" dirty="0">
            <a:latin typeface="Calibri Light" panose="020F0302020204030204"/>
          </a:endParaRPr>
        </a:p>
      </dgm:t>
    </dgm:pt>
    <dgm:pt modelId="{37A5E8D3-8A49-429A-9F9F-B5A8C12E2B44}" type="parTrans" cxnId="{84FC2707-32A9-445F-892A-26DAB58E8AA4}">
      <dgm:prSet/>
      <dgm:spPr/>
      <dgm:t>
        <a:bodyPr/>
        <a:lstStyle/>
        <a:p>
          <a:endParaRPr lang="en-IL"/>
        </a:p>
      </dgm:t>
    </dgm:pt>
    <dgm:pt modelId="{65AAF830-7441-4277-958D-8EE7D98E768F}" type="sibTrans" cxnId="{84FC2707-32A9-445F-892A-26DAB58E8AA4}">
      <dgm:prSet/>
      <dgm:spPr/>
      <dgm:t>
        <a:bodyPr/>
        <a:lstStyle/>
        <a:p>
          <a:endParaRPr lang="en-US"/>
        </a:p>
      </dgm:t>
    </dgm:pt>
    <dgm:pt modelId="{28669BCC-DEAB-4A12-B894-7BB15C99A780}" type="pres">
      <dgm:prSet presAssocID="{4E7324E3-B6B6-4FF3-A8FC-E592E5975AF6}" presName="cycle" presStyleCnt="0">
        <dgm:presLayoutVars>
          <dgm:dir/>
          <dgm:resizeHandles val="exact"/>
        </dgm:presLayoutVars>
      </dgm:prSet>
      <dgm:spPr/>
    </dgm:pt>
    <dgm:pt modelId="{6D959C07-67B7-41E2-A30F-9CB1EABD6BC7}" type="pres">
      <dgm:prSet presAssocID="{D154AD84-305F-412D-828F-F6A42D7B599C}" presName="node" presStyleLbl="node1" presStyleIdx="0" presStyleCnt="5">
        <dgm:presLayoutVars>
          <dgm:bulletEnabled val="1"/>
        </dgm:presLayoutVars>
      </dgm:prSet>
      <dgm:spPr/>
    </dgm:pt>
    <dgm:pt modelId="{E1EC5B2F-7584-415E-8D8E-2F12784D9B20}" type="pres">
      <dgm:prSet presAssocID="{09E6CFE1-92D1-4C0C-8EF8-D37D025FD7F1}" presName="sibTrans" presStyleLbl="sibTrans2D1" presStyleIdx="0" presStyleCnt="5"/>
      <dgm:spPr/>
    </dgm:pt>
    <dgm:pt modelId="{7C68C658-ADB4-49BF-BC4C-8212ADFDC191}" type="pres">
      <dgm:prSet presAssocID="{09E6CFE1-92D1-4C0C-8EF8-D37D025FD7F1}" presName="connectorText" presStyleLbl="sibTrans2D1" presStyleIdx="0" presStyleCnt="5"/>
      <dgm:spPr/>
    </dgm:pt>
    <dgm:pt modelId="{5BA80EB7-B27F-4E0C-B4D2-E0CD3881523A}" type="pres">
      <dgm:prSet presAssocID="{96FE7147-1793-498F-A3B5-5B802D6BC35B}" presName="node" presStyleLbl="node1" presStyleIdx="1" presStyleCnt="5">
        <dgm:presLayoutVars>
          <dgm:bulletEnabled val="1"/>
        </dgm:presLayoutVars>
      </dgm:prSet>
      <dgm:spPr/>
    </dgm:pt>
    <dgm:pt modelId="{2EE0CA3F-F7C3-410F-A062-EEDC59FEA0A4}" type="pres">
      <dgm:prSet presAssocID="{65AAF830-7441-4277-958D-8EE7D98E768F}" presName="sibTrans" presStyleLbl="sibTrans2D1" presStyleIdx="1" presStyleCnt="5"/>
      <dgm:spPr/>
    </dgm:pt>
    <dgm:pt modelId="{9F803C1B-F68A-4ED6-B741-512A9750B67C}" type="pres">
      <dgm:prSet presAssocID="{65AAF830-7441-4277-958D-8EE7D98E768F}" presName="connectorText" presStyleLbl="sibTrans2D1" presStyleIdx="1" presStyleCnt="5"/>
      <dgm:spPr/>
    </dgm:pt>
    <dgm:pt modelId="{19F61099-6E8E-4105-9989-CD7EC17F9F69}" type="pres">
      <dgm:prSet presAssocID="{DE76CA68-7C08-492B-B453-11A0A1343F2A}" presName="node" presStyleLbl="node1" presStyleIdx="2" presStyleCnt="5">
        <dgm:presLayoutVars>
          <dgm:bulletEnabled val="1"/>
        </dgm:presLayoutVars>
      </dgm:prSet>
      <dgm:spPr/>
    </dgm:pt>
    <dgm:pt modelId="{27DCE053-D03F-42AD-B809-B48C6D7DBE2F}" type="pres">
      <dgm:prSet presAssocID="{E6698F6D-D4B7-4AA4-9A16-70091504437B}" presName="sibTrans" presStyleLbl="sibTrans2D1" presStyleIdx="2" presStyleCnt="5"/>
      <dgm:spPr/>
    </dgm:pt>
    <dgm:pt modelId="{8A906CCD-F20E-4A2B-9D18-46F8D1D963C1}" type="pres">
      <dgm:prSet presAssocID="{E6698F6D-D4B7-4AA4-9A16-70091504437B}" presName="connectorText" presStyleLbl="sibTrans2D1" presStyleIdx="2" presStyleCnt="5"/>
      <dgm:spPr/>
    </dgm:pt>
    <dgm:pt modelId="{C6CA84BD-FE9D-43F0-93CE-70948A1B78D4}" type="pres">
      <dgm:prSet presAssocID="{03AAEAB1-5A1E-457C-9AEA-230BA904BE75}" presName="node" presStyleLbl="node1" presStyleIdx="3" presStyleCnt="5">
        <dgm:presLayoutVars>
          <dgm:bulletEnabled val="1"/>
        </dgm:presLayoutVars>
      </dgm:prSet>
      <dgm:spPr/>
    </dgm:pt>
    <dgm:pt modelId="{964C7970-D139-4672-A513-952FF9670BA6}" type="pres">
      <dgm:prSet presAssocID="{A9E67DD9-5087-4479-A0B3-BBBAE0FDD055}" presName="sibTrans" presStyleLbl="sibTrans2D1" presStyleIdx="3" presStyleCnt="5"/>
      <dgm:spPr/>
    </dgm:pt>
    <dgm:pt modelId="{C4B352DD-46D1-4C1A-B4FB-875B1B5FF367}" type="pres">
      <dgm:prSet presAssocID="{A9E67DD9-5087-4479-A0B3-BBBAE0FDD055}" presName="connectorText" presStyleLbl="sibTrans2D1" presStyleIdx="3" presStyleCnt="5"/>
      <dgm:spPr/>
    </dgm:pt>
    <dgm:pt modelId="{75720313-CA63-4E20-A995-02BBE6620405}" type="pres">
      <dgm:prSet presAssocID="{A1713ADA-98A5-476A-BE7A-3D6B65FBF70B}" presName="node" presStyleLbl="node1" presStyleIdx="4" presStyleCnt="5">
        <dgm:presLayoutVars>
          <dgm:bulletEnabled val="1"/>
        </dgm:presLayoutVars>
      </dgm:prSet>
      <dgm:spPr/>
    </dgm:pt>
    <dgm:pt modelId="{BD3B37C0-BE48-4932-BEA2-3F0C1465EF43}" type="pres">
      <dgm:prSet presAssocID="{EEF357A7-D7BC-41EF-ABA1-EBFEB1EA6409}" presName="sibTrans" presStyleLbl="sibTrans2D1" presStyleIdx="4" presStyleCnt="5"/>
      <dgm:spPr/>
    </dgm:pt>
    <dgm:pt modelId="{D784825A-40B1-4307-9327-1BF752B7EC90}" type="pres">
      <dgm:prSet presAssocID="{EEF357A7-D7BC-41EF-ABA1-EBFEB1EA6409}" presName="connectorText" presStyleLbl="sibTrans2D1" presStyleIdx="4" presStyleCnt="5"/>
      <dgm:spPr/>
    </dgm:pt>
  </dgm:ptLst>
  <dgm:cxnLst>
    <dgm:cxn modelId="{84FC2707-32A9-445F-892A-26DAB58E8AA4}" srcId="{4E7324E3-B6B6-4FF3-A8FC-E592E5975AF6}" destId="{96FE7147-1793-498F-A3B5-5B802D6BC35B}" srcOrd="1" destOrd="0" parTransId="{37A5E8D3-8A49-429A-9F9F-B5A8C12E2B44}" sibTransId="{65AAF830-7441-4277-958D-8EE7D98E768F}"/>
    <dgm:cxn modelId="{1BED1615-1194-49D8-ADB9-609BD3248B69}" srcId="{4E7324E3-B6B6-4FF3-A8FC-E592E5975AF6}" destId="{D154AD84-305F-412D-828F-F6A42D7B599C}" srcOrd="0" destOrd="0" parTransId="{1A682D16-00C3-4384-9B3F-5603F0996F5D}" sibTransId="{09E6CFE1-92D1-4C0C-8EF8-D37D025FD7F1}"/>
    <dgm:cxn modelId="{AC0C562A-3A9C-4102-9490-4B1497F67884}" type="presOf" srcId="{09E6CFE1-92D1-4C0C-8EF8-D37D025FD7F1}" destId="{E1EC5B2F-7584-415E-8D8E-2F12784D9B20}" srcOrd="0" destOrd="0" presId="urn:microsoft.com/office/officeart/2005/8/layout/cycle2"/>
    <dgm:cxn modelId="{E0E6393B-1B7D-4F87-89BF-91EA5AB57847}" type="presOf" srcId="{EEF357A7-D7BC-41EF-ABA1-EBFEB1EA6409}" destId="{D784825A-40B1-4307-9327-1BF752B7EC90}" srcOrd="1" destOrd="0" presId="urn:microsoft.com/office/officeart/2005/8/layout/cycle2"/>
    <dgm:cxn modelId="{69110664-C224-4942-813D-4ADC133CAB4B}" type="presOf" srcId="{A1713ADA-98A5-476A-BE7A-3D6B65FBF70B}" destId="{75720313-CA63-4E20-A995-02BBE6620405}" srcOrd="0" destOrd="0" presId="urn:microsoft.com/office/officeart/2005/8/layout/cycle2"/>
    <dgm:cxn modelId="{4B1E5546-FA2C-4C79-AACA-9DCBA04B7646}" srcId="{4E7324E3-B6B6-4FF3-A8FC-E592E5975AF6}" destId="{A1713ADA-98A5-476A-BE7A-3D6B65FBF70B}" srcOrd="4" destOrd="0" parTransId="{5D2C2173-D3A2-48DB-ADBE-2BCC6CD60B24}" sibTransId="{EEF357A7-D7BC-41EF-ABA1-EBFEB1EA6409}"/>
    <dgm:cxn modelId="{459AC46D-23C6-4BF8-977F-BD3099EE2927}" type="presOf" srcId="{DE76CA68-7C08-492B-B453-11A0A1343F2A}" destId="{19F61099-6E8E-4105-9989-CD7EC17F9F69}" srcOrd="0" destOrd="0" presId="urn:microsoft.com/office/officeart/2005/8/layout/cycle2"/>
    <dgm:cxn modelId="{D257DD4E-5E9A-4CFC-BC52-3414794DE8EE}" type="presOf" srcId="{E6698F6D-D4B7-4AA4-9A16-70091504437B}" destId="{27DCE053-D03F-42AD-B809-B48C6D7DBE2F}" srcOrd="0" destOrd="0" presId="urn:microsoft.com/office/officeart/2005/8/layout/cycle2"/>
    <dgm:cxn modelId="{5AC87952-2E49-48EA-9686-4EB638632CB0}" type="presOf" srcId="{03AAEAB1-5A1E-457C-9AEA-230BA904BE75}" destId="{C6CA84BD-FE9D-43F0-93CE-70948A1B78D4}" srcOrd="0" destOrd="0" presId="urn:microsoft.com/office/officeart/2005/8/layout/cycle2"/>
    <dgm:cxn modelId="{9120A57E-AD91-49D1-B436-D82BA90B1C2D}" type="presOf" srcId="{A9E67DD9-5087-4479-A0B3-BBBAE0FDD055}" destId="{C4B352DD-46D1-4C1A-B4FB-875B1B5FF367}" srcOrd="1" destOrd="0" presId="urn:microsoft.com/office/officeart/2005/8/layout/cycle2"/>
    <dgm:cxn modelId="{B81FD684-E547-4A30-9515-D6BF6A3A369B}" type="presOf" srcId="{D154AD84-305F-412D-828F-F6A42D7B599C}" destId="{6D959C07-67B7-41E2-A30F-9CB1EABD6BC7}" srcOrd="0" destOrd="0" presId="urn:microsoft.com/office/officeart/2005/8/layout/cycle2"/>
    <dgm:cxn modelId="{6CED8686-E8F7-485D-8223-FAAA4B842772}" type="presOf" srcId="{A9E67DD9-5087-4479-A0B3-BBBAE0FDD055}" destId="{964C7970-D139-4672-A513-952FF9670BA6}" srcOrd="0" destOrd="0" presId="urn:microsoft.com/office/officeart/2005/8/layout/cycle2"/>
    <dgm:cxn modelId="{F92D7A8B-6D6D-4078-9864-33719343C666}" type="presOf" srcId="{65AAF830-7441-4277-958D-8EE7D98E768F}" destId="{9F803C1B-F68A-4ED6-B741-512A9750B67C}" srcOrd="1" destOrd="0" presId="urn:microsoft.com/office/officeart/2005/8/layout/cycle2"/>
    <dgm:cxn modelId="{A0B9AE8F-76CA-44CE-BB18-AC02F4A59A64}" type="presOf" srcId="{4E7324E3-B6B6-4FF3-A8FC-E592E5975AF6}" destId="{28669BCC-DEAB-4A12-B894-7BB15C99A780}" srcOrd="0" destOrd="0" presId="urn:microsoft.com/office/officeart/2005/8/layout/cycle2"/>
    <dgm:cxn modelId="{14A26B90-5D14-432F-8860-880130BAAB44}" srcId="{4E7324E3-B6B6-4FF3-A8FC-E592E5975AF6}" destId="{03AAEAB1-5A1E-457C-9AEA-230BA904BE75}" srcOrd="3" destOrd="0" parTransId="{204DF1E7-F4D0-4D51-A49A-1C00E4DB01CA}" sibTransId="{A9E67DD9-5087-4479-A0B3-BBBAE0FDD055}"/>
    <dgm:cxn modelId="{CEBF0F9C-A8C1-4F00-A41F-E3F975EA1140}" type="presOf" srcId="{EEF357A7-D7BC-41EF-ABA1-EBFEB1EA6409}" destId="{BD3B37C0-BE48-4932-BEA2-3F0C1465EF43}" srcOrd="0" destOrd="0" presId="urn:microsoft.com/office/officeart/2005/8/layout/cycle2"/>
    <dgm:cxn modelId="{D0FE21A3-1CA9-430D-9FF6-F57802FB808F}" type="presOf" srcId="{E6698F6D-D4B7-4AA4-9A16-70091504437B}" destId="{8A906CCD-F20E-4A2B-9D18-46F8D1D963C1}" srcOrd="1" destOrd="0" presId="urn:microsoft.com/office/officeart/2005/8/layout/cycle2"/>
    <dgm:cxn modelId="{110AD4AB-5DAE-47A0-B932-AB3B26FA005F}" type="presOf" srcId="{96FE7147-1793-498F-A3B5-5B802D6BC35B}" destId="{5BA80EB7-B27F-4E0C-B4D2-E0CD3881523A}" srcOrd="0" destOrd="0" presId="urn:microsoft.com/office/officeart/2005/8/layout/cycle2"/>
    <dgm:cxn modelId="{141B3FD1-AD8E-4E76-8876-2536ED7F400B}" type="presOf" srcId="{09E6CFE1-92D1-4C0C-8EF8-D37D025FD7F1}" destId="{7C68C658-ADB4-49BF-BC4C-8212ADFDC191}" srcOrd="1" destOrd="0" presId="urn:microsoft.com/office/officeart/2005/8/layout/cycle2"/>
    <dgm:cxn modelId="{982D1ED9-873D-461A-8D08-7CDCAAE49252}" type="presOf" srcId="{65AAF830-7441-4277-958D-8EE7D98E768F}" destId="{2EE0CA3F-F7C3-410F-A062-EEDC59FEA0A4}" srcOrd="0" destOrd="0" presId="urn:microsoft.com/office/officeart/2005/8/layout/cycle2"/>
    <dgm:cxn modelId="{FC94E5EE-BA5A-42C6-848F-25365BC0D4E1}" srcId="{4E7324E3-B6B6-4FF3-A8FC-E592E5975AF6}" destId="{DE76CA68-7C08-492B-B453-11A0A1343F2A}" srcOrd="2" destOrd="0" parTransId="{53E2AD04-64DC-48CD-9943-6FD25B439F4F}" sibTransId="{E6698F6D-D4B7-4AA4-9A16-70091504437B}"/>
    <dgm:cxn modelId="{D0E89D1D-EE2D-43EA-996E-E5A54D971C55}" type="presParOf" srcId="{28669BCC-DEAB-4A12-B894-7BB15C99A780}" destId="{6D959C07-67B7-41E2-A30F-9CB1EABD6BC7}" srcOrd="0" destOrd="0" presId="urn:microsoft.com/office/officeart/2005/8/layout/cycle2"/>
    <dgm:cxn modelId="{ED3AB45F-E3E5-4058-A25D-71A918447598}" type="presParOf" srcId="{28669BCC-DEAB-4A12-B894-7BB15C99A780}" destId="{E1EC5B2F-7584-415E-8D8E-2F12784D9B20}" srcOrd="1" destOrd="0" presId="urn:microsoft.com/office/officeart/2005/8/layout/cycle2"/>
    <dgm:cxn modelId="{CF75D7BB-20DD-4B4A-AD70-088C1B51A23E}" type="presParOf" srcId="{E1EC5B2F-7584-415E-8D8E-2F12784D9B20}" destId="{7C68C658-ADB4-49BF-BC4C-8212ADFDC191}" srcOrd="0" destOrd="0" presId="urn:microsoft.com/office/officeart/2005/8/layout/cycle2"/>
    <dgm:cxn modelId="{29643654-9216-4F6E-AA3F-A99C9C6C0310}" type="presParOf" srcId="{28669BCC-DEAB-4A12-B894-7BB15C99A780}" destId="{5BA80EB7-B27F-4E0C-B4D2-E0CD3881523A}" srcOrd="2" destOrd="0" presId="urn:microsoft.com/office/officeart/2005/8/layout/cycle2"/>
    <dgm:cxn modelId="{79C1FAAA-D0F2-4F72-BBAF-73389875FA00}" type="presParOf" srcId="{28669BCC-DEAB-4A12-B894-7BB15C99A780}" destId="{2EE0CA3F-F7C3-410F-A062-EEDC59FEA0A4}" srcOrd="3" destOrd="0" presId="urn:microsoft.com/office/officeart/2005/8/layout/cycle2"/>
    <dgm:cxn modelId="{98C9EFAE-123E-4E54-AC0A-8C52EB7F7B16}" type="presParOf" srcId="{2EE0CA3F-F7C3-410F-A062-EEDC59FEA0A4}" destId="{9F803C1B-F68A-4ED6-B741-512A9750B67C}" srcOrd="0" destOrd="0" presId="urn:microsoft.com/office/officeart/2005/8/layout/cycle2"/>
    <dgm:cxn modelId="{C3C63A63-B15C-4A1A-98FD-F349452DC776}" type="presParOf" srcId="{28669BCC-DEAB-4A12-B894-7BB15C99A780}" destId="{19F61099-6E8E-4105-9989-CD7EC17F9F69}" srcOrd="4" destOrd="0" presId="urn:microsoft.com/office/officeart/2005/8/layout/cycle2"/>
    <dgm:cxn modelId="{F3164908-2BC9-4FDD-ABAC-30B2BA9E02CD}" type="presParOf" srcId="{28669BCC-DEAB-4A12-B894-7BB15C99A780}" destId="{27DCE053-D03F-42AD-B809-B48C6D7DBE2F}" srcOrd="5" destOrd="0" presId="urn:microsoft.com/office/officeart/2005/8/layout/cycle2"/>
    <dgm:cxn modelId="{E96F9F51-D5D1-411A-A795-82017FE156C6}" type="presParOf" srcId="{27DCE053-D03F-42AD-B809-B48C6D7DBE2F}" destId="{8A906CCD-F20E-4A2B-9D18-46F8D1D963C1}" srcOrd="0" destOrd="0" presId="urn:microsoft.com/office/officeart/2005/8/layout/cycle2"/>
    <dgm:cxn modelId="{C0276BA3-823F-4235-9F04-55567809367A}" type="presParOf" srcId="{28669BCC-DEAB-4A12-B894-7BB15C99A780}" destId="{C6CA84BD-FE9D-43F0-93CE-70948A1B78D4}" srcOrd="6" destOrd="0" presId="urn:microsoft.com/office/officeart/2005/8/layout/cycle2"/>
    <dgm:cxn modelId="{E766CA9F-CD19-47CA-AAAC-2488F40C4A0A}" type="presParOf" srcId="{28669BCC-DEAB-4A12-B894-7BB15C99A780}" destId="{964C7970-D139-4672-A513-952FF9670BA6}" srcOrd="7" destOrd="0" presId="urn:microsoft.com/office/officeart/2005/8/layout/cycle2"/>
    <dgm:cxn modelId="{23ED4460-36E4-4FDC-AF5A-A9A0077D9951}" type="presParOf" srcId="{964C7970-D139-4672-A513-952FF9670BA6}" destId="{C4B352DD-46D1-4C1A-B4FB-875B1B5FF367}" srcOrd="0" destOrd="0" presId="urn:microsoft.com/office/officeart/2005/8/layout/cycle2"/>
    <dgm:cxn modelId="{DDA78283-C4BA-4E88-813C-3E2FCE04F3B6}" type="presParOf" srcId="{28669BCC-DEAB-4A12-B894-7BB15C99A780}" destId="{75720313-CA63-4E20-A995-02BBE6620405}" srcOrd="8" destOrd="0" presId="urn:microsoft.com/office/officeart/2005/8/layout/cycle2"/>
    <dgm:cxn modelId="{04B7FFFF-6632-44BA-A7F0-293858A2B630}" type="presParOf" srcId="{28669BCC-DEAB-4A12-B894-7BB15C99A780}" destId="{BD3B37C0-BE48-4932-BEA2-3F0C1465EF43}" srcOrd="9" destOrd="0" presId="urn:microsoft.com/office/officeart/2005/8/layout/cycle2"/>
    <dgm:cxn modelId="{B2E2FF12-A219-4C72-912E-C4832B809365}" type="presParOf" srcId="{BD3B37C0-BE48-4932-BEA2-3F0C1465EF43}" destId="{D784825A-40B1-4307-9327-1BF752B7EC9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39A8D-4C74-4183-8A0A-A9D45862CADE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51ECA4-26F2-48DB-9170-EA9354F47652}">
      <dgm:prSet phldrT="[Text]" phldr="0"/>
      <dgm:spPr/>
      <dgm:t>
        <a:bodyPr/>
        <a:lstStyle/>
        <a:p>
          <a:pPr rtl="0"/>
          <a:r>
            <a:rPr lang="en-US" dirty="0">
              <a:latin typeface="The Hand Extrablack"/>
            </a:rPr>
            <a:t> Symptoms</a:t>
          </a:r>
          <a:endParaRPr lang="en-US" dirty="0"/>
        </a:p>
      </dgm:t>
    </dgm:pt>
    <dgm:pt modelId="{12C3F675-BD09-4B0A-920E-3E7D81E93036}" type="parTrans" cxnId="{97F6B7D4-5C03-4716-893B-4CD890F6095B}">
      <dgm:prSet/>
      <dgm:spPr/>
      <dgm:t>
        <a:bodyPr/>
        <a:lstStyle/>
        <a:p>
          <a:endParaRPr lang="en-US"/>
        </a:p>
      </dgm:t>
    </dgm:pt>
    <dgm:pt modelId="{F90C46A1-A024-4099-B1D4-F530A5C000B9}" type="sibTrans" cxnId="{97F6B7D4-5C03-4716-893B-4CD890F6095B}">
      <dgm:prSet/>
      <dgm:spPr/>
      <dgm:t>
        <a:bodyPr/>
        <a:lstStyle/>
        <a:p>
          <a:endParaRPr lang="en-US"/>
        </a:p>
      </dgm:t>
    </dgm:pt>
    <dgm:pt modelId="{5E2AF46A-D325-42AA-AF23-4C1313F9DA41}">
      <dgm:prSet phldrT="[Text]" phldr="0"/>
      <dgm:spPr/>
      <dgm:t>
        <a:bodyPr/>
        <a:lstStyle/>
        <a:p>
          <a:pPr rtl="0"/>
          <a:r>
            <a:rPr lang="en-US" dirty="0">
              <a:latin typeface="The Hand Extrablack"/>
            </a:rPr>
            <a:t> Theory</a:t>
          </a:r>
          <a:endParaRPr lang="en-US" dirty="0"/>
        </a:p>
      </dgm:t>
    </dgm:pt>
    <dgm:pt modelId="{CE758E3F-00D2-4823-B1B2-EBA8019A62C5}" type="parTrans" cxnId="{7106E370-8979-4885-864E-76CD054FC19E}">
      <dgm:prSet/>
      <dgm:spPr/>
      <dgm:t>
        <a:bodyPr/>
        <a:lstStyle/>
        <a:p>
          <a:endParaRPr lang="en-US"/>
        </a:p>
      </dgm:t>
    </dgm:pt>
    <dgm:pt modelId="{AC348D47-5AB8-4488-A277-025008FD6D53}" type="sibTrans" cxnId="{7106E370-8979-4885-864E-76CD054FC19E}">
      <dgm:prSet/>
      <dgm:spPr/>
      <dgm:t>
        <a:bodyPr/>
        <a:lstStyle/>
        <a:p>
          <a:endParaRPr lang="en-US"/>
        </a:p>
      </dgm:t>
    </dgm:pt>
    <dgm:pt modelId="{DBF11233-86F3-4124-9B89-19E63025FB73}" type="pres">
      <dgm:prSet presAssocID="{EE239A8D-4C74-4183-8A0A-A9D45862CADE}" presName="Name0" presStyleCnt="0">
        <dgm:presLayoutVars>
          <dgm:dir/>
          <dgm:resizeHandles val="exact"/>
        </dgm:presLayoutVars>
      </dgm:prSet>
      <dgm:spPr/>
    </dgm:pt>
    <dgm:pt modelId="{B4F13641-F9B1-44B7-AF57-7CE56B2A48B1}" type="pres">
      <dgm:prSet presAssocID="{9C51ECA4-26F2-48DB-9170-EA9354F47652}" presName="node" presStyleLbl="node1" presStyleIdx="0" presStyleCnt="2">
        <dgm:presLayoutVars>
          <dgm:bulletEnabled val="1"/>
        </dgm:presLayoutVars>
      </dgm:prSet>
      <dgm:spPr/>
    </dgm:pt>
    <dgm:pt modelId="{DA20618F-E439-4854-AA66-A8EDAB00403C}" type="pres">
      <dgm:prSet presAssocID="{F90C46A1-A024-4099-B1D4-F530A5C000B9}" presName="sibTrans" presStyleLbl="sibTrans2D1" presStyleIdx="0" presStyleCnt="2"/>
      <dgm:spPr/>
    </dgm:pt>
    <dgm:pt modelId="{B6BCC647-84A7-4A62-8948-AEA3A08E1358}" type="pres">
      <dgm:prSet presAssocID="{F90C46A1-A024-4099-B1D4-F530A5C000B9}" presName="connectorText" presStyleLbl="sibTrans2D1" presStyleIdx="0" presStyleCnt="2"/>
      <dgm:spPr/>
    </dgm:pt>
    <dgm:pt modelId="{39DD6874-6096-4A7B-9971-7C8B3C1EC0B6}" type="pres">
      <dgm:prSet presAssocID="{5E2AF46A-D325-42AA-AF23-4C1313F9DA41}" presName="node" presStyleLbl="node1" presStyleIdx="1" presStyleCnt="2">
        <dgm:presLayoutVars>
          <dgm:bulletEnabled val="1"/>
        </dgm:presLayoutVars>
      </dgm:prSet>
      <dgm:spPr/>
    </dgm:pt>
    <dgm:pt modelId="{86C234F7-4DD5-4A60-9912-39F2591F87A9}" type="pres">
      <dgm:prSet presAssocID="{AC348D47-5AB8-4488-A277-025008FD6D53}" presName="sibTrans" presStyleLbl="sibTrans2D1" presStyleIdx="1" presStyleCnt="2"/>
      <dgm:spPr/>
    </dgm:pt>
    <dgm:pt modelId="{B6B9566B-5F22-4548-B17D-1F3D441BFDFE}" type="pres">
      <dgm:prSet presAssocID="{AC348D47-5AB8-4488-A277-025008FD6D53}" presName="connectorText" presStyleLbl="sibTrans2D1" presStyleIdx="1" presStyleCnt="2"/>
      <dgm:spPr/>
    </dgm:pt>
  </dgm:ptLst>
  <dgm:cxnLst>
    <dgm:cxn modelId="{A8B8C263-4CEE-4AAA-8DF2-76C857C3AACC}" type="presOf" srcId="{AC348D47-5AB8-4488-A277-025008FD6D53}" destId="{B6B9566B-5F22-4548-B17D-1F3D441BFDFE}" srcOrd="1" destOrd="0" presId="urn:microsoft.com/office/officeart/2005/8/layout/cycle7"/>
    <dgm:cxn modelId="{7106E370-8979-4885-864E-76CD054FC19E}" srcId="{EE239A8D-4C74-4183-8A0A-A9D45862CADE}" destId="{5E2AF46A-D325-42AA-AF23-4C1313F9DA41}" srcOrd="1" destOrd="0" parTransId="{CE758E3F-00D2-4823-B1B2-EBA8019A62C5}" sibTransId="{AC348D47-5AB8-4488-A277-025008FD6D53}"/>
    <dgm:cxn modelId="{74676E98-4B2D-448F-9DD2-7A4269E4A413}" type="presOf" srcId="{AC348D47-5AB8-4488-A277-025008FD6D53}" destId="{86C234F7-4DD5-4A60-9912-39F2591F87A9}" srcOrd="0" destOrd="0" presId="urn:microsoft.com/office/officeart/2005/8/layout/cycle7"/>
    <dgm:cxn modelId="{D304A4B5-4DE2-4DB3-A74E-63B48D047875}" type="presOf" srcId="{F90C46A1-A024-4099-B1D4-F530A5C000B9}" destId="{B6BCC647-84A7-4A62-8948-AEA3A08E1358}" srcOrd="1" destOrd="0" presId="urn:microsoft.com/office/officeart/2005/8/layout/cycle7"/>
    <dgm:cxn modelId="{84CAE6C4-4B87-4B7F-9684-24192F39F00F}" type="presOf" srcId="{9C51ECA4-26F2-48DB-9170-EA9354F47652}" destId="{B4F13641-F9B1-44B7-AF57-7CE56B2A48B1}" srcOrd="0" destOrd="0" presId="urn:microsoft.com/office/officeart/2005/8/layout/cycle7"/>
    <dgm:cxn modelId="{97F6B7D4-5C03-4716-893B-4CD890F6095B}" srcId="{EE239A8D-4C74-4183-8A0A-A9D45862CADE}" destId="{9C51ECA4-26F2-48DB-9170-EA9354F47652}" srcOrd="0" destOrd="0" parTransId="{12C3F675-BD09-4B0A-920E-3E7D81E93036}" sibTransId="{F90C46A1-A024-4099-B1D4-F530A5C000B9}"/>
    <dgm:cxn modelId="{4B09B4E1-D142-4A77-9A27-F0D3A62FD014}" type="presOf" srcId="{F90C46A1-A024-4099-B1D4-F530A5C000B9}" destId="{DA20618F-E439-4854-AA66-A8EDAB00403C}" srcOrd="0" destOrd="0" presId="urn:microsoft.com/office/officeart/2005/8/layout/cycle7"/>
    <dgm:cxn modelId="{FC40F9EB-EBD2-42FB-BA37-46C7EF922854}" type="presOf" srcId="{5E2AF46A-D325-42AA-AF23-4C1313F9DA41}" destId="{39DD6874-6096-4A7B-9971-7C8B3C1EC0B6}" srcOrd="0" destOrd="0" presId="urn:microsoft.com/office/officeart/2005/8/layout/cycle7"/>
    <dgm:cxn modelId="{7388A5F0-77C2-4838-8FBF-149131A39574}" type="presOf" srcId="{EE239A8D-4C74-4183-8A0A-A9D45862CADE}" destId="{DBF11233-86F3-4124-9B89-19E63025FB73}" srcOrd="0" destOrd="0" presId="urn:microsoft.com/office/officeart/2005/8/layout/cycle7"/>
    <dgm:cxn modelId="{2516A802-85F1-4082-9855-80455F04C6B3}" type="presParOf" srcId="{DBF11233-86F3-4124-9B89-19E63025FB73}" destId="{B4F13641-F9B1-44B7-AF57-7CE56B2A48B1}" srcOrd="0" destOrd="0" presId="urn:microsoft.com/office/officeart/2005/8/layout/cycle7"/>
    <dgm:cxn modelId="{4DD8B38E-7B55-4CDD-87D4-9978D5B557E7}" type="presParOf" srcId="{DBF11233-86F3-4124-9B89-19E63025FB73}" destId="{DA20618F-E439-4854-AA66-A8EDAB00403C}" srcOrd="1" destOrd="0" presId="urn:microsoft.com/office/officeart/2005/8/layout/cycle7"/>
    <dgm:cxn modelId="{DE490799-3033-4149-AF3C-DC1A40ED9EFA}" type="presParOf" srcId="{DA20618F-E439-4854-AA66-A8EDAB00403C}" destId="{B6BCC647-84A7-4A62-8948-AEA3A08E1358}" srcOrd="0" destOrd="0" presId="urn:microsoft.com/office/officeart/2005/8/layout/cycle7"/>
    <dgm:cxn modelId="{532EC98D-2C2F-4BE8-9761-F2271BB98194}" type="presParOf" srcId="{DBF11233-86F3-4124-9B89-19E63025FB73}" destId="{39DD6874-6096-4A7B-9971-7C8B3C1EC0B6}" srcOrd="2" destOrd="0" presId="urn:microsoft.com/office/officeart/2005/8/layout/cycle7"/>
    <dgm:cxn modelId="{E9CED426-9CDE-4492-ADC1-E81777BFF974}" type="presParOf" srcId="{DBF11233-86F3-4124-9B89-19E63025FB73}" destId="{86C234F7-4DD5-4A60-9912-39F2591F87A9}" srcOrd="3" destOrd="0" presId="urn:microsoft.com/office/officeart/2005/8/layout/cycle7"/>
    <dgm:cxn modelId="{0E7CCBAE-4CFB-4F9F-866B-81BF2E47E67D}" type="presParOf" srcId="{86C234F7-4DD5-4A60-9912-39F2591F87A9}" destId="{B6B9566B-5F22-4548-B17D-1F3D441BFDF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59C07-67B7-41E2-A30F-9CB1EABD6BC7}">
      <dsp:nvSpPr>
        <dsp:cNvPr id="0" name=""/>
        <dsp:cNvSpPr/>
      </dsp:nvSpPr>
      <dsp:spPr>
        <a:xfrm>
          <a:off x="4701080" y="955"/>
          <a:ext cx="1406497" cy="14064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 </a:t>
          </a:r>
          <a:r>
            <a:rPr lang="en-US" sz="1400" b="0" kern="1200">
              <a:latin typeface="Calibri Light" panose="020F0302020204030204"/>
            </a:rPr>
            <a:t>(1) </a:t>
          </a:r>
          <a:r>
            <a:rPr lang="en-US" sz="1400" b="1" kern="1200">
              <a:latin typeface="Calibri Light"/>
            </a:rPr>
            <a:t>Theory</a:t>
          </a:r>
          <a:endParaRPr lang="en-US" sz="1400" b="1" i="0" u="none" strike="noStrike" kern="1200" cap="none" baseline="0" noProof="0" dirty="0">
            <a:latin typeface="Calibri Light"/>
            <a:cs typeface="Calibri Light"/>
          </a:endParaRPr>
        </a:p>
      </dsp:txBody>
      <dsp:txXfrm>
        <a:off x="4907057" y="206932"/>
        <a:ext cx="994543" cy="994543"/>
      </dsp:txXfrm>
    </dsp:sp>
    <dsp:sp modelId="{E1EC5B2F-7584-415E-8D8E-2F12784D9B20}">
      <dsp:nvSpPr>
        <dsp:cNvPr id="0" name=""/>
        <dsp:cNvSpPr/>
      </dsp:nvSpPr>
      <dsp:spPr>
        <a:xfrm rot="2160000">
          <a:off x="6062996" y="1081034"/>
          <a:ext cx="373351" cy="47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3692" y="1143056"/>
        <a:ext cx="261346" cy="284815"/>
      </dsp:txXfrm>
    </dsp:sp>
    <dsp:sp modelId="{5BA80EB7-B27F-4E0C-B4D2-E0CD3881523A}">
      <dsp:nvSpPr>
        <dsp:cNvPr id="0" name=""/>
        <dsp:cNvSpPr/>
      </dsp:nvSpPr>
      <dsp:spPr>
        <a:xfrm>
          <a:off x="6408862" y="1241731"/>
          <a:ext cx="1406497" cy="1406497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 </a:t>
          </a:r>
          <a:r>
            <a:rPr lang="en-US" sz="1400" b="0" kern="1200">
              <a:latin typeface="Calibri Light" panose="020F0302020204030204"/>
            </a:rPr>
            <a:t>(</a:t>
          </a:r>
          <a:r>
            <a:rPr lang="en-US" sz="1400" b="1" kern="1200">
              <a:latin typeface="Calibri Light" panose="020F0302020204030204"/>
            </a:rPr>
            <a:t>2) Investigation</a:t>
          </a:r>
          <a:endParaRPr lang="en-US" sz="1400" b="1" kern="1200" dirty="0">
            <a:latin typeface="Calibri Light" panose="020F0302020204030204"/>
          </a:endParaRPr>
        </a:p>
      </dsp:txBody>
      <dsp:txXfrm>
        <a:off x="6614839" y="1447708"/>
        <a:ext cx="994543" cy="994543"/>
      </dsp:txXfrm>
    </dsp:sp>
    <dsp:sp modelId="{2EE0CA3F-F7C3-410F-A062-EEDC59FEA0A4}">
      <dsp:nvSpPr>
        <dsp:cNvPr id="0" name=""/>
        <dsp:cNvSpPr/>
      </dsp:nvSpPr>
      <dsp:spPr>
        <a:xfrm rot="6480000">
          <a:off x="6602543" y="2701393"/>
          <a:ext cx="373351" cy="47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675851" y="2743070"/>
        <a:ext cx="261346" cy="284815"/>
      </dsp:txXfrm>
    </dsp:sp>
    <dsp:sp modelId="{19F61099-6E8E-4105-9989-CD7EC17F9F69}">
      <dsp:nvSpPr>
        <dsp:cNvPr id="0" name=""/>
        <dsp:cNvSpPr/>
      </dsp:nvSpPr>
      <dsp:spPr>
        <a:xfrm>
          <a:off x="5756547" y="3249348"/>
          <a:ext cx="1406497" cy="1406497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 Light" panose="020F0302020204030204"/>
            </a:rPr>
            <a:t> (3) Evidence!</a:t>
          </a:r>
          <a:endParaRPr lang="en-US" sz="1400" b="1" kern="1200" dirty="0"/>
        </a:p>
      </dsp:txBody>
      <dsp:txXfrm>
        <a:off x="5962524" y="3455325"/>
        <a:ext cx="994543" cy="994543"/>
      </dsp:txXfrm>
    </dsp:sp>
    <dsp:sp modelId="{27DCE053-D03F-42AD-B809-B48C6D7DBE2F}">
      <dsp:nvSpPr>
        <dsp:cNvPr id="0" name=""/>
        <dsp:cNvSpPr/>
      </dsp:nvSpPr>
      <dsp:spPr>
        <a:xfrm rot="10800000">
          <a:off x="5228220" y="3715251"/>
          <a:ext cx="373351" cy="47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340225" y="3810190"/>
        <a:ext cx="261346" cy="284815"/>
      </dsp:txXfrm>
    </dsp:sp>
    <dsp:sp modelId="{C6CA84BD-FE9D-43F0-93CE-70948A1B78D4}">
      <dsp:nvSpPr>
        <dsp:cNvPr id="0" name=""/>
        <dsp:cNvSpPr/>
      </dsp:nvSpPr>
      <dsp:spPr>
        <a:xfrm>
          <a:off x="3645613" y="3249348"/>
          <a:ext cx="1406497" cy="1406497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 Light" panose="020F0302020204030204"/>
            </a:rPr>
            <a:t> (4) Make Changes</a:t>
          </a:r>
          <a:endParaRPr lang="en-US" sz="1400" b="1" kern="1200" dirty="0"/>
        </a:p>
      </dsp:txBody>
      <dsp:txXfrm>
        <a:off x="3851590" y="3455325"/>
        <a:ext cx="994543" cy="994543"/>
      </dsp:txXfrm>
    </dsp:sp>
    <dsp:sp modelId="{964C7970-D139-4672-A513-952FF9670BA6}">
      <dsp:nvSpPr>
        <dsp:cNvPr id="0" name=""/>
        <dsp:cNvSpPr/>
      </dsp:nvSpPr>
      <dsp:spPr>
        <a:xfrm rot="15120000">
          <a:off x="3839294" y="2721491"/>
          <a:ext cx="373351" cy="47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912602" y="2869692"/>
        <a:ext cx="261346" cy="284815"/>
      </dsp:txXfrm>
    </dsp:sp>
    <dsp:sp modelId="{75720313-CA63-4E20-A995-02BBE6620405}">
      <dsp:nvSpPr>
        <dsp:cNvPr id="0" name=""/>
        <dsp:cNvSpPr/>
      </dsp:nvSpPr>
      <dsp:spPr>
        <a:xfrm>
          <a:off x="2993298" y="1241731"/>
          <a:ext cx="1406497" cy="1406497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 Light" panose="020F0302020204030204"/>
            </a:rPr>
            <a:t> (5) Check If Resolved</a:t>
          </a:r>
          <a:endParaRPr lang="en-US" sz="1400" b="1" kern="1200" dirty="0">
            <a:latin typeface="Calibri Light" panose="020F0302020204030204"/>
          </a:endParaRPr>
        </a:p>
      </dsp:txBody>
      <dsp:txXfrm>
        <a:off x="3199275" y="1447708"/>
        <a:ext cx="994543" cy="994543"/>
      </dsp:txXfrm>
    </dsp:sp>
    <dsp:sp modelId="{BD3B37C0-BE48-4932-BEA2-3F0C1465EF43}">
      <dsp:nvSpPr>
        <dsp:cNvPr id="0" name=""/>
        <dsp:cNvSpPr/>
      </dsp:nvSpPr>
      <dsp:spPr>
        <a:xfrm rot="19440000">
          <a:off x="4355214" y="1093456"/>
          <a:ext cx="373351" cy="47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65910" y="1221312"/>
        <a:ext cx="261346" cy="284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3641-F9B1-44B7-AF57-7CE56B2A48B1}">
      <dsp:nvSpPr>
        <dsp:cNvPr id="0" name=""/>
        <dsp:cNvSpPr/>
      </dsp:nvSpPr>
      <dsp:spPr>
        <a:xfrm>
          <a:off x="4387193" y="664"/>
          <a:ext cx="1953938" cy="97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he Hand Extrablack"/>
            </a:rPr>
            <a:t> Symptoms</a:t>
          </a:r>
          <a:endParaRPr lang="en-US" sz="4200" kern="1200" dirty="0"/>
        </a:p>
      </dsp:txBody>
      <dsp:txXfrm>
        <a:off x="4415807" y="29278"/>
        <a:ext cx="1896710" cy="919741"/>
      </dsp:txXfrm>
    </dsp:sp>
    <dsp:sp modelId="{DA20618F-E439-4854-AA66-A8EDAB00403C}">
      <dsp:nvSpPr>
        <dsp:cNvPr id="0" name=""/>
        <dsp:cNvSpPr/>
      </dsp:nvSpPr>
      <dsp:spPr>
        <a:xfrm rot="5400000">
          <a:off x="4855314" y="1442723"/>
          <a:ext cx="1017696" cy="34193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57896" y="1511111"/>
        <a:ext cx="812532" cy="205163"/>
      </dsp:txXfrm>
    </dsp:sp>
    <dsp:sp modelId="{39DD6874-6096-4A7B-9971-7C8B3C1EC0B6}">
      <dsp:nvSpPr>
        <dsp:cNvPr id="0" name=""/>
        <dsp:cNvSpPr/>
      </dsp:nvSpPr>
      <dsp:spPr>
        <a:xfrm>
          <a:off x="4387193" y="2249753"/>
          <a:ext cx="1953938" cy="976969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he Hand Extrablack"/>
            </a:rPr>
            <a:t> Theory</a:t>
          </a:r>
          <a:endParaRPr lang="en-US" sz="4200" kern="1200" dirty="0"/>
        </a:p>
      </dsp:txBody>
      <dsp:txXfrm>
        <a:off x="4415807" y="2278367"/>
        <a:ext cx="1896710" cy="919741"/>
      </dsp:txXfrm>
    </dsp:sp>
    <dsp:sp modelId="{86C234F7-4DD5-4A60-9912-39F2591F87A9}">
      <dsp:nvSpPr>
        <dsp:cNvPr id="0" name=""/>
        <dsp:cNvSpPr/>
      </dsp:nvSpPr>
      <dsp:spPr>
        <a:xfrm rot="16200000">
          <a:off x="4855314" y="1442723"/>
          <a:ext cx="1017696" cy="34193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57896" y="1511111"/>
        <a:ext cx="812532" cy="205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E3B5-6421-46D4-8C24-BD48D92BB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6121A-A98A-4802-AB24-D14F32E37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9E72-68CE-4F93-A292-BF266117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95B5-01EC-43F9-9D66-0ABBFDD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0810-6747-4AC7-9633-4FB50CCE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28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D3AE-8BE6-4CBA-B0C5-276FB4D4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808F9-E0E5-41F5-86D8-52F80A71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02FAF-31E6-4789-8A82-16D97DF4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9FBC-1E77-4599-89D0-C3E6AD80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634D-2383-4C7B-887E-9EF6FEA5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703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8E724-4065-4125-B089-EBAF001A4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C7674-045A-4468-B74E-B7B7D6B1F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9C55-65B0-4597-8205-62549FC9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AF39-F5D7-4951-883D-BEE54141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3002-389B-40D8-8CE6-3447BE94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783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C2C9-5DF8-461E-8993-22DFFE4E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5D84-52CF-4919-89C6-9545EF5F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CA34-851C-4BE9-9D3D-3DAC0764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09B4-761E-46B8-B370-56E23EE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E381-12F1-4C65-9D5A-99E3389C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546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DD33-30BE-4385-9831-5E4B0590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1C3BD-0D4A-45CE-973E-FA02152A3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5599-B85B-4E41-9D26-923C0667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046C-D11F-406A-8F28-36A565EF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EA543-A3C4-4764-A168-A24EEB05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91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5B63-780E-462E-9B34-D998DE04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8108-CB19-462F-8CF0-4A6997012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6F09D-39B2-4710-81D8-080109070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4B1E3-8103-4FFD-94FA-10D0F927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EEE3B-AC24-46C3-A5BB-951C272A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3D8A9-4132-4F1B-BB0E-AA9C45AE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495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BE89-CFF9-4626-849A-A372CD50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5AB34-6C54-4D79-B4F9-438CED17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C9A07-C26B-4AD1-B843-B5EB25FC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93890-3071-4E55-9E35-7A424F2A8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8BA8C-402E-4AFE-94B5-24EB29148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AA4A9-06AB-43F0-9551-7743E0B8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468D7-22CE-4072-88E3-2B28F42D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88166-CE59-49B9-8E7E-586D3902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636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29B9-8179-4DB5-94DF-C9D87F1F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DBAA9-3FC4-4E6C-B640-62DBF290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5C91-7CB3-4B4F-A97A-C9D26C25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06C4C-BF83-4361-9631-208543B0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05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8A9ED-C9AE-4315-8FD5-533BBD00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DF73E-9AE6-455A-8184-3DC6EC3F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717E8-4EFB-4E7A-B82B-498C976F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369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AC17-338D-4DCE-B320-2078B188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F915-ABB0-404A-AE13-202A16AE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500AA-1EFE-4B5E-A081-709D9648C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81941-30A7-442C-8E25-FA5B91F4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DA45-B9BD-4CCC-B95C-D39F1F09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36B42-6A59-44C6-848A-03A529BD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00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44FA-B046-44D1-AA33-D5C893B0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FC37F-4903-43C7-91BA-5D3805493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35365-00EB-4B90-AC9D-AB2779E79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C87A2-B48F-428F-9523-338C8DD0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9485A-8C8F-4306-9DE0-019C4C0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3FE74-3D1F-4CEF-B2B8-97CAEC2B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768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CD5AF-4FD6-4124-B5AE-0D6A3337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FFBDC-8611-46D8-B3AE-6CA3689FA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D342-8E71-40C7-8731-5E575B87A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7BA9-7DBA-4206-8383-66584D000CA0}" type="datetimeFigureOut">
              <a:rPr lang="en-IL" smtClean="0"/>
              <a:t>23/04/2021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573-50B3-4AE1-85D7-14FE4C45B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D24F-3702-4CB1-985C-4571B0926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2623-4C15-465E-BF30-0D2508CADE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0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dneyviana/netext&#8203;" TargetMode="External"/><Relationship Id="rId2" Type="http://schemas.openxmlformats.org/officeDocument/2006/relationships/hyperlink" Target="http://www.stevestechspot.com/SOSEXV40NowAvailable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perfview" TargetMode="External"/><Relationship Id="rId2" Type="http://schemas.openxmlformats.org/officeDocument/2006/relationships/hyperlink" Target="https://github.com/dotnet/diagnostics/blob/master/documentation/design-docs/dotnet-tools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hardware/drivers/debugger/user-mode-dump-files&#8203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lrmd&#8203;" TargetMode="External"/><Relationship Id="rId2" Type="http://schemas.openxmlformats.org/officeDocument/2006/relationships/hyperlink" Target="https://github.com/microsoft/perfview&#8203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procthread/schedul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premier-developer/managed-object-internals-part-2-object-header-layout-and-the-cost-of-lockin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ielmoth.com/Blog/New-And-Improved-CLR-4-Thread-Pool-Engine.aspx" TargetMode="External"/><Relationship Id="rId2" Type="http://schemas.openxmlformats.org/officeDocument/2006/relationships/hyperlink" Target="https://mattwarren.org/2017/04/13/The-CLR-Thread-Pool-Thread-Injection-Algorith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92Ts53win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/blob/bbed8b0df6e43de80dbb6570b13bc79ffa01aad4/src/vm/excep.cpp#L7950" TargetMode="External"/><Relationship Id="rId2" Type="http://schemas.openxmlformats.org/officeDocument/2006/relationships/hyperlink" Target="https://devblogs.microsoft.com/dotnet/how-clr-maps-seh-exceptions-to-managed-exception-type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/blob/bbed8b0df6e43de80dbb6570b13bc79ffa01aad4/src/vm/excep.cpp" TargetMode="External"/><Relationship Id="rId2" Type="http://schemas.openxmlformats.org/officeDocument/2006/relationships/hyperlink" Target="https://github.com/microsoft/vs-threading/blob/main/doc/threadpool_starva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hkgg/awesome-windbg-extensions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yarichuk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raymatterdeveloper.com/" TargetMode="External"/><Relationship Id="rId5" Type="http://schemas.openxmlformats.org/officeDocument/2006/relationships/hyperlink" Target="https://github.com/myarichuk" TargetMode="External"/><Relationship Id="rId4" Type="http://schemas.openxmlformats.org/officeDocument/2006/relationships/hyperlink" Target="https://twitter.com/myarichu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hardware/drivers/debugger/symbol-pa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94A9-6921-4CD1-8638-15990BB31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Managed post-mortem: crashes, hangs and high CPU </a:t>
            </a:r>
            <a:endParaRPr lang="en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1E9E1-AFA8-4FAB-960E-EE445B4E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Michael Yarichuk</a:t>
            </a:r>
            <a:endParaRPr lang="en-IL" sz="20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4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D834-6886-400D-82C7-9A814033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Windows Debugger (aka </a:t>
            </a:r>
            <a:r>
              <a:rPr lang="en-US" dirty="0" err="1"/>
              <a:t>WinDBG</a:t>
            </a:r>
            <a:r>
              <a:rPr lang="en-US"/>
              <a:t>)</a:t>
            </a:r>
            <a:endParaRPr lang="en-IL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086D5-2534-4C10-B313-B5845FF7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10069827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WinDBG is based on Debugging Engine API</a:t>
            </a:r>
          </a:p>
          <a:p>
            <a:pPr lvl="1"/>
            <a:r>
              <a:rPr lang="en-US" dirty="0"/>
              <a:t>Other debuggers such as KD, NTSD and CDB interface with the same API</a:t>
            </a:r>
          </a:p>
          <a:p>
            <a:r>
              <a:rPr lang="en-US" sz="2400"/>
              <a:t>Can debug in user-mode &amp; kernel mode</a:t>
            </a:r>
          </a:p>
          <a:p>
            <a:r>
              <a:rPr lang="en-US" sz="2400"/>
              <a:t>Supports live &amp; post-mortem debugging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374207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EB2E-7B1C-4490-8466-802D1EFD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Windows Debugger - Extensions</a:t>
            </a:r>
            <a:endParaRPr lang="en-IL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8A56-E070-4C18-98CC-A4F2B2A0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SOS – Son Of Strike</a:t>
            </a:r>
          </a:p>
          <a:p>
            <a:pPr lvl="1"/>
            <a:r>
              <a:rPr lang="en-US"/>
              <a:t>.Net</a:t>
            </a:r>
            <a:r>
              <a:rPr lang="en-US" dirty="0"/>
              <a:t> debugging</a:t>
            </a:r>
          </a:p>
          <a:p>
            <a:pPr lvl="1"/>
            <a:r>
              <a:rPr lang="en-US" b="1" dirty="0"/>
              <a:t>Each .NET version has it’s own SOS</a:t>
            </a:r>
          </a:p>
          <a:p>
            <a:r>
              <a:rPr lang="en-US" sz="2400"/>
              <a:t>SOSEX</a:t>
            </a:r>
          </a:p>
          <a:p>
            <a:pPr lvl="1"/>
            <a:r>
              <a:rPr lang="en-US" dirty="0"/>
              <a:t>Additional (very!) useful commands</a:t>
            </a:r>
          </a:p>
          <a:p>
            <a:pPr lvl="1"/>
            <a:r>
              <a:rPr lang="en-US" dirty="0"/>
              <a:t>Better versions of (some) SOS commands</a:t>
            </a:r>
          </a:p>
          <a:p>
            <a:r>
              <a:rPr lang="en-US" sz="2400"/>
              <a:t>NetExt</a:t>
            </a:r>
          </a:p>
          <a:p>
            <a:pPr lvl="1"/>
            <a:r>
              <a:rPr lang="en-US"/>
              <a:t>Additional commands, SQL-like queries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/>
              <a:t>Complements SOS commands</a:t>
            </a:r>
          </a:p>
          <a:p>
            <a:pPr lvl="1"/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1FEA3-701C-4B18-B7A4-091BEE27F01E}"/>
              </a:ext>
            </a:extLst>
          </p:cNvPr>
          <p:cNvSpPr/>
          <p:nvPr/>
        </p:nvSpPr>
        <p:spPr>
          <a:xfrm>
            <a:off x="0" y="6488668"/>
            <a:ext cx="602709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>
                <a:hlinkClick r:id="rId2"/>
              </a:rPr>
              <a:t>http://www.stevestechspot.com/SOSEXV40NowAvailable.aspx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A1F18-D127-4FFD-91A5-48D019795DD9}"/>
              </a:ext>
            </a:extLst>
          </p:cNvPr>
          <p:cNvSpPr/>
          <p:nvPr/>
        </p:nvSpPr>
        <p:spPr>
          <a:xfrm>
            <a:off x="0" y="6119336"/>
            <a:ext cx="390812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>
                <a:hlinkClick r:id="rId3"/>
              </a:rPr>
              <a:t>https://github.com/rodneyviana/netext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96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CD11-67D2-42AC-AF58-1844418E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Additional useful tools</a:t>
            </a:r>
            <a:endParaRPr lang="en-IL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79E7-F8ED-4BB7-8CC9-4C8A9533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Perfview</a:t>
            </a:r>
          </a:p>
          <a:p>
            <a:r>
              <a:rPr lang="en-US" sz="2400"/>
              <a:t>Sysinternals tools (especially procdump)</a:t>
            </a:r>
          </a:p>
          <a:p>
            <a:r>
              <a:rPr lang="en-US" sz="2400"/>
              <a:t>DebugDiag</a:t>
            </a:r>
          </a:p>
          <a:p>
            <a:r>
              <a:rPr lang="en-US" sz="2400"/>
              <a:t>Dotnet CLI tools (tracing, monitoring)</a:t>
            </a:r>
          </a:p>
          <a:p>
            <a:r>
              <a:rPr lang="en-US" sz="2400"/>
              <a:t>Visual Studio’s Parallel Stacks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52922-6AFD-4505-A8E6-9A5C9D1451FA}"/>
              </a:ext>
            </a:extLst>
          </p:cNvPr>
          <p:cNvSpPr/>
          <p:nvPr/>
        </p:nvSpPr>
        <p:spPr>
          <a:xfrm>
            <a:off x="0" y="6488668"/>
            <a:ext cx="11459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L" dirty="0">
                <a:hlinkClick r:id="rId2"/>
              </a:rPr>
              <a:t>https://github.com/dotnet/diagnostics/blob/master/documentation/design-docs/dotnet-tools.md</a:t>
            </a:r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55498-EF5F-4180-B65F-D5212356F26F}"/>
              </a:ext>
            </a:extLst>
          </p:cNvPr>
          <p:cNvSpPr/>
          <p:nvPr/>
        </p:nvSpPr>
        <p:spPr>
          <a:xfrm>
            <a:off x="0" y="6119336"/>
            <a:ext cx="9166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L" dirty="0">
                <a:hlinkClick r:id="rId2"/>
              </a:rPr>
              <a:t>https://www.microsoft.com/en-us/download/details.aspx?id=58210</a:t>
            </a:r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1102D7-7C11-4533-9F95-450024C09C7E}"/>
              </a:ext>
            </a:extLst>
          </p:cNvPr>
          <p:cNvSpPr/>
          <p:nvPr/>
        </p:nvSpPr>
        <p:spPr>
          <a:xfrm>
            <a:off x="0" y="5807631"/>
            <a:ext cx="386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L" dirty="0">
                <a:hlinkClick r:id="rId3"/>
              </a:rPr>
              <a:t>https://github.com/microsoft/perfview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732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B8D56-29D8-420A-9635-6435514D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Dump “hunting”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CB95-10CC-4584-BC48-9A5890BF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Procdump, DebugDiag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1C58-78F9-4CC3-8BF9-188A2354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Mini-dumps vs Full dumps (user-mode!)</a:t>
            </a:r>
            <a:endParaRPr lang="en-IL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CBC9-32DD-4F24-9625-8505065E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Mini-dump </a:t>
            </a:r>
            <a:r>
              <a:rPr lang="en-US" sz="2400">
                <a:sym typeface="Wingdings" panose="05000000000000000000" pitchFamily="2" charset="2"/>
              </a:rPr>
              <a:t> threads, stack traces, very small size</a:t>
            </a:r>
          </a:p>
          <a:p>
            <a:r>
              <a:rPr lang="en-US" sz="2400">
                <a:sym typeface="Wingdings" panose="05000000000000000000" pitchFamily="2" charset="2"/>
              </a:rPr>
              <a:t>Full dumps  snapshot of process memory, typically large size</a:t>
            </a:r>
            <a:endParaRPr lang="en-IL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35623-F504-45E9-BC47-3714A6C100AF}"/>
              </a:ext>
            </a:extLst>
          </p:cNvPr>
          <p:cNvSpPr/>
          <p:nvPr/>
        </p:nvSpPr>
        <p:spPr>
          <a:xfrm>
            <a:off x="0" y="6488668"/>
            <a:ext cx="922421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>
                <a:hlinkClick r:id="rId2"/>
              </a:rPr>
              <a:t>https://docs.microsoft.com/en-us/windows-hardware/drivers/debugger/user-mode-dump-files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982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39735-3D26-4177-AC90-BEE429D5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have the dump from production. Now what?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64280-92BA-434D-B71B-FFEECD89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Investigation strategy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EFBD-D72A-4AE6-8D53-BA16D8BD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Dump Investigation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2DC7985A-E19E-4644-B1EA-89D7E260D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75087"/>
              </p:ext>
            </p:extLst>
          </p:nvPr>
        </p:nvGraphicFramePr>
        <p:xfrm>
          <a:off x="391633" y="2054226"/>
          <a:ext cx="10808659" cy="465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A7C5BA-454E-430E-A921-D0717C198738}"/>
              </a:ext>
            </a:extLst>
          </p:cNvPr>
          <p:cNvCxnSpPr/>
          <p:nvPr/>
        </p:nvCxnSpPr>
        <p:spPr>
          <a:xfrm flipH="1">
            <a:off x="6834077" y="2135150"/>
            <a:ext cx="813390" cy="329610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C709AF-0B8D-477F-8E1A-E186B569C345}"/>
              </a:ext>
            </a:extLst>
          </p:cNvPr>
          <p:cNvSpPr txBox="1"/>
          <p:nvPr/>
        </p:nvSpPr>
        <p:spPr>
          <a:xfrm>
            <a:off x="7808064" y="1833230"/>
            <a:ext cx="1821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Start here!</a:t>
            </a:r>
          </a:p>
        </p:txBody>
      </p:sp>
    </p:spTree>
    <p:extLst>
      <p:ext uri="{BB962C8B-B14F-4D97-AF65-F5344CB8AC3E}">
        <p14:creationId xmlns:p14="http://schemas.microsoft.com/office/powerpoint/2010/main" val="263721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9216-C4F2-4074-A8BF-E660C0F7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1) Theory?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23E060F-81FE-4A71-8B5C-287CC871AD2A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541588"/>
          <a:ext cx="10728325" cy="322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52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A31B-6464-4B98-A2A1-E7658D31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2) Investigation!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1575-CADF-4255-9141-91B4F5CE6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/>
              <a:t>Multiple mini-dumps OR dumps</a:t>
            </a:r>
          </a:p>
          <a:p>
            <a:r>
              <a:rPr lang="en-US" sz="2400"/>
              <a:t>Perfview</a:t>
            </a:r>
          </a:p>
          <a:p>
            <a:r>
              <a:rPr lang="en-US" sz="2400"/>
              <a:t>ClrMD</a:t>
            </a:r>
          </a:p>
          <a:p>
            <a:r>
              <a:rPr lang="en-US" sz="2400"/>
              <a:t>Dashboards/tracing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4BF5D71E-B3F4-4D50-9E3C-9A8403D037C5}"/>
              </a:ext>
            </a:extLst>
          </p:cNvPr>
          <p:cNvSpPr txBox="1"/>
          <p:nvPr/>
        </p:nvSpPr>
        <p:spPr>
          <a:xfrm>
            <a:off x="-33670" y="6487633"/>
            <a:ext cx="66595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https://github.com/microsoft/perfview</a:t>
            </a:r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3ED11BB8-ABEA-4D89-B3A5-7FBC63D67760}"/>
              </a:ext>
            </a:extLst>
          </p:cNvPr>
          <p:cNvSpPr txBox="1"/>
          <p:nvPr/>
        </p:nvSpPr>
        <p:spPr>
          <a:xfrm>
            <a:off x="-33670" y="6168655"/>
            <a:ext cx="553424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https://github.com/microsoft/clrmd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F0BD-9A7B-481E-AF9C-0D281B20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3) Evidence</a:t>
            </a:r>
            <a:endParaRPr lang="en-IL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32ED-A9E4-4A95-8678-A1C69847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Stack-traces of deadlocked threads including mutex address</a:t>
            </a:r>
          </a:p>
          <a:p>
            <a:r>
              <a:rPr lang="en-US" sz="2400"/>
              <a:t>A particular thread that is stuck on infinite loop</a:t>
            </a:r>
          </a:p>
          <a:p>
            <a:r>
              <a:rPr lang="en-US" sz="2400"/>
              <a:t>Huge amount of TPL tasks that have not run yet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161927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CF11-03BB-4050-9432-4915CEAD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Stuff we will take a look at</a:t>
            </a:r>
            <a:endParaRPr lang="en-IL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E061-E16F-44EF-920C-0872856A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what and why of post-mortem debugging</a:t>
            </a:r>
          </a:p>
          <a:p>
            <a:r>
              <a:rPr lang="en-US" sz="2400" dirty="0"/>
              <a:t>Tooling &amp; debugging environment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Investigation strategy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Symptoms &amp; root causes</a:t>
            </a:r>
            <a:endParaRPr lang="en-US" sz="2400" dirty="0">
              <a:cs typeface="Calibri"/>
            </a:endParaRPr>
          </a:p>
          <a:p>
            <a:pPr lvl="1"/>
            <a:r>
              <a:rPr lang="en-US" dirty="0"/>
              <a:t>Hands-on exercises!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176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956F-6B31-4A27-B372-C8908D0B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4 &amp; 5) Make changes &amp; check if resolved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02D7-BB78-449E-9692-48C703E7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/>
              <a:t>Make relevant changes (less allocations, remove references etc.)</a:t>
            </a:r>
          </a:p>
          <a:p>
            <a:r>
              <a:rPr lang="en-US" sz="2400"/>
              <a:t>It is possible that the original theory wasn't correct!</a:t>
            </a:r>
          </a:p>
          <a:p>
            <a:r>
              <a:rPr lang="en-US" sz="2400"/>
              <a:t>Rinse and repeat as needed</a:t>
            </a:r>
          </a:p>
        </p:txBody>
      </p:sp>
    </p:spTree>
    <p:extLst>
      <p:ext uri="{BB962C8B-B14F-4D97-AF65-F5344CB8AC3E}">
        <p14:creationId xmlns:p14="http://schemas.microsoft.com/office/powerpoint/2010/main" val="1762883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11AF-5097-4C4C-A3E3-95775398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To sum it up</a:t>
            </a:r>
            <a:endParaRPr lang="en-IL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3F7F-7B20-4B52-850E-4433F6A0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Investigation is not a precise science</a:t>
            </a:r>
          </a:p>
          <a:p>
            <a:r>
              <a:rPr lang="en-US" sz="2400"/>
              <a:t>It may and often will go in the wrong way!</a:t>
            </a:r>
          </a:p>
          <a:p>
            <a:r>
              <a:rPr lang="en-US" sz="2400"/>
              <a:t>Find the “smoking gun”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332944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8CDC-84BD-44EF-9978-B0C6463E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Now, let’s get more practical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3324B-FC13-41BF-A7F5-D40879AB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3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5A368-30F4-4163-83FD-23D76635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start with 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04AF0-0E81-453F-B333-CFE031FE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D4766-B4B2-4956-92E7-674A64C5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word (or two) about threads</a:t>
            </a:r>
            <a:endParaRPr lang="en-IL">
              <a:solidFill>
                <a:schemeClr val="bg1"/>
              </a:solidFill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7332-2D6D-4561-B4D9-9AE94EFD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/>
              <a:t>Thread </a:t>
            </a:r>
            <a:r>
              <a:rPr lang="en-US" sz="2400">
                <a:sym typeface="Wingdings" panose="05000000000000000000" pitchFamily="2" charset="2"/>
              </a:rPr>
              <a:t> part of OS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Two stacks, kernel and user-mode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Owns context, registers, exception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Native threads cannot directly map to </a:t>
            </a:r>
            <a:r>
              <a:rPr lang="en-US">
                <a:sym typeface="Wingdings" panose="05000000000000000000" pitchFamily="2" charset="2"/>
              </a:rPr>
              <a:t>.Net</a:t>
            </a:r>
            <a:r>
              <a:rPr lang="en-US" dirty="0">
                <a:sym typeface="Wingdings" panose="05000000000000000000" pitchFamily="2" charset="2"/>
              </a:rPr>
              <a:t> threads</a:t>
            </a:r>
          </a:p>
          <a:p>
            <a:r>
              <a:rPr lang="en-US" sz="2400">
                <a:sym typeface="Wingdings" panose="05000000000000000000" pitchFamily="2" charset="2"/>
              </a:rPr>
              <a:t>Threads in .Net  user-mode threads</a:t>
            </a:r>
          </a:p>
          <a:p>
            <a:r>
              <a:rPr lang="en-US" sz="2400"/>
              <a:t>Priority 1..31 (1..15 </a:t>
            </a:r>
            <a:r>
              <a:rPr lang="en-US" sz="2400">
                <a:sym typeface="Wingdings" panose="05000000000000000000" pitchFamily="2" charset="2"/>
              </a:rPr>
              <a:t> normal, 16..31  realtime)</a:t>
            </a:r>
            <a:endParaRPr lang="en-IL" sz="24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9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11AF-5097-4C4C-A3E3-95775398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A word (or two) about threads - scheduling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58F9C-9F29-44C2-8962-AD9A393D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17" y="2050121"/>
            <a:ext cx="5037566" cy="40886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C92C2D-78C1-43F4-9BF8-B85868F7E969}"/>
              </a:ext>
            </a:extLst>
          </p:cNvPr>
          <p:cNvSpPr/>
          <p:nvPr/>
        </p:nvSpPr>
        <p:spPr>
          <a:xfrm>
            <a:off x="1759513" y="3273337"/>
            <a:ext cx="7448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Thread priorities are evil!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1AB6AE-6974-43F1-A7EB-854F343D37C9}"/>
              </a:ext>
            </a:extLst>
          </p:cNvPr>
          <p:cNvSpPr/>
          <p:nvPr/>
        </p:nvSpPr>
        <p:spPr>
          <a:xfrm>
            <a:off x="0" y="6492875"/>
            <a:ext cx="920770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>
                <a:hlinkClick r:id="rId3"/>
              </a:rPr>
              <a:t>https://docs.microsoft.com/en-us/windows/win32/procthread/scheduling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559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A4C44C-D219-40EE-B5BF-C6A48736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Thin-locks &amp; syncblocks</a:t>
            </a:r>
            <a:endParaRPr lang="en-IL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1425C-CFEE-42A8-AC3F-08C91B7D2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Managed locks start as </a:t>
            </a:r>
            <a:r>
              <a:rPr lang="en-US" sz="2400" i="1"/>
              <a:t>user-mode “thin” locks</a:t>
            </a:r>
          </a:p>
          <a:p>
            <a:pPr lvl="1"/>
            <a:r>
              <a:rPr lang="en-US" dirty="0"/>
              <a:t>Viewed in </a:t>
            </a:r>
            <a:r>
              <a:rPr lang="en-US"/>
              <a:t>WinDbg</a:t>
            </a:r>
            <a:r>
              <a:rPr lang="en-US" dirty="0"/>
              <a:t> with </a:t>
            </a:r>
            <a:r>
              <a:rPr lang="en-US" b="1" dirty="0"/>
              <a:t>!</a:t>
            </a:r>
            <a:r>
              <a:rPr lang="en-US" b="1"/>
              <a:t>DumpHeap</a:t>
            </a:r>
            <a:r>
              <a:rPr lang="en-US" b="1" dirty="0"/>
              <a:t> -</a:t>
            </a:r>
            <a:r>
              <a:rPr lang="en-US" b="1"/>
              <a:t>thinlock</a:t>
            </a:r>
            <a:endParaRPr lang="en-US" b="1" i="1" dirty="0"/>
          </a:p>
          <a:p>
            <a:r>
              <a:rPr lang="en-US" sz="2400"/>
              <a:t>Promoted to </a:t>
            </a:r>
            <a:r>
              <a:rPr lang="en-US" sz="2400" i="1"/>
              <a:t>kernel-mode </a:t>
            </a:r>
            <a:r>
              <a:rPr lang="en-US" sz="2400"/>
              <a:t>locks (“fat” locks </a:t>
            </a:r>
            <a:r>
              <a:rPr lang="en-US" sz="2400">
                <a:sym typeface="Wingdings" panose="05000000000000000000" pitchFamily="2" charset="2"/>
              </a:rPr>
              <a:t> syncblk) </a:t>
            </a:r>
            <a:r>
              <a:rPr lang="en-US" sz="2400"/>
              <a:t>if</a:t>
            </a:r>
          </a:p>
          <a:p>
            <a:pPr lvl="1"/>
            <a:r>
              <a:rPr lang="en-US" b="1" i="1"/>
              <a:t>GetHashCode</a:t>
            </a:r>
            <a:r>
              <a:rPr lang="en-US" b="1" i="1" dirty="0"/>
              <a:t>() </a:t>
            </a:r>
            <a:r>
              <a:rPr lang="en-US" dirty="0"/>
              <a:t>is called</a:t>
            </a:r>
          </a:p>
          <a:p>
            <a:pPr lvl="1"/>
            <a:r>
              <a:rPr lang="en-US" dirty="0"/>
              <a:t>Lock contention from another thread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2CBC2-FC42-4A59-8811-068CCE321376}"/>
              </a:ext>
            </a:extLst>
          </p:cNvPr>
          <p:cNvSpPr/>
          <p:nvPr/>
        </p:nvSpPr>
        <p:spPr>
          <a:xfrm>
            <a:off x="128631" y="6109580"/>
            <a:ext cx="1178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L" dirty="0">
                <a:hlinkClick r:id="rId2"/>
              </a:rPr>
              <a:t>https://devblogs.microsoft.com/premier-developer/managed-object-internals-part-2-object-header-layout-and-the-cost-of-locking/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9193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8AFA-0DED-497B-B481-83B032A9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Threadpool</a:t>
            </a:r>
            <a:r>
              <a:rPr lang="en-US" dirty="0"/>
              <a:t> scaling</a:t>
            </a:r>
            <a:endParaRPr lang="en-IL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6B49-C3CF-4222-9E63-AC3B3C88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Try to prevent starvation with </a:t>
            </a:r>
            <a:r>
              <a:rPr lang="en-US" sz="2400" i="1"/>
              <a:t>Hill Climbing </a:t>
            </a:r>
            <a:r>
              <a:rPr lang="en-US" sz="2400"/>
              <a:t>heuristic</a:t>
            </a:r>
          </a:p>
          <a:p>
            <a:pPr lvl="1"/>
            <a:r>
              <a:rPr lang="en-US" dirty="0"/>
              <a:t>Will </a:t>
            </a:r>
            <a:r>
              <a:rPr lang="en-US" b="1" i="1" dirty="0"/>
              <a:t>increase</a:t>
            </a:r>
            <a:r>
              <a:rPr lang="en-US" dirty="0"/>
              <a:t> or </a:t>
            </a:r>
            <a:r>
              <a:rPr lang="en-US" b="1" i="1" dirty="0"/>
              <a:t>decrease</a:t>
            </a:r>
            <a:r>
              <a:rPr lang="en-US" b="1" dirty="0"/>
              <a:t> </a:t>
            </a:r>
            <a:r>
              <a:rPr lang="en-US" dirty="0"/>
              <a:t>thread count in the pool</a:t>
            </a:r>
          </a:p>
          <a:p>
            <a:r>
              <a:rPr lang="en-US" sz="2400"/>
              <a:t>Can add threads either</a:t>
            </a:r>
          </a:p>
          <a:p>
            <a:pPr lvl="1"/>
            <a:r>
              <a:rPr lang="en-US" dirty="0"/>
              <a:t>Each 500 milliseconds</a:t>
            </a:r>
          </a:p>
          <a:p>
            <a:pPr lvl="1"/>
            <a:r>
              <a:rPr lang="en-US" dirty="0"/>
              <a:t>When work item (Task) finishes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004D6-C440-4DE1-AFAA-35D72FEE3504}"/>
              </a:ext>
            </a:extLst>
          </p:cNvPr>
          <p:cNvSpPr/>
          <p:nvPr/>
        </p:nvSpPr>
        <p:spPr>
          <a:xfrm>
            <a:off x="0" y="6441000"/>
            <a:ext cx="1011712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>
                <a:hlinkClick r:id="rId2"/>
              </a:rPr>
              <a:t>https://mattwarren.org/2017/04/13/The-CLR-Thread-Pool-Thread-Injection-Algorithm/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1E7F7-D7D2-4646-8AE3-B7B10274E132}"/>
              </a:ext>
            </a:extLst>
          </p:cNvPr>
          <p:cNvSpPr/>
          <p:nvPr/>
        </p:nvSpPr>
        <p:spPr>
          <a:xfrm>
            <a:off x="0" y="6071668"/>
            <a:ext cx="921111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>
                <a:hlinkClick r:id="rId3"/>
              </a:rPr>
              <a:t>http://www.danielmoth.com/Blog/New-And-Improved-CLR-4-Thread-Pool-Engine.aspx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85146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7080-FBEE-4F92-B765-BA713197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Symptom: </a:t>
            </a:r>
            <a:r>
              <a:rPr lang="en-US" b="1" dirty="0"/>
              <a:t>slowness</a:t>
            </a:r>
            <a:endParaRPr lang="en-IL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8957-D74F-4F2E-925B-357CDACC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High thread contention for sync primitives</a:t>
            </a:r>
          </a:p>
          <a:p>
            <a:r>
              <a:rPr lang="en-US" sz="2400"/>
              <a:t>High GC rate</a:t>
            </a:r>
          </a:p>
          <a:p>
            <a:r>
              <a:rPr lang="en-US" sz="2400"/>
              <a:t>Thread starvation</a:t>
            </a:r>
          </a:p>
          <a:p>
            <a:pPr lvl="1"/>
            <a:r>
              <a:rPr lang="en-US" dirty="0"/>
              <a:t>Either </a:t>
            </a:r>
            <a:r>
              <a:rPr lang="en-US"/>
              <a:t>threadpool</a:t>
            </a:r>
            <a:r>
              <a:rPr lang="en-US" dirty="0"/>
              <a:t> starvation or thread priority starvation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6325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58FB4-040D-49FB-A65F-A1B45A88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Livelock?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74AA50-9561-4BCA-8081-B2B45A574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4382" y="643466"/>
            <a:ext cx="488656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4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6CDF1-2555-4146-A113-E1EAF3DE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So… why</a:t>
            </a:r>
            <a:r>
              <a:rPr lang="en-US" sz="4800"/>
              <a:t> bother</a:t>
            </a:r>
            <a:r>
              <a:rPr lang="en-US" sz="4800" kern="120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B496E-3DCF-4287-AA4F-B69B71F4B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9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89DE-3B37-494A-AF75-4E0A4B86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Symptom: </a:t>
            </a:r>
            <a:r>
              <a:rPr lang="en-US" b="1" dirty="0"/>
              <a:t>hang/functionality stopped</a:t>
            </a:r>
            <a:endParaRPr lang="en-IL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EFB7-D54E-4CFB-A521-6FC84401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Deadlock</a:t>
            </a:r>
          </a:p>
          <a:p>
            <a:r>
              <a:rPr lang="en-US" sz="2400"/>
              <a:t>“Outside” locks (e.g. file locks by anti-virus)</a:t>
            </a:r>
          </a:p>
          <a:p>
            <a:r>
              <a:rPr lang="en-US" sz="2400"/>
              <a:t>Infinite loops</a:t>
            </a:r>
          </a:p>
          <a:p>
            <a:r>
              <a:rPr lang="en-US" sz="2400"/>
              <a:t>Locked orphaned mutex</a:t>
            </a:r>
          </a:p>
          <a:p>
            <a:r>
              <a:rPr lang="en-US" sz="2400"/>
              <a:t>Livelock (rare!)</a:t>
            </a:r>
          </a:p>
        </p:txBody>
      </p:sp>
    </p:spTree>
    <p:extLst>
      <p:ext uri="{BB962C8B-B14F-4D97-AF65-F5344CB8AC3E}">
        <p14:creationId xmlns:p14="http://schemas.microsoft.com/office/powerpoint/2010/main" val="1527393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243EA9-1875-4104-8DE4-EC70D1FF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Summary – threading issues</a:t>
            </a:r>
            <a:endParaRPr lang="en-IL">
              <a:solidFill>
                <a:schemeClr val="bg1"/>
              </a:solidFill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636BF3-2A2E-476F-BB70-0F736113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 dirty="0"/>
              <a:t>Slowly working functionality, high CPU utilization and hangs are possible symptoms for threading issues</a:t>
            </a:r>
          </a:p>
          <a:p>
            <a:r>
              <a:rPr lang="en-US" sz="2400" dirty="0"/>
              <a:t>Narrow down possibilities by using monitoring/tracing</a:t>
            </a:r>
          </a:p>
          <a:p>
            <a:r>
              <a:rPr lang="en-US" sz="2400" dirty="0"/>
              <a:t>Starvation symptoms are easy to spot through monitoring</a:t>
            </a:r>
          </a:p>
          <a:p>
            <a:r>
              <a:rPr lang="en-US" sz="2400" dirty="0"/>
              <a:t>Starvation often happens with high CPU usage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9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597F6-740D-4460-94F0-2A35BA23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Hands-on exercise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633C5-DAE7-48A5-A331-A3B34753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Threading issues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5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1E7A-BAF4-4ABA-8133-0C3AF5B4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Symptom: </a:t>
            </a:r>
            <a:r>
              <a:rPr lang="en-US" b="1" dirty="0"/>
              <a:t>sustained high CPU</a:t>
            </a:r>
            <a:endParaRPr lang="en-IL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16CB-D85C-4330-8F30-EA0570F9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“Expensive” computation</a:t>
            </a:r>
          </a:p>
          <a:p>
            <a:r>
              <a:rPr lang="en-US" sz="2400"/>
              <a:t>Infinite loops</a:t>
            </a:r>
          </a:p>
          <a:p>
            <a:r>
              <a:rPr lang="en-US" sz="2400"/>
              <a:t>(Very) high </a:t>
            </a:r>
            <a:r>
              <a:rPr lang="en-US" sz="2400" i="1"/>
              <a:t>blocking</a:t>
            </a:r>
            <a:r>
              <a:rPr lang="en-US" sz="2400"/>
              <a:t> GC rate</a:t>
            </a:r>
          </a:p>
          <a:p>
            <a:r>
              <a:rPr lang="en-US" sz="2400"/>
              <a:t>Thread Starvation (!!)</a:t>
            </a:r>
          </a:p>
          <a:p>
            <a:r>
              <a:rPr lang="en-US" sz="2400"/>
              <a:t>Spin-locks and any sync constructs that do it (for example - Monitor)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651338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127B6-E0AD-45C9-8894-7069C77F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Symptom: </a:t>
            </a:r>
            <a:r>
              <a:rPr lang="en-US" b="1"/>
              <a:t>sustained high CPU</a:t>
            </a:r>
            <a:endParaRPr lang="en-IL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39866-E889-417A-957A-398FA970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Use monitoring to narrow down possibilities!</a:t>
            </a:r>
          </a:p>
          <a:p>
            <a:r>
              <a:rPr lang="en-US" sz="2400"/>
              <a:t>Usually happens </a:t>
            </a:r>
            <a:r>
              <a:rPr lang="en-US" sz="2400" b="1"/>
              <a:t>TOGETHER </a:t>
            </a:r>
            <a:r>
              <a:rPr lang="en-US" sz="2400"/>
              <a:t>with other symptoms</a:t>
            </a:r>
          </a:p>
          <a:p>
            <a:r>
              <a:rPr lang="en-US" sz="2400"/>
              <a:t>Usually this is not a problem by itself</a:t>
            </a:r>
          </a:p>
          <a:p>
            <a:pPr lvl="1"/>
            <a:r>
              <a:rPr lang="en-US" dirty="0"/>
              <a:t>Possible symptom of inefficiency</a:t>
            </a:r>
          </a:p>
          <a:p>
            <a:pPr lvl="1"/>
            <a:r>
              <a:rPr lang="en-US" dirty="0"/>
              <a:t>Possible symptom of thread starvation</a:t>
            </a:r>
          </a:p>
          <a:p>
            <a:pPr lvl="1"/>
            <a:r>
              <a:rPr lang="en-US" dirty="0"/>
              <a:t>Possible symptom of GC issues</a:t>
            </a:r>
          </a:p>
        </p:txBody>
      </p:sp>
    </p:spTree>
    <p:extLst>
      <p:ext uri="{BB962C8B-B14F-4D97-AF65-F5344CB8AC3E}">
        <p14:creationId xmlns:p14="http://schemas.microsoft.com/office/powerpoint/2010/main" val="3606438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3813D-8178-4BFB-94DD-27BF1B49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Hands-on excecise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A3EAA-AEB6-49CA-AE73-BED6F965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CPU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3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292064-7F75-419A-991B-ACB07517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err="1"/>
              <a:t>Symptom:</a:t>
            </a:r>
            <a:r>
              <a:rPr lang="en-US" b="1" dirty="0" err="1"/>
              <a:t>process</a:t>
            </a:r>
            <a:r>
              <a:rPr lang="en-US" b="1" dirty="0"/>
              <a:t> crash</a:t>
            </a:r>
            <a:endParaRPr lang="en-IL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1D871-53AA-4D2B-89A6-376C9D2E9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Unhandled (uncaught!) exceptions</a:t>
            </a:r>
          </a:p>
          <a:p>
            <a:r>
              <a:rPr lang="en-US" sz="2400" dirty="0"/>
              <a:t>Fatal Exceptions (</a:t>
            </a:r>
            <a:r>
              <a:rPr lang="en-US" sz="2400"/>
              <a:t>StackoverflowException</a:t>
            </a:r>
            <a:r>
              <a:rPr lang="en-US" sz="2400" dirty="0"/>
              <a:t>, </a:t>
            </a:r>
            <a:r>
              <a:rPr lang="en-US" sz="2400"/>
              <a:t>AccessViolationException</a:t>
            </a:r>
            <a:r>
              <a:rPr lang="en-US" sz="2400" dirty="0"/>
              <a:t>, </a:t>
            </a:r>
            <a:r>
              <a:rPr lang="en-US" sz="2400"/>
              <a:t>etc</a:t>
            </a:r>
            <a:r>
              <a:rPr lang="en-US" sz="2400" dirty="0"/>
              <a:t>)</a:t>
            </a:r>
          </a:p>
          <a:p>
            <a:pPr lvl="1"/>
            <a:endParaRPr lang="en-US"/>
          </a:p>
          <a:p>
            <a:pPr lvl="1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2671B-F938-4F91-9851-1CE9EE1AA376}"/>
              </a:ext>
            </a:extLst>
          </p:cNvPr>
          <p:cNvSpPr/>
          <p:nvPr/>
        </p:nvSpPr>
        <p:spPr>
          <a:xfrm>
            <a:off x="0" y="6492875"/>
            <a:ext cx="309328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>
                <a:hlinkClick r:id="rId2"/>
              </a:rPr>
              <a:t>https://youtu.be/U92Ts53win4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20477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CFB9-A179-49F8-9859-A2669E5E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Symptom: </a:t>
            </a:r>
            <a:r>
              <a:rPr lang="en-US" b="1"/>
              <a:t>process</a:t>
            </a:r>
            <a:r>
              <a:rPr lang="en-US" b="1" dirty="0"/>
              <a:t> crash</a:t>
            </a:r>
            <a:endParaRPr lang="en-IL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C8CD2E28-4B9D-4B47-B3B9-99B7619C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StackoverflowException</a:t>
            </a:r>
            <a:r>
              <a:rPr lang="en-US" sz="2400" dirty="0"/>
              <a:t>, </a:t>
            </a:r>
            <a:r>
              <a:rPr lang="en-US" sz="2400"/>
              <a:t>AccessViolationException</a:t>
            </a:r>
            <a:endParaRPr lang="en-US" sz="2400" dirty="0"/>
          </a:p>
          <a:p>
            <a:pPr lvl="1"/>
            <a:r>
              <a:rPr lang="en-US"/>
              <a:t>Unless you throw them with </a:t>
            </a:r>
            <a:r>
              <a:rPr lang="en-US" b="1"/>
              <a:t>‘throw’ </a:t>
            </a:r>
            <a:r>
              <a:rPr lang="en-US"/>
              <a:t>statement</a:t>
            </a:r>
          </a:p>
          <a:p>
            <a:r>
              <a:rPr lang="en-US" sz="2400" b="1"/>
              <a:t>P/Invoke </a:t>
            </a:r>
            <a:r>
              <a:rPr lang="en-US" sz="2400"/>
              <a:t>with unhandled exceptions  in native code</a:t>
            </a:r>
          </a:p>
          <a:p>
            <a:r>
              <a:rPr lang="en-US" sz="2400" b="1"/>
              <a:t>Any </a:t>
            </a:r>
            <a:r>
              <a:rPr lang="en-US" sz="2400"/>
              <a:t>unhandled exceptions</a:t>
            </a:r>
            <a:endParaRPr lang="en-US" sz="2400" b="1"/>
          </a:p>
          <a:p>
            <a:pPr lvl="1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2D0A7-842D-4F1B-907D-1AE2EB34F2E9}"/>
              </a:ext>
            </a:extLst>
          </p:cNvPr>
          <p:cNvSpPr/>
          <p:nvPr/>
        </p:nvSpPr>
        <p:spPr>
          <a:xfrm>
            <a:off x="0" y="6488668"/>
            <a:ext cx="1088891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>
                <a:hlinkClick r:id="rId2"/>
              </a:rPr>
              <a:t>https://devblogs.microsoft.com/dotnet/how-clr-maps-seh-exceptions-to-managed-exception-types/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0B4A9-C038-4585-9F6A-E339EE65243C}"/>
              </a:ext>
            </a:extLst>
          </p:cNvPr>
          <p:cNvSpPr/>
          <p:nvPr/>
        </p:nvSpPr>
        <p:spPr>
          <a:xfrm>
            <a:off x="0" y="6119336"/>
            <a:ext cx="1180331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>
                <a:hlinkClick r:id="rId3"/>
              </a:rPr>
              <a:t>https://github.com/dotnet/coreclr/blob/bbed8b0df6e43de80dbb6570b13bc79ffa01aad4/src/vm/excep.cpp#L7950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88161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3813D-8178-4BFB-94DD-27BF1B49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Hands-on excecise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A3EAA-AEB6-49CA-AE73-BED6F965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Crashes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2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B31C8-65D0-4458-AE3C-5ACB2449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Summary</a:t>
            </a:r>
            <a:endParaRPr lang="en-IL">
              <a:solidFill>
                <a:schemeClr val="bg1"/>
              </a:solidFill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5B23A4-33FB-463B-9AFB-E391AEA2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/>
              <a:t>Post-mortem investigation is unpredictable time investment</a:t>
            </a:r>
          </a:p>
          <a:p>
            <a:r>
              <a:rPr lang="en-US" sz="2400"/>
              <a:t>Sometimes it is unavoidable</a:t>
            </a:r>
          </a:p>
          <a:p>
            <a:r>
              <a:rPr lang="en-US" sz="2400"/>
              <a:t>Each kind of failure may has one or more root causes</a:t>
            </a:r>
          </a:p>
          <a:p>
            <a:r>
              <a:rPr lang="en-US" sz="2400"/>
              <a:t>Investigating dumps requires experience but is not hard </a:t>
            </a:r>
            <a:r>
              <a:rPr lang="en-US" sz="240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6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DBCB-579B-486F-B27E-714D920F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Why bother?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120;p5">
            <a:extLst>
              <a:ext uri="{FF2B5EF4-FFF2-40B4-BE49-F238E27FC236}">
                <a16:creationId xmlns:a16="http://schemas.microsoft.com/office/drawing/2014/main" id="{C6DBD29B-3555-4DAB-B393-6F748ACDCA0C}"/>
              </a:ext>
            </a:extLst>
          </p:cNvPr>
          <p:cNvSpPr txBox="1">
            <a:spLocks/>
          </p:cNvSpPr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000">
                <a:solidFill>
                  <a:srgbClr val="FFFFFF"/>
                </a:solidFill>
              </a:rPr>
              <a:t>Production system runs for two month</a:t>
            </a:r>
          </a:p>
          <a:p>
            <a:pPr marL="457200">
              <a:buClr>
                <a:schemeClr val="dk1"/>
              </a:buClr>
              <a:buSzPts val="2800"/>
            </a:pPr>
            <a:r>
              <a:rPr lang="en-US" sz="2000">
                <a:solidFill>
                  <a:srgbClr val="FFFFFF"/>
                </a:solidFill>
              </a:rPr>
              <a:t>User requests fail with timeouts. Now what?</a:t>
            </a:r>
          </a:p>
          <a:p>
            <a:pPr>
              <a:buClr>
                <a:schemeClr val="dk1"/>
              </a:buClr>
              <a:buSzPts val="2800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Google Shape;121;p5">
            <a:extLst>
              <a:ext uri="{FF2B5EF4-FFF2-40B4-BE49-F238E27FC236}">
                <a16:creationId xmlns:a16="http://schemas.microsoft.com/office/drawing/2014/main" id="{8AC4A59D-7986-4D82-8361-D06EB60A25A0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6183088" y="2623911"/>
            <a:ext cx="5170711" cy="310242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5145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F7E6-1132-47AC-89D3-711B583E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Additional reading materials</a:t>
            </a:r>
            <a:endParaRPr lang="en-IL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F22B-455F-4D80-AA3D-ADC80FDF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>
                <a:hlinkClick r:id="rId2"/>
              </a:rPr>
              <a:t>https://www.dumpanalysis.org/</a:t>
            </a:r>
          </a:p>
          <a:p>
            <a:r>
              <a:rPr lang="en-US" sz="2400" dirty="0">
                <a:hlinkClick r:id="rId2"/>
              </a:rPr>
              <a:t>http://chabster.blogspot.com/2013/07/a-story-of-orphaned-readerwriterlockslim.html</a:t>
            </a:r>
          </a:p>
          <a:p>
            <a:r>
              <a:rPr lang="en-US" sz="2400" dirty="0">
                <a:hlinkClick r:id="rId2"/>
              </a:rPr>
              <a:t>https://youtu.be/U92Ts53win4</a:t>
            </a:r>
          </a:p>
          <a:p>
            <a:r>
              <a:rPr lang="en-US" sz="2400" dirty="0">
                <a:hlinkClick r:id="rId2"/>
              </a:rPr>
              <a:t>https://medium.com/criteo-engineering/net-threadpool-starvation-and-how-queuing-makes-it-worse-512c8d570527</a:t>
            </a:r>
          </a:p>
          <a:p>
            <a:r>
              <a:rPr lang="en-US" sz="2400" dirty="0">
                <a:hlinkClick r:id="rId2"/>
              </a:rPr>
              <a:t>https://github.com/microsoft/vs-threading/blob/main/doc/threadpool_starvation.md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https://github.com/dotnet/coreclr/blob/bbed8b0df6e43de80dbb6570b13bc79ffa01aad4/src/vm/excep.cpp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https://github.com/anhkgg/awesome-windbg-extensions</a:t>
            </a:r>
            <a:endParaRPr lang="en-IL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5554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Question mark against red wall">
            <a:extLst>
              <a:ext uri="{FF2B5EF4-FFF2-40B4-BE49-F238E27FC236}">
                <a16:creationId xmlns:a16="http://schemas.microsoft.com/office/drawing/2014/main" id="{4685CCA8-B0F1-4CFE-82FC-B0CA60DAB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34" r="2" b="2"/>
          <a:stretch/>
        </p:blipFill>
        <p:spPr>
          <a:xfrm>
            <a:off x="6728727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0F1E7-86BC-4734-A6F8-378062E9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941A-0BA8-4BA0-B1B5-19D0A275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michael.yarichuk@gmail.com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@myarichuk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https://github.com/myarichuk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http://www.graymatterdeveloper.com/</a:t>
            </a: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48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8F12-C919-48AD-956B-F8349BFF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Why bother?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6FE2-73C7-44EE-A0FA-A9620AAB6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Post-mortem Debugging</a:t>
            </a:r>
          </a:p>
          <a:p>
            <a:r>
              <a:rPr lang="en-US" sz="2400"/>
              <a:t>Hangs</a:t>
            </a:r>
          </a:p>
          <a:p>
            <a:r>
              <a:rPr lang="en-US" sz="2400"/>
              <a:t>Crashes</a:t>
            </a:r>
          </a:p>
          <a:p>
            <a:r>
              <a:rPr lang="en-US" sz="2400"/>
              <a:t>Resource saturation (CPU, memory, threads)</a:t>
            </a:r>
          </a:p>
        </p:txBody>
      </p:sp>
    </p:spTree>
    <p:extLst>
      <p:ext uri="{BB962C8B-B14F-4D97-AF65-F5344CB8AC3E}">
        <p14:creationId xmlns:p14="http://schemas.microsoft.com/office/powerpoint/2010/main" val="394377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2CE72-A498-4224-A98D-13375142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Why bother?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91B68-5AA1-489C-A53A-EFAC49E8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Issue happens in production</a:t>
            </a:r>
          </a:p>
          <a:p>
            <a:r>
              <a:rPr lang="en-US" sz="2400" dirty="0"/>
              <a:t>Issue is hard/impossible to reproduce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495EE-EFFC-4D1B-8CFF-06732D978190}"/>
              </a:ext>
            </a:extLst>
          </p:cNvPr>
          <p:cNvSpPr txBox="1"/>
          <p:nvPr/>
        </p:nvSpPr>
        <p:spPr>
          <a:xfrm>
            <a:off x="785751" y="3705102"/>
            <a:ext cx="82355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Most importantly: investigating dumps should be a last resort!!</a:t>
            </a:r>
            <a:endParaRPr lang="en-US" sz="2400" b="1" i="1">
              <a:solidFill>
                <a:schemeClr val="accent2">
                  <a:lumMod val="20000"/>
                  <a:lumOff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018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73444-6F3B-42CB-91A2-4B443BC1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starting point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A303C-D17E-47B6-B51A-D77BE687A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Tooling &amp; debugging environment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363EAD-08D0-404E-9D20-39D83F22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Symbols</a:t>
            </a:r>
            <a:endParaRPr lang="en-IL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3FF039-BAE1-4229-BF82-5E97D037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Public </a:t>
            </a:r>
            <a:r>
              <a:rPr lang="en-US" sz="2400">
                <a:sym typeface="Wingdings" panose="05000000000000000000" pitchFamily="2" charset="2"/>
              </a:rPr>
              <a:t> minimal information</a:t>
            </a:r>
            <a:endParaRPr lang="en-US" sz="2400"/>
          </a:p>
          <a:p>
            <a:r>
              <a:rPr lang="en-US" sz="2400"/>
              <a:t>Private</a:t>
            </a:r>
            <a:r>
              <a:rPr lang="en-US" sz="2400">
                <a:sym typeface="Wingdings" panose="05000000000000000000" pitchFamily="2" charset="2"/>
              </a:rPr>
              <a:t> full information, easy debugging &amp; reverse engineering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Some </a:t>
            </a:r>
            <a:r>
              <a:rPr lang="en-US">
                <a:sym typeface="Wingdings" panose="05000000000000000000" pitchFamily="2" charset="2"/>
              </a:rPr>
              <a:t>WinDBG</a:t>
            </a:r>
            <a:r>
              <a:rPr lang="en-US" dirty="0">
                <a:sym typeface="Wingdings" panose="05000000000000000000" pitchFamily="2" charset="2"/>
              </a:rPr>
              <a:t> commands like </a:t>
            </a:r>
            <a:r>
              <a:rPr lang="en-US" b="1" i="1" dirty="0">
                <a:sym typeface="Wingdings" panose="05000000000000000000" pitchFamily="2" charset="2"/>
              </a:rPr>
              <a:t>dv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require private symbols</a:t>
            </a:r>
          </a:p>
          <a:p>
            <a:r>
              <a:rPr lang="en-US" sz="2400">
                <a:sym typeface="Wingdings" panose="05000000000000000000" pitchFamily="2" charset="2"/>
              </a:rPr>
              <a:t>Symbol servers!</a:t>
            </a:r>
            <a:endParaRPr lang="en-IL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FDEF0-3464-42C3-93EC-33255A5FF10E}"/>
              </a:ext>
            </a:extLst>
          </p:cNvPr>
          <p:cNvSpPr/>
          <p:nvPr/>
        </p:nvSpPr>
        <p:spPr>
          <a:xfrm>
            <a:off x="1169740" y="4791869"/>
            <a:ext cx="10328770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sz="2800" b="1" dirty="0">
                <a:solidFill>
                  <a:schemeClr val="tx2"/>
                </a:solidFill>
              </a:rPr>
              <a:t>cache*d:\Symbols</a:t>
            </a:r>
            <a:endParaRPr lang="en-US" sz="2800" b="1">
              <a:solidFill>
                <a:schemeClr val="tx2"/>
              </a:solidFill>
              <a:cs typeface="Calibri"/>
            </a:endParaRPr>
          </a:p>
          <a:p>
            <a:r>
              <a:rPr lang="en-IL" sz="2800" b="1" err="1">
                <a:solidFill>
                  <a:schemeClr val="tx2"/>
                </a:solidFill>
              </a:rPr>
              <a:t>srv</a:t>
            </a:r>
            <a:r>
              <a:rPr lang="en-IL" sz="2800" b="1" dirty="0">
                <a:solidFill>
                  <a:schemeClr val="tx2"/>
                </a:solidFill>
              </a:rPr>
              <a:t>*d:\Symbols*https://msdl.microsoft.com/download/symbols</a:t>
            </a:r>
            <a:endParaRPr lang="en-IL" sz="2800" b="1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06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35D1-4510-4CB3-9AB8-568947C3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Symbols</a:t>
            </a:r>
            <a:endParaRPr lang="en-IL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0587-F569-4F99-8A67-8223E54B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.symfix </a:t>
            </a:r>
            <a:r>
              <a:rPr lang="en-US" sz="2400">
                <a:sym typeface="Wingdings" panose="05000000000000000000" pitchFamily="2" charset="2"/>
              </a:rPr>
              <a:t> set Microsoft symbol server in path</a:t>
            </a:r>
          </a:p>
          <a:p>
            <a:r>
              <a:rPr lang="en-US" sz="2400">
                <a:sym typeface="Wingdings" panose="05000000000000000000" pitchFamily="2" charset="2"/>
              </a:rPr>
              <a:t>.sympath+ [path]  add path of local symbol sever</a:t>
            </a:r>
          </a:p>
          <a:p>
            <a:r>
              <a:rPr lang="en-US" sz="2400">
                <a:sym typeface="Wingdings" panose="05000000000000000000" pitchFamily="2" charset="2"/>
              </a:rPr>
              <a:t>.reload  ensure symbols are loaded in debugger</a:t>
            </a:r>
            <a:endParaRPr lang="en-IL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DA24C-8337-4FCB-9E16-E007A84A3188}"/>
              </a:ext>
            </a:extLst>
          </p:cNvPr>
          <p:cNvSpPr/>
          <p:nvPr/>
        </p:nvSpPr>
        <p:spPr>
          <a:xfrm>
            <a:off x="0" y="6492875"/>
            <a:ext cx="102932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>
                <a:hlinkClick r:id="rId2"/>
              </a:rPr>
              <a:t>https://docs.microsoft.com/en-us/windows-hardware/drivers/debugger/symbol-path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933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11144</TotalTime>
  <Words>1244</Words>
  <Application>Microsoft Office PowerPoint</Application>
  <PresentationFormat>Widescreen</PresentationFormat>
  <Paragraphs>190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The Hand Extrablack</vt:lpstr>
      <vt:lpstr>Office Theme</vt:lpstr>
      <vt:lpstr>Managed post-mortem: crashes, hangs and high CPU </vt:lpstr>
      <vt:lpstr>Stuff we will take a look at</vt:lpstr>
      <vt:lpstr>So… why bother?</vt:lpstr>
      <vt:lpstr>Why bother?</vt:lpstr>
      <vt:lpstr>Why bother?</vt:lpstr>
      <vt:lpstr>Why bother?</vt:lpstr>
      <vt:lpstr>The starting point</vt:lpstr>
      <vt:lpstr>Symbols</vt:lpstr>
      <vt:lpstr>Symbols</vt:lpstr>
      <vt:lpstr>Windows Debugger (aka WinDBG)</vt:lpstr>
      <vt:lpstr>Windows Debugger - Extensions</vt:lpstr>
      <vt:lpstr>Additional useful tools</vt:lpstr>
      <vt:lpstr>Dump “hunting” demo</vt:lpstr>
      <vt:lpstr>Mini-dumps vs Full dumps (user-mode!)</vt:lpstr>
      <vt:lpstr>We have the dump from production. Now what?</vt:lpstr>
      <vt:lpstr>Dump Investigation</vt:lpstr>
      <vt:lpstr>1) Theory?</vt:lpstr>
      <vt:lpstr>2) Investigation!</vt:lpstr>
      <vt:lpstr>3) Evidence</vt:lpstr>
      <vt:lpstr>4 &amp; 5) Make changes &amp; check if resolved</vt:lpstr>
      <vt:lpstr>To sum it up</vt:lpstr>
      <vt:lpstr>Now, let’s get more practical</vt:lpstr>
      <vt:lpstr>Let’s start with threads</vt:lpstr>
      <vt:lpstr>A word (or two) about threads</vt:lpstr>
      <vt:lpstr>A word (or two) about threads - scheduling</vt:lpstr>
      <vt:lpstr>Thin-locks &amp; syncblocks</vt:lpstr>
      <vt:lpstr>.Net Threadpool scaling</vt:lpstr>
      <vt:lpstr>Symptom: slowness</vt:lpstr>
      <vt:lpstr>Livelock?</vt:lpstr>
      <vt:lpstr>Symptom: hang/functionality stopped</vt:lpstr>
      <vt:lpstr>Summary – threading issues</vt:lpstr>
      <vt:lpstr>Hands-on exercise 1</vt:lpstr>
      <vt:lpstr>Symptom: sustained high CPU</vt:lpstr>
      <vt:lpstr>Symptom: sustained high CPU</vt:lpstr>
      <vt:lpstr>Hands-on excecise 2</vt:lpstr>
      <vt:lpstr>Symptom:process crash</vt:lpstr>
      <vt:lpstr>Symptom: process crash</vt:lpstr>
      <vt:lpstr>Hands-on excecise 3</vt:lpstr>
      <vt:lpstr>Summary</vt:lpstr>
      <vt:lpstr>Additional reading materials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post-mortem: crashes, hangs and high CPU</dc:title>
  <dc:creator>Yarichuk, Michael</dc:creator>
  <cp:lastModifiedBy>Michael Yarichuk</cp:lastModifiedBy>
  <cp:revision>450</cp:revision>
  <dcterms:created xsi:type="dcterms:W3CDTF">2021-02-24T18:49:41Z</dcterms:created>
  <dcterms:modified xsi:type="dcterms:W3CDTF">2021-04-23T11:23:25Z</dcterms:modified>
</cp:coreProperties>
</file>