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2E4"/>
    <a:srgbClr val="9195EB"/>
    <a:srgbClr val="D7A5DD"/>
    <a:srgbClr val="C15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973B-6CF4-B45F-96BC-EFB89C8C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923D-5260-549E-0F20-F6378F2E6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A443-0CA4-A93B-DE56-B15A7532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3845-5A6B-DEA9-EDF7-CEEF7426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B8CD-4F2C-4910-1AD1-C68822C3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16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701F-4CA1-A80F-52F4-D1D43B2E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9796-14B7-4DD3-1B93-BBCAB147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4D16-131F-023D-E428-E7F31A6D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68E1-8B67-200B-FF68-7FD03C96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A5FE-1318-B63D-FC7E-925589F0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27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1A1D-0DB4-87B6-45CC-005AAA92D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586C-1240-473A-AADF-11036C89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9260-5E15-F426-26FF-FDC8F00C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0ECE-D6DA-8FEA-C8C1-D0228B4D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0E10-41EC-1F7F-A89A-85311C38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7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4994-0B96-0F5B-85E3-B128A213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FFAD-48B4-B834-8592-01FE6339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7702-4338-658B-2C22-CB37B475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24C-27D6-77DE-DEA3-300149D8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51C2-FB9E-5751-43EF-F386B39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9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8FEE-1B08-F0A9-9BBF-F39F3343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A530-5825-B475-D6C0-5F9BAB95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E905-F809-FFAB-6C66-F1575B0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A5D3-E988-BB04-2837-E67F8EB0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1F25-3FC5-7195-4EFC-5C4AE35B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4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C25-0DBD-468B-E9E1-3E9F3FB4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E3D6-C403-86AF-56D3-0A743676F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D4E1A-B47B-3853-4BED-5C6128CA3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21E4-FD1E-8212-2DD3-2B2223CE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82C-1811-2E46-0CBB-03A1679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3C13-3366-5BDB-9251-F93F934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1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9539-347E-2260-1039-BE10F66F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9E4C-1C48-E11E-0809-D1D66BA1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D04EF-AA1F-1B97-F50F-27F5111A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B1FC-91B7-58FB-9A2F-EC7C07EA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6EB25-E8D8-99D0-B52C-302F71EC6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8341A-5FEE-088F-CEE4-071E54C3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7B64D-E083-AC13-03DC-8BD81EC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565B-B8B9-EA1B-78FA-D79725F1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90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47B8-7E2F-74C6-CC5D-1ABE8A4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EDCD4-B68B-7067-7090-45AA2EEC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CFF57-E471-2117-87E4-30218469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77104-E72E-D46C-6239-4B2C49A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0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A8F32-B1EC-A183-DFDF-412B8E17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EEC79-5EAA-E166-7F52-5F6C7484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466F-33ED-1817-1B99-7B4FC5F5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78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C4F-A6F9-5922-6B2C-FF65678B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2793-5552-2558-B6B6-7F18F04E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30A1-B8FE-F515-3424-D0EC58AD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4CFF-05D7-1EB2-F925-2810C47A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F409-5454-DA21-493A-DADBF3C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23C91-F041-0122-E09C-74539AAD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07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C32A-F57F-4B7D-5FF0-CB0C1E73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76FF7-8AF8-B3D1-3326-138E20B0A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45722-5C12-972D-671A-E55DD8B9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212F-9633-5CA6-8055-053BAEB7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FFE3B-6DF1-4FDE-24A3-948157DC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E6A61-D7BD-1D51-3D53-4CA6303C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81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9E9F4-3DBE-8DFF-6CD6-89F43DC5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7F4C-3287-2B4A-9549-748766EA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8F67-81F3-8F1E-7CDA-BD50357F5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FFD3E-C424-42BC-A693-04954BCED020}" type="datetimeFigureOut">
              <a:rPr lang="id-ID" smtClean="0"/>
              <a:t>04/10/2024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3747-4E5A-18ED-6C39-5E05C09B7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6A24-D78D-0017-197B-7496E9369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C7F95-65CC-4403-8D5A-98C9A42942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3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375D18-F90E-947C-336C-3F5B63DB494A}"/>
              </a:ext>
            </a:extLst>
          </p:cNvPr>
          <p:cNvGrpSpPr/>
          <p:nvPr/>
        </p:nvGrpSpPr>
        <p:grpSpPr>
          <a:xfrm>
            <a:off x="1017069" y="2638572"/>
            <a:ext cx="16109786" cy="1580851"/>
            <a:chOff x="1017069" y="2638572"/>
            <a:chExt cx="13875903" cy="1580851"/>
          </a:xfrm>
        </p:grpSpPr>
        <p:pic>
          <p:nvPicPr>
            <p:cNvPr id="5" name="Picture 4" descr="A magnifying glass over a graph&#10;&#10;Description automatically generated">
              <a:extLst>
                <a:ext uri="{FF2B5EF4-FFF2-40B4-BE49-F238E27FC236}">
                  <a16:creationId xmlns:a16="http://schemas.microsoft.com/office/drawing/2014/main" id="{3435D9B3-8D71-067D-989C-F5F391FD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69" y="2638572"/>
              <a:ext cx="1580851" cy="15808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2968823" y="2705725"/>
              <a:ext cx="119241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9000" dirty="0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Dashboard Analisis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1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375D18-F90E-947C-336C-3F5B63DB494A}"/>
              </a:ext>
            </a:extLst>
          </p:cNvPr>
          <p:cNvGrpSpPr/>
          <p:nvPr/>
        </p:nvGrpSpPr>
        <p:grpSpPr>
          <a:xfrm>
            <a:off x="3164109" y="546145"/>
            <a:ext cx="5863778" cy="5667304"/>
            <a:chOff x="2866387" y="546145"/>
            <a:chExt cx="5050670" cy="5667304"/>
          </a:xfrm>
        </p:grpSpPr>
        <p:pic>
          <p:nvPicPr>
            <p:cNvPr id="5" name="Picture 4" descr="A magnifying glass over a graph&#10;&#10;Description automatically generated">
              <a:extLst>
                <a:ext uri="{FF2B5EF4-FFF2-40B4-BE49-F238E27FC236}">
                  <a16:creationId xmlns:a16="http://schemas.microsoft.com/office/drawing/2014/main" id="{3435D9B3-8D71-067D-989C-F5F391FD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567" y="546145"/>
              <a:ext cx="3728312" cy="37283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2866387" y="4274457"/>
              <a:ext cx="505067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6000" dirty="0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Dashboard Analisis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9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BCAAD2-2809-E2FC-E6D6-C2C954322554}"/>
              </a:ext>
            </a:extLst>
          </p:cNvPr>
          <p:cNvGrpSpPr/>
          <p:nvPr/>
        </p:nvGrpSpPr>
        <p:grpSpPr>
          <a:xfrm>
            <a:off x="3164109" y="600548"/>
            <a:ext cx="5863778" cy="4721684"/>
            <a:chOff x="3164109" y="384122"/>
            <a:chExt cx="5863778" cy="47216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3164109" y="4182476"/>
              <a:ext cx="5863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Mengenal</a:t>
              </a:r>
              <a:r>
                <a:rPr lang="en-US" sz="5400" dirty="0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Data</a:t>
              </a:r>
              <a:endParaRPr lang="id-ID" sz="5400" dirty="0">
                <a:gradFill flip="none" rotWithShape="1">
                  <a:gsLst>
                    <a:gs pos="0">
                      <a:srgbClr val="9195EB"/>
                    </a:gs>
                    <a:gs pos="42000">
                      <a:srgbClr val="D7A5DD"/>
                    </a:gs>
                    <a:gs pos="100000">
                      <a:srgbClr val="44D2E4"/>
                    </a:gs>
                  </a:gsLst>
                  <a:lin ang="0" scaled="1"/>
                  <a:tileRect/>
                </a:gra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3" name="Picture 2" descr="A notebook and pen on a black background&#10;&#10;Description automatically generated">
              <a:extLst>
                <a:ext uri="{FF2B5EF4-FFF2-40B4-BE49-F238E27FC236}">
                  <a16:creationId xmlns:a16="http://schemas.microsoft.com/office/drawing/2014/main" id="{DF805B97-F1BF-23CC-E0C1-A7DE3903A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077" y="384122"/>
              <a:ext cx="3985846" cy="3985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1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9B031A-519A-FFCA-DE9A-12EEB6282F9E}"/>
              </a:ext>
            </a:extLst>
          </p:cNvPr>
          <p:cNvGrpSpPr/>
          <p:nvPr/>
        </p:nvGrpSpPr>
        <p:grpSpPr>
          <a:xfrm>
            <a:off x="3164109" y="467568"/>
            <a:ext cx="5863778" cy="5087321"/>
            <a:chOff x="3164109" y="467568"/>
            <a:chExt cx="5863778" cy="5087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3164109" y="4631559"/>
              <a:ext cx="5863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Eksplorasi</a:t>
              </a:r>
              <a:r>
                <a:rPr lang="en-US" sz="5400" dirty="0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Data</a:t>
              </a:r>
              <a:endParaRPr lang="id-ID" sz="5400" dirty="0">
                <a:gradFill flip="none" rotWithShape="1">
                  <a:gsLst>
                    <a:gs pos="0">
                      <a:srgbClr val="9195EB"/>
                    </a:gs>
                    <a:gs pos="42000">
                      <a:srgbClr val="D7A5DD"/>
                    </a:gs>
                    <a:gs pos="100000">
                      <a:srgbClr val="44D2E4"/>
                    </a:gs>
                  </a:gsLst>
                  <a:lin ang="0" scaled="1"/>
                  <a:tileRect/>
                </a:gra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8" name="Picture 7" descr="A white board with blue and purple graphics&#10;&#10;Description automatically generated">
              <a:extLst>
                <a:ext uri="{FF2B5EF4-FFF2-40B4-BE49-F238E27FC236}">
                  <a16:creationId xmlns:a16="http://schemas.microsoft.com/office/drawing/2014/main" id="{FA0CCDDE-59A2-C4E4-95C6-505ED7AB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073" y="467568"/>
              <a:ext cx="3985850" cy="39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9F7C0-5739-85FF-CFAE-6427416B4C26}"/>
              </a:ext>
            </a:extLst>
          </p:cNvPr>
          <p:cNvGrpSpPr/>
          <p:nvPr/>
        </p:nvGrpSpPr>
        <p:grpSpPr>
          <a:xfrm>
            <a:off x="3164111" y="732248"/>
            <a:ext cx="5863778" cy="4589984"/>
            <a:chOff x="3164111" y="732248"/>
            <a:chExt cx="5863778" cy="4589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3164111" y="4398902"/>
              <a:ext cx="5863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Pertanyaan</a:t>
              </a:r>
              <a:endParaRPr lang="id-ID" sz="5400" dirty="0">
                <a:gradFill flip="none" rotWithShape="1">
                  <a:gsLst>
                    <a:gs pos="0">
                      <a:srgbClr val="9195EB"/>
                    </a:gs>
                    <a:gs pos="42000">
                      <a:srgbClr val="D7A5DD"/>
                    </a:gs>
                    <a:gs pos="100000">
                      <a:srgbClr val="44D2E4"/>
                    </a:gs>
                  </a:gsLst>
                  <a:lin ang="0" scaled="1"/>
                  <a:tileRect/>
                </a:gra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14" name="Picture 13" descr="A clipboard with check marks&#10;&#10;Description automatically generated">
              <a:extLst>
                <a:ext uri="{FF2B5EF4-FFF2-40B4-BE49-F238E27FC236}">
                  <a16:creationId xmlns:a16="http://schemas.microsoft.com/office/drawing/2014/main" id="{41EEFCBD-BFCD-4BFE-846D-77328153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4" t="6818" r="13524" b="6818"/>
            <a:stretch/>
          </p:blipFill>
          <p:spPr>
            <a:xfrm>
              <a:off x="4556938" y="732248"/>
              <a:ext cx="3078124" cy="3644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91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B465F7-16EC-03E7-5851-EE38A58718C9}"/>
              </a:ext>
            </a:extLst>
          </p:cNvPr>
          <p:cNvGrpSpPr/>
          <p:nvPr/>
        </p:nvGrpSpPr>
        <p:grpSpPr>
          <a:xfrm>
            <a:off x="3164109" y="335726"/>
            <a:ext cx="5863778" cy="5219163"/>
            <a:chOff x="3164109" y="335726"/>
            <a:chExt cx="5863778" cy="52191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A47D9-3A37-04A7-DA34-6695C60ADDA9}"/>
                </a:ext>
              </a:extLst>
            </p:cNvPr>
            <p:cNvSpPr txBox="1"/>
            <p:nvPr/>
          </p:nvSpPr>
          <p:spPr>
            <a:xfrm>
              <a:off x="3164109" y="4631559"/>
              <a:ext cx="5863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Analisis</a:t>
              </a:r>
              <a:r>
                <a:rPr lang="en-US" sz="5400" dirty="0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</a:t>
              </a:r>
              <a:r>
                <a:rPr lang="en-US" sz="5400" dirty="0" err="1">
                  <a:gradFill flip="none" rotWithShape="1">
                    <a:gsLst>
                      <a:gs pos="0">
                        <a:srgbClr val="9195EB"/>
                      </a:gs>
                      <a:gs pos="42000">
                        <a:srgbClr val="D7A5DD"/>
                      </a:gs>
                      <a:gs pos="100000">
                        <a:srgbClr val="44D2E4"/>
                      </a:gs>
                    </a:gsLst>
                    <a:lin ang="0" scaled="1"/>
                    <a:tileRect/>
                  </a:gra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Lanjutan</a:t>
              </a:r>
              <a:endParaRPr lang="id-ID" sz="5400" dirty="0">
                <a:gradFill flip="none" rotWithShape="1">
                  <a:gsLst>
                    <a:gs pos="0">
                      <a:srgbClr val="9195EB"/>
                    </a:gs>
                    <a:gs pos="42000">
                      <a:srgbClr val="D7A5DD"/>
                    </a:gs>
                    <a:gs pos="100000">
                      <a:srgbClr val="44D2E4"/>
                    </a:gs>
                  </a:gsLst>
                  <a:lin ang="0" scaled="1"/>
                  <a:tileRect/>
                </a:gra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4" name="Picture 3" descr="A colorful graphic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BFD04E60-11E8-7966-897C-661BED39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9" t="7249" r="7249" b="13847"/>
            <a:stretch/>
          </p:blipFill>
          <p:spPr>
            <a:xfrm>
              <a:off x="3865006" y="335726"/>
              <a:ext cx="4461984" cy="4117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8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Yusuf Aristyanto</dc:creator>
  <cp:lastModifiedBy>Muhammad Yusuf Aristyanto</cp:lastModifiedBy>
  <cp:revision>4</cp:revision>
  <dcterms:created xsi:type="dcterms:W3CDTF">2024-09-30T05:16:24Z</dcterms:created>
  <dcterms:modified xsi:type="dcterms:W3CDTF">2024-10-04T07:07:03Z</dcterms:modified>
</cp:coreProperties>
</file>