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 Presentation: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Predicting Home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Sale Prices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Maria Yarolin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November 10,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 Employ predictive modeling (i.e. using existing data to develop a model that predicts an outcome) to predict housing sale prices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Target audience: Real estate professionals with a general knowledge of the analytics relevant to their industry,  but whom are not data scientists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source: </a:t>
            </a:r>
            <a:r>
              <a:rPr i="1" lang="en"/>
              <a:t>Ames Housing Dataset</a:t>
            </a:r>
            <a:r>
              <a:rPr lang="en"/>
              <a:t> - contains over 70 variables related to homes sold in Ames, IA from 2006-2010; the dataset to build the model includes 2051 cases.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Techniques Used: Preparing the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Pre-processing and examining the data: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Fill in missing data</a:t>
            </a:r>
            <a:r>
              <a:rPr lang="en"/>
              <a:t> on potentially useful variables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Minimal alteration, limited to only a few missing data points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Determine</a:t>
            </a:r>
            <a:r>
              <a:rPr b="1" lang="en"/>
              <a:t> c</a:t>
            </a:r>
            <a:r>
              <a:rPr b="1" lang="en"/>
              <a:t>orrelation</a:t>
            </a:r>
            <a:r>
              <a:rPr lang="en"/>
              <a:t> (i.e. the strength of relationship between two variables) of Sale Price and the other variables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Variables with a moderate-to-high correlation with Sale Price were selected for further consideration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/>
              <a:t>Rescale</a:t>
            </a:r>
            <a:r>
              <a:rPr lang="en"/>
              <a:t> the data to mitigate the effects of variables with different units of measurement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Techniques Used: Predictions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SelectKBest</a:t>
            </a:r>
            <a:r>
              <a:rPr lang="en"/>
              <a:t> - determines what features to include in a model by removing the lower-performing ones and retaining only the best features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Features selected for the model: Overall quality, Ground floor living area sq.ft, Garage area, # of cars in garage, Total Basement sq.ft, 1st Floor sq.ft, Total rooms above ground, Year built, Year remodeled/added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b="1" lang="en"/>
              <a:t>Multiple Linear Regression</a:t>
            </a:r>
            <a:r>
              <a:rPr lang="en"/>
              <a:t> - models the relationship between two or more predictor variables and a response variable (Sale Price) by fitting a linear equation to observed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Performance: Price Predictions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" y="1769546"/>
            <a:ext cx="3357475" cy="32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2" type="body"/>
          </p:nvPr>
        </p:nvSpPr>
        <p:spPr>
          <a:xfrm>
            <a:off x="4022075" y="1919075"/>
            <a:ext cx="46722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closer the points are to the line, the better the fit.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model is good at predicting sale prices at the low-to-moderate range, but is less effective for predicting prices at the higher end of the range.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</a:t>
            </a:r>
            <a:r>
              <a:rPr baseline="30000" lang="en"/>
              <a:t>2</a:t>
            </a:r>
            <a:r>
              <a:rPr lang="en"/>
              <a:t> score is 0.815481856581, meaning that this model explains 81% of the variation in housing prices. The remaining 19% of variation is attributed to other factors not addressed by this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Performance: Feature Importance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0" y="1739500"/>
            <a:ext cx="3864450" cy="32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far, </a:t>
            </a:r>
            <a:r>
              <a:rPr b="1" lang="en"/>
              <a:t>overall material and finish quality</a:t>
            </a:r>
            <a:r>
              <a:rPr lang="en"/>
              <a:t> is the most important feature in determining housing prices, followed by the </a:t>
            </a:r>
            <a:r>
              <a:rPr b="1" lang="en"/>
              <a:t>square footage of living area above grade (ground)</a:t>
            </a:r>
            <a:r>
              <a:rPr lang="en"/>
              <a:t>.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