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17" r:id="rId4"/>
    <p:sldId id="319" r:id="rId5"/>
    <p:sldId id="320" r:id="rId6"/>
    <p:sldId id="309" r:id="rId7"/>
    <p:sldId id="299" r:id="rId8"/>
    <p:sldId id="315" r:id="rId9"/>
    <p:sldId id="318" r:id="rId10"/>
    <p:sldId id="314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151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08D3-BDAD-4660-BBE2-06E403421A76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C0C2-2D42-4096-A4D0-0B55293ED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41FD-1DF1-4DA8-94CF-0F9936F22C54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FE715-5670-4B57-B39B-F1AAB7010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F8950D-4E1D-4DB1-9E21-DC65E2AAF9A6}" type="datetime1">
              <a:rPr lang="ru-RU" smtClean="0"/>
              <a:t>14.03.2013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D2C0C1-4D68-448D-B4D5-2E917621E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2759-204C-4CF9-A569-AE1BEFB0FE08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F3963-2923-43CC-8B02-FF6A37250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3F725-7C9E-4935-8BBE-9BD54DBC49FA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2DECA-7EEA-47C9-9A1F-5574549CBC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6C5D-D5BE-4773-AB61-EEBEFD8750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9F7ED-0B49-4DF1-B124-09A6009B7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01DEFA-C1CA-4D95-8941-22C92272D05B}" type="datetime1">
              <a:rPr lang="ru-RU" smtClean="0"/>
              <a:t>14.03.2013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FD7988-5AAF-4ABF-8EF8-076DE800AC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7382-4265-4EF4-8BB2-F638AA9A90F6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DE74-1935-4CCF-91BE-52A05C9C06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9488B7-5890-4A59-980C-F1CAC4D66D9F}" type="datetime1">
              <a:rPr lang="ru-RU" smtClean="0"/>
              <a:t>14.03.2013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2938A5-BD81-48B3-8845-736A210D4B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2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1945-6B14-4E84-BF3C-03992F135A85}" type="datetime1">
              <a:rPr lang="ru-RU" smtClean="0"/>
              <a:t>14.03.2013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F3830-F138-46E7-A868-C8AC2FB4FE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B0D2A6-C26F-4C66-9E36-E31BD5377F4F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C7F0F0-4DFF-43DD-A199-C9A58743E0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F8DF3-36E4-4E38-8255-9A34B5E6E330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5B5661-C753-4027-8726-2C70F0C03D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8BE731-5A60-4B59-A39F-2AD583F1022B}" type="datetime1">
              <a:rPr lang="ru-RU" smtClean="0"/>
              <a:t>14.03.2013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E1BB20-2C60-4DAF-B8F4-B825C0F138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8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A48F624B-002D-4811-BD84-39B697136170}" type="datetime1">
              <a:rPr lang="ru-RU" smtClean="0"/>
              <a:t>14.03.2013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951F50D-BE26-44AE-8E0C-C8AACFA467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69" r:id="rId2"/>
    <p:sldLayoutId id="2147484375" r:id="rId3"/>
    <p:sldLayoutId id="2147484370" r:id="rId4"/>
    <p:sldLayoutId id="2147484376" r:id="rId5"/>
    <p:sldLayoutId id="2147484371" r:id="rId6"/>
    <p:sldLayoutId id="2147484377" r:id="rId7"/>
    <p:sldLayoutId id="2147484378" r:id="rId8"/>
    <p:sldLayoutId id="2147484379" r:id="rId9"/>
    <p:sldLayoutId id="2147484372" r:id="rId10"/>
    <p:sldLayoutId id="21474843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7300912" cy="2427040"/>
          </a:xfrm>
        </p:spPr>
        <p:txBody>
          <a:bodyPr>
            <a:no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			Команда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разработчиков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Яковлев Сергей (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5081/14)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Козин Георгий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5081/14)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Яров Максим 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5081/13)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Тимофеева Юлия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 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(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5081/12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Минеев Александр (гр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5081/12)</a:t>
            </a: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Руководитель:	    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Тимофеев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Д.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А.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 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Times New Roman" pitchFamily="18" charset="0"/>
              </a:rPr>
              <a:t>2013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228" y="764704"/>
            <a:ext cx="82772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latin typeface="+mj-lt"/>
              </a:rPr>
              <a:t>Проект «</a:t>
            </a:r>
            <a:r>
              <a:rPr lang="en-US" sz="2500" b="1" dirty="0" err="1" smtClean="0">
                <a:latin typeface="+mj-lt"/>
              </a:rPr>
              <a:t>CodeCity</a:t>
            </a:r>
            <a:r>
              <a:rPr lang="ru-RU" sz="2500" b="1" dirty="0" smtClean="0">
                <a:latin typeface="+mj-lt"/>
              </a:rPr>
              <a:t>»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Представление 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промежуточных </a:t>
            </a:r>
            <a:endParaRPr lang="ru-RU" sz="25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j-ea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ru-RU" sz="2500" b="1" dirty="0" smtClean="0">
                <a:latin typeface="+mn-lt"/>
                <a:ea typeface="+mj-ea"/>
                <a:cs typeface="Times New Roman" pitchFamily="18" charset="0"/>
              </a:rPr>
              <a:t>результатов </a:t>
            </a:r>
            <a:r>
              <a:rPr lang="ru-RU" sz="2500" b="1" dirty="0" smtClean="0">
                <a:latin typeface="+mn-lt"/>
                <a:ea typeface="+mj-ea"/>
                <a:cs typeface="Times New Roman" pitchFamily="18" charset="0"/>
              </a:rPr>
              <a:t>(период </a:t>
            </a:r>
            <a:r>
              <a:rPr lang="en-US" sz="2500" b="1" dirty="0" smtClean="0">
                <a:latin typeface="+mn-lt"/>
                <a:ea typeface="+mj-ea"/>
                <a:cs typeface="Times New Roman" pitchFamily="18" charset="0"/>
              </a:rPr>
              <a:t>1</a:t>
            </a:r>
            <a:r>
              <a:rPr lang="ru-RU" sz="2500" b="1" dirty="0" smtClean="0">
                <a:latin typeface="+mn-lt"/>
                <a:ea typeface="+mj-ea"/>
                <a:cs typeface="Times New Roman" pitchFamily="18" charset="0"/>
              </a:rPr>
              <a:t>)</a:t>
            </a:r>
            <a:endParaRPr lang="ru-RU" sz="2500" b="1" dirty="0">
              <a:latin typeface="+mn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Следующий этап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124744"/>
            <a:ext cx="7499350" cy="5472608"/>
          </a:xfrm>
        </p:spPr>
        <p:txBody>
          <a:bodyPr/>
          <a:lstStyle/>
          <a:p>
            <a:pPr marL="82550" indent="0">
              <a:buNone/>
            </a:pP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30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Утверждение ТЗ</a:t>
            </a:r>
            <a:endParaRPr lang="ru-RU" sz="2500" dirty="0" smtClean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30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Занесение информации о 	проанализированном коде в БД</a:t>
            </a:r>
            <a:endParaRPr lang="en-US" sz="2500" dirty="0" smtClean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endParaRPr lang="en-US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en-US" sz="2500" dirty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3000" b="1" dirty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</a:t>
            </a:r>
            <a:r>
              <a:rPr lang="en-US" sz="2500" dirty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Обмен между сервером и клиентом</a:t>
            </a: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!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Web-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интерфейс</a:t>
            </a: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   !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	Выгрузка кода из </a:t>
            </a:r>
            <a:r>
              <a:rPr lang="ru-RU" sz="2500" dirty="0" err="1" smtClean="0">
                <a:latin typeface="Microsoft Sans Serif" pitchFamily="34" charset="0"/>
                <a:cs typeface="Microsoft Sans Serif" pitchFamily="34" charset="0"/>
              </a:rPr>
              <a:t>репозиториев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SVN </a:t>
            </a:r>
            <a:r>
              <a:rPr lang="ru-RU" sz="2500" dirty="0" smtClean="0">
                <a:latin typeface="Microsoft Sans Serif" pitchFamily="34" charset="0"/>
                <a:cs typeface="Microsoft Sans Serif" pitchFamily="34" charset="0"/>
              </a:rPr>
              <a:t>и 	</a:t>
            </a:r>
            <a:r>
              <a:rPr lang="en-US" sz="2500" dirty="0" smtClean="0">
                <a:latin typeface="Microsoft Sans Serif" pitchFamily="34" charset="0"/>
                <a:cs typeface="Microsoft Sans Serif" pitchFamily="34" charset="0"/>
              </a:rPr>
              <a:t>Mercurial</a:t>
            </a: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  <a:p>
            <a:pPr marL="82550" indent="0">
              <a:buNone/>
            </a:pPr>
            <a:endParaRPr lang="ru-RU" sz="25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 </a:t>
            </a:r>
            <a:r>
              <a:rPr lang="en-US" dirty="0" err="1" smtClean="0"/>
              <a:t>CodeCity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5157192"/>
            <a:ext cx="7499350" cy="1368152"/>
          </a:xfrm>
        </p:spPr>
        <p:txBody>
          <a:bodyPr/>
          <a:lstStyle/>
          <a:p>
            <a:pPr marL="82550" indent="0">
              <a:buNone/>
            </a:pPr>
            <a:r>
              <a:rPr lang="ru-RU" dirty="0" smtClean="0"/>
              <a:t>Анализ кода и отображение его метрик </a:t>
            </a:r>
          </a:p>
          <a:p>
            <a:pPr marL="82550" indent="0">
              <a:buNone/>
            </a:pPr>
            <a:r>
              <a:rPr lang="ru-RU" dirty="0" smtClean="0"/>
              <a:t>в виде трехмерного города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5" y="1268760"/>
            <a:ext cx="67532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6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выгрузка кода из </a:t>
            </a:r>
            <a:r>
              <a:rPr lang="ru-RU" dirty="0" err="1" smtClean="0"/>
              <a:t>репозиториев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, SVN, Mercurial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анализ метрик кода (</a:t>
            </a:r>
            <a:r>
              <a:rPr lang="en-US" dirty="0" smtClean="0"/>
              <a:t>Java)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хранение информации о проанализированном коде в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5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 smtClean="0"/>
              <a:t>web-</a:t>
            </a:r>
            <a:r>
              <a:rPr lang="ru-RU" dirty="0" smtClean="0"/>
              <a:t>интерфейсу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указание адреса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возможность авторизации</a:t>
            </a:r>
          </a:p>
          <a:p>
            <a:endParaRPr lang="ru-RU" dirty="0"/>
          </a:p>
          <a:p>
            <a:r>
              <a:rPr lang="ru-RU" dirty="0" smtClean="0"/>
              <a:t> отображение прогресса выгрузки и анализа кода</a:t>
            </a:r>
          </a:p>
          <a:p>
            <a:endParaRPr lang="ru-RU" dirty="0"/>
          </a:p>
          <a:p>
            <a:r>
              <a:rPr lang="ru-RU" dirty="0" smtClean="0"/>
              <a:t> список проанализированных </a:t>
            </a:r>
            <a:r>
              <a:rPr lang="ru-RU" dirty="0" err="1" smtClean="0"/>
              <a:t>репозиториев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17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визуальному отображению метрик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628800"/>
            <a:ext cx="7499350" cy="4619600"/>
          </a:xfrm>
        </p:spPr>
        <p:txBody>
          <a:bodyPr/>
          <a:lstStyle/>
          <a:p>
            <a:r>
              <a:rPr lang="ru-RU" dirty="0" smtClean="0"/>
              <a:t> разметка кода по пакетам</a:t>
            </a:r>
          </a:p>
          <a:p>
            <a:pPr marL="82550" indent="0">
              <a:buNone/>
            </a:pP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размеры объектов зависят от метрик кода</a:t>
            </a:r>
          </a:p>
          <a:p>
            <a:pPr marL="82550" indent="0">
              <a:buNone/>
            </a:pP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взаимодействие с объектами</a:t>
            </a:r>
          </a:p>
          <a:p>
            <a:pPr marL="82550" indent="0">
              <a:buNone/>
            </a:pP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активная камера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0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9350" cy="1143000"/>
          </a:xfrm>
        </p:spPr>
        <p:txBody>
          <a:bodyPr>
            <a:normAutofit/>
          </a:bodyPr>
          <a:lstStyle/>
          <a:p>
            <a:r>
              <a:rPr lang="ru-RU" sz="3900" dirty="0" smtClean="0"/>
              <a:t>Задачи </a:t>
            </a:r>
            <a:r>
              <a:rPr lang="ru-RU" sz="3900" dirty="0"/>
              <a:t>участников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054764"/>
              </p:ext>
            </p:extLst>
          </p:nvPr>
        </p:nvGraphicFramePr>
        <p:xfrm>
          <a:off x="1115616" y="1268760"/>
          <a:ext cx="7272808" cy="545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502"/>
                <a:gridCol w="4399306"/>
              </a:tblGrid>
              <a:tr h="676507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Разработчик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Участие в проекте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90766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Яковлев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Сергей</a:t>
                      </a:r>
                      <a:endParaRPr lang="en-US" sz="2000" u="none" strike="noStrike" baseline="0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(менеджер проекта)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Клиентская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часть: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web-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интерфейс</a:t>
                      </a:r>
                      <a:r>
                        <a:rPr lang="ru-RU" sz="2000" u="none" strike="noStrike" dirty="0" smtClean="0">
                          <a:effectLst/>
                        </a:rPr>
                        <a:t> с использованием библиотеки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WebGL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, программная документация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Козин Георгий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Серверная часть:  интерфейс обмена с клиентом,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проектирование БД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100175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Яров Максим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Серверная часть: 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выгрузка кода из </a:t>
                      </a:r>
                      <a:r>
                        <a:rPr lang="ru-RU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репозиториев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анализ метрик кода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 smtClean="0">
                          <a:effectLst/>
                        </a:rPr>
                        <a:t>Тимофеева Юлия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Клиентская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часть: 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web-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интерфейс авторизации, формирования запросов и отслеживания статуса обработки предыдущих запросов</a:t>
                      </a:r>
                    </a:p>
                  </a:txBody>
                  <a:tcPr marL="6505" marR="6505" marT="6505" marB="0" anchor="ctr"/>
                </a:tc>
              </a:tr>
              <a:tr h="81311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Минеев Александр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5" marR="6505" marT="650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baseline="0" dirty="0" smtClean="0">
                          <a:effectLst/>
                        </a:rPr>
                        <a:t>Разработка программной документации, разработка тестов</a:t>
                      </a:r>
                    </a:p>
                  </a:txBody>
                  <a:tcPr marL="6505" marR="6505" marT="65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052736"/>
            <a:ext cx="7818834" cy="5616624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ТЗ </a:t>
            </a:r>
            <a:r>
              <a:rPr lang="ru-RU" b="1" dirty="0" smtClean="0"/>
              <a:t>(Минеев А.)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структура БД </a:t>
            </a:r>
            <a:r>
              <a:rPr lang="ru-RU" b="1" dirty="0" smtClean="0"/>
              <a:t>(Козин Г.)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протокол обмена между клиентом и 		сервером</a:t>
            </a:r>
            <a:endParaRPr lang="ru-RU" sz="22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200" b="1" dirty="0"/>
              <a:t>	</a:t>
            </a:r>
            <a:r>
              <a:rPr lang="ru-RU" sz="2200" b="1" dirty="0" smtClean="0"/>
              <a:t>	</a:t>
            </a:r>
            <a:r>
              <a:rPr lang="ru-RU" sz="2200" b="1" dirty="0" smtClean="0"/>
              <a:t>(Яковлев С., Тимофеева Ю., Козин Г.)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marL="657225" lvl="2" indent="0">
              <a:spcBef>
                <a:spcPts val="1200"/>
              </a:spcBef>
              <a:buNone/>
            </a:pPr>
            <a:r>
              <a:rPr lang="en-US" sz="2800" b="1" dirty="0" smtClean="0">
                <a:latin typeface="Microsoft Sans Serif" pitchFamily="34" charset="0"/>
                <a:cs typeface="Microsoft Sans Serif" pitchFamily="34" charset="0"/>
              </a:rPr>
              <a:t>?</a:t>
            </a:r>
            <a:r>
              <a:rPr lang="ru-RU" sz="2800" b="1" dirty="0" smtClean="0">
                <a:latin typeface="Microsoft Sans Serif" pitchFamily="34" charset="0"/>
                <a:cs typeface="Microsoft Sans Serif" pitchFamily="34" charset="0"/>
              </a:rPr>
              <a:t>		</a:t>
            </a:r>
            <a:r>
              <a:rPr lang="ru-RU" sz="2000" dirty="0" smtClean="0">
                <a:latin typeface="Microsoft Sans Serif" pitchFamily="34" charset="0"/>
                <a:cs typeface="Microsoft Sans Serif" pitchFamily="34" charset="0"/>
              </a:rPr>
              <a:t>частичное перераспределение задач с учетом 		добавления нового разработчика</a:t>
            </a:r>
            <a:endParaRPr lang="ru-RU" sz="2000" dirty="0" smtClean="0"/>
          </a:p>
        </p:txBody>
      </p:sp>
      <p:sp>
        <p:nvSpPr>
          <p:cNvPr id="4" name="Плюс 3"/>
          <p:cNvSpPr/>
          <p:nvPr/>
        </p:nvSpPr>
        <p:spPr>
          <a:xfrm>
            <a:off x="1619672" y="1544554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619672" y="2708920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/>
          <p:cNvSpPr/>
          <p:nvPr/>
        </p:nvSpPr>
        <p:spPr>
          <a:xfrm>
            <a:off x="1619672" y="4149080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Выгрузка кода из </a:t>
            </a:r>
            <a:r>
              <a:rPr lang="ru-RU" sz="2800" b="1" dirty="0" err="1" smtClean="0"/>
              <a:t>репозиториев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Git</a:t>
            </a:r>
            <a:endParaRPr lang="en-US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200" b="1" dirty="0" smtClean="0"/>
              <a:t>(</a:t>
            </a:r>
            <a:r>
              <a:rPr lang="ru-RU" sz="2200" b="1" dirty="0" smtClean="0"/>
              <a:t>Яров М.)</a:t>
            </a:r>
            <a:endParaRPr lang="ru-RU" sz="2200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Анализ кода на базе </a:t>
            </a:r>
            <a:r>
              <a:rPr lang="en-US" sz="2800" b="1" dirty="0" smtClean="0"/>
              <a:t>Eclipse JDT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 </a:t>
            </a:r>
            <a:r>
              <a:rPr lang="en-US" sz="2800" b="1" dirty="0" smtClean="0"/>
              <a:t>		</a:t>
            </a:r>
            <a:r>
              <a:rPr lang="en-US" sz="2200" b="1" dirty="0" smtClean="0"/>
              <a:t>(</a:t>
            </a:r>
            <a:r>
              <a:rPr lang="ru-RU" sz="2200" b="1" dirty="0" smtClean="0"/>
              <a:t>Яров М.)</a:t>
            </a:r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</a:t>
            </a:r>
            <a:r>
              <a:rPr lang="ru-RU" sz="2800" b="1" dirty="0" smtClean="0"/>
              <a:t>Разработка БД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PostgreSQL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200" b="1" dirty="0"/>
              <a:t>	</a:t>
            </a:r>
            <a:r>
              <a:rPr lang="ru-RU" sz="2200" b="1" dirty="0" smtClean="0"/>
              <a:t>	(Козин Г.)</a:t>
            </a:r>
            <a:endParaRPr lang="ru-RU" sz="2200" b="1" dirty="0" smtClean="0"/>
          </a:p>
        </p:txBody>
      </p:sp>
      <p:sp>
        <p:nvSpPr>
          <p:cNvPr id="4" name="Плюс 3"/>
          <p:cNvSpPr/>
          <p:nvPr/>
        </p:nvSpPr>
        <p:spPr>
          <a:xfrm>
            <a:off x="1626005" y="1804504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646852" y="3573016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/>
          <p:cNvSpPr/>
          <p:nvPr/>
        </p:nvSpPr>
        <p:spPr>
          <a:xfrm>
            <a:off x="1619672" y="5085184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Результаты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1124744"/>
            <a:ext cx="7818834" cy="5544616"/>
          </a:xfrm>
        </p:spPr>
        <p:txBody>
          <a:bodyPr/>
          <a:lstStyle/>
          <a:p>
            <a:pPr marL="657225" lvl="2" indent="0">
              <a:spcBef>
                <a:spcPts val="1200"/>
              </a:spcBef>
              <a:buNone/>
            </a:pPr>
            <a:r>
              <a:rPr lang="ru-RU" sz="1800" b="1" dirty="0" smtClean="0"/>
              <a:t>	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Построение изображения на основе 		2 метрик: количество классов и 			количество строк кода</a:t>
            </a:r>
            <a:endParaRPr lang="en-US" sz="2800" b="1" dirty="0" smtClean="0"/>
          </a:p>
          <a:p>
            <a:pPr marL="657225" lvl="2" indent="0"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200" b="1" dirty="0" smtClean="0"/>
              <a:t>(</a:t>
            </a:r>
            <a:r>
              <a:rPr lang="ru-RU" sz="2200" b="1" dirty="0" smtClean="0"/>
              <a:t>Яковлев С.)</a:t>
            </a:r>
            <a:endParaRPr lang="ru-RU" sz="2200" b="1" dirty="0" smtClean="0"/>
          </a:p>
          <a:p>
            <a:pPr marL="657225" lvl="2" indent="0">
              <a:spcBef>
                <a:spcPts val="1200"/>
              </a:spcBef>
              <a:buNone/>
            </a:pPr>
            <a:endParaRPr lang="ru-RU" sz="2800" b="1" dirty="0"/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 smtClean="0"/>
              <a:t>		Разработка начальной версии 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	</a:t>
            </a:r>
            <a:r>
              <a:rPr lang="en-US" sz="2800" b="1" dirty="0" smtClean="0"/>
              <a:t>web-</a:t>
            </a:r>
            <a:r>
              <a:rPr lang="ru-RU" sz="2800" b="1" dirty="0" smtClean="0"/>
              <a:t>интерфейса</a:t>
            </a:r>
          </a:p>
          <a:p>
            <a:pPr marL="657225" lvl="2" indent="0">
              <a:spcBef>
                <a:spcPts val="1200"/>
              </a:spcBef>
              <a:buNone/>
            </a:pPr>
            <a:r>
              <a:rPr lang="en-US" sz="2800" b="1" dirty="0" smtClean="0"/>
              <a:t>		</a:t>
            </a:r>
            <a:r>
              <a:rPr lang="en-US" sz="2200" b="1" dirty="0" smtClean="0"/>
              <a:t>(</a:t>
            </a:r>
            <a:r>
              <a:rPr lang="ru-RU" sz="2200" b="1" dirty="0" smtClean="0"/>
              <a:t>Тимофеева Ю.)</a:t>
            </a:r>
          </a:p>
        </p:txBody>
      </p:sp>
      <p:sp>
        <p:nvSpPr>
          <p:cNvPr id="4" name="Плюс 3"/>
          <p:cNvSpPr/>
          <p:nvPr/>
        </p:nvSpPr>
        <p:spPr>
          <a:xfrm>
            <a:off x="1646852" y="2092536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646852" y="4725144"/>
            <a:ext cx="576064" cy="576064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180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Презентация PowerPoint</vt:lpstr>
      <vt:lpstr>О проекте CodeCity</vt:lpstr>
      <vt:lpstr>Требования к проекту</vt:lpstr>
      <vt:lpstr>Требования к web-интерфейсу</vt:lpstr>
      <vt:lpstr>Требования к визуальному отображению метрик кода</vt:lpstr>
      <vt:lpstr>Задачи участников</vt:lpstr>
      <vt:lpstr>Результаты</vt:lpstr>
      <vt:lpstr>Результаты</vt:lpstr>
      <vt:lpstr>Результаты</vt:lpstr>
      <vt:lpstr>Следующий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Яковлев С.И.</dc:creator>
  <cp:lastModifiedBy>Sergey</cp:lastModifiedBy>
  <cp:revision>139</cp:revision>
  <dcterms:created xsi:type="dcterms:W3CDTF">2012-04-03T16:02:14Z</dcterms:created>
  <dcterms:modified xsi:type="dcterms:W3CDTF">2013-03-14T07:42:59Z</dcterms:modified>
</cp:coreProperties>
</file>