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7" r:id="rId2"/>
  </p:sldIdLst>
  <p:sldSz cx="26643013" cy="38884225"/>
  <p:notesSz cx="7088188" cy="10223500"/>
  <p:defaultTextStyle>
    <a:defPPr>
      <a:defRPr lang="en-GB"/>
    </a:defPPr>
    <a:lvl1pPr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1pPr>
    <a:lvl2pPr marL="417513" indent="39688"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2pPr>
    <a:lvl3pPr marL="835025" indent="79375"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3pPr>
    <a:lvl4pPr marL="1252538" indent="119063"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4pPr>
    <a:lvl5pPr marL="1670050" indent="15875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5pPr>
    <a:lvl6pPr marL="22860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6pPr>
    <a:lvl7pPr marL="27432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7pPr>
    <a:lvl8pPr marL="32004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8pPr>
    <a:lvl9pPr marL="36576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12248">
          <p15:clr>
            <a:srgbClr val="A4A3A4"/>
          </p15:clr>
        </p15:guide>
        <p15:guide id="2" pos="7938">
          <p15:clr>
            <a:srgbClr val="A4A3A4"/>
          </p15:clr>
        </p15:guide>
        <p15:guide id="3" pos="8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7A7A7"/>
    <a:srgbClr val="B2B2B2"/>
    <a:srgbClr val="FF0000"/>
    <a:srgbClr val="0000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675" autoAdjust="0"/>
  </p:normalViewPr>
  <p:slideViewPr>
    <p:cSldViewPr snapToObjects="1">
      <p:cViewPr>
        <p:scale>
          <a:sx n="33" d="100"/>
          <a:sy n="33" d="100"/>
        </p:scale>
        <p:origin x="2706" y="-2874"/>
      </p:cViewPr>
      <p:guideLst>
        <p:guide orient="horz" pos="12248"/>
        <p:guide pos="7938"/>
        <p:guide pos="8392"/>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snapToObjects="1">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025"/>
          <p:cNvSpPr>
            <a:spLocks noGrp="1" noRot="1" noChangeAspect="1" noChangeArrowheads="1" noTextEdit="1"/>
          </p:cNvSpPr>
          <p:nvPr>
            <p:ph type="sldImg"/>
          </p:nvPr>
        </p:nvSpPr>
        <p:spPr bwMode="auto">
          <a:xfrm>
            <a:off x="0" y="339725"/>
            <a:ext cx="1588" cy="1588"/>
          </a:xfrm>
          <a:prstGeom prst="rect">
            <a:avLst/>
          </a:prstGeom>
          <a:solidFill>
            <a:srgbClr val="FFFFFF"/>
          </a:solidFill>
          <a:ln w="9525">
            <a:solidFill>
              <a:srgbClr val="000000"/>
            </a:solidFill>
            <a:miter lim="800000"/>
            <a:headEnd/>
            <a:tailEnd/>
          </a:ln>
        </p:spPr>
      </p:sp>
      <p:sp>
        <p:nvSpPr>
          <p:cNvPr id="2050" name="Rectangle 1026"/>
          <p:cNvSpPr txBox="1">
            <a:spLocks noGrp="1" noChangeArrowheads="1"/>
          </p:cNvSpPr>
          <p:nvPr>
            <p:ph type="body" idx="1"/>
          </p:nvPr>
        </p:nvSpPr>
        <p:spPr bwMode="auto">
          <a:xfrm>
            <a:off x="520700" y="4826000"/>
            <a:ext cx="6053138" cy="45386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tr-TR" noProof="0"/>
          </a:p>
        </p:txBody>
      </p:sp>
    </p:spTree>
    <p:extLst>
      <p:ext uri="{BB962C8B-B14F-4D97-AF65-F5344CB8AC3E}">
        <p14:creationId xmlns:p14="http://schemas.microsoft.com/office/powerpoint/2010/main" val="584145428"/>
      </p:ext>
    </p:extLst>
  </p:cSld>
  <p:clrMap bg1="lt1" tx1="dk1" bg2="lt2" tx2="dk2" accent1="accent1" accent2="accent2" accent3="accent3" accent4="accent4" accent5="accent5" accent6="accent6" hlink="hlink" folHlink="folHlink"/>
  <p:notesStyle>
    <a:lvl1pPr algn="l" defTabSz="409575" rtl="0" eaLnBrk="0" fontAlgn="base" hangingPunct="0">
      <a:spcBef>
        <a:spcPct val="30000"/>
      </a:spcBef>
      <a:spcAft>
        <a:spcPct val="0"/>
      </a:spcAft>
      <a:buClr>
        <a:srgbClr val="000000"/>
      </a:buClr>
      <a:buSzPct val="100000"/>
      <a:buFont typeface="Times New Roman" pitchFamily="18" charset="0"/>
      <a:defRPr sz="1100" kern="1200">
        <a:solidFill>
          <a:srgbClr val="000000"/>
        </a:solidFill>
        <a:latin typeface="Times New Roman" pitchFamily="18" charset="0"/>
        <a:ea typeface="+mn-ea"/>
        <a:cs typeface="+mn-cs"/>
      </a:defRPr>
    </a:lvl1pPr>
    <a:lvl2pPr marL="742950" indent="-285750" algn="l" defTabSz="409575" rtl="0" eaLnBrk="0" fontAlgn="base" hangingPunct="0">
      <a:spcBef>
        <a:spcPct val="30000"/>
      </a:spcBef>
      <a:spcAft>
        <a:spcPct val="0"/>
      </a:spcAft>
      <a:buClr>
        <a:srgbClr val="000000"/>
      </a:buClr>
      <a:buSzPct val="100000"/>
      <a:buFont typeface="Times New Roman" pitchFamily="18" charset="0"/>
      <a:defRPr sz="1100" kern="1200">
        <a:solidFill>
          <a:srgbClr val="000000"/>
        </a:solidFill>
        <a:latin typeface="Times New Roman" pitchFamily="18" charset="0"/>
        <a:ea typeface="+mn-ea"/>
        <a:cs typeface="+mn-cs"/>
      </a:defRPr>
    </a:lvl2pPr>
    <a:lvl3pPr marL="1143000" indent="-228600" algn="l" defTabSz="409575" rtl="0" eaLnBrk="0" fontAlgn="base" hangingPunct="0">
      <a:spcBef>
        <a:spcPct val="30000"/>
      </a:spcBef>
      <a:spcAft>
        <a:spcPct val="0"/>
      </a:spcAft>
      <a:buClr>
        <a:srgbClr val="000000"/>
      </a:buClr>
      <a:buSzPct val="100000"/>
      <a:buFont typeface="Times New Roman" pitchFamily="18" charset="0"/>
      <a:defRPr sz="1100" kern="1200">
        <a:solidFill>
          <a:srgbClr val="000000"/>
        </a:solidFill>
        <a:latin typeface="Times New Roman" pitchFamily="18" charset="0"/>
        <a:ea typeface="+mn-ea"/>
        <a:cs typeface="+mn-cs"/>
      </a:defRPr>
    </a:lvl3pPr>
    <a:lvl4pPr marL="1600200" indent="-228600" algn="l" defTabSz="409575" rtl="0" eaLnBrk="0" fontAlgn="base" hangingPunct="0">
      <a:spcBef>
        <a:spcPct val="30000"/>
      </a:spcBef>
      <a:spcAft>
        <a:spcPct val="0"/>
      </a:spcAft>
      <a:buClr>
        <a:srgbClr val="000000"/>
      </a:buClr>
      <a:buSzPct val="100000"/>
      <a:buFont typeface="Times New Roman" pitchFamily="18" charset="0"/>
      <a:defRPr sz="1100" kern="1200">
        <a:solidFill>
          <a:srgbClr val="000000"/>
        </a:solidFill>
        <a:latin typeface="Times New Roman" pitchFamily="18" charset="0"/>
        <a:ea typeface="+mn-ea"/>
        <a:cs typeface="+mn-cs"/>
      </a:defRPr>
    </a:lvl4pPr>
    <a:lvl5pPr marL="2057400" indent="-228600" algn="l" defTabSz="409575" rtl="0" eaLnBrk="0" fontAlgn="base" hangingPunct="0">
      <a:spcBef>
        <a:spcPct val="30000"/>
      </a:spcBef>
      <a:spcAft>
        <a:spcPct val="0"/>
      </a:spcAft>
      <a:buClr>
        <a:srgbClr val="000000"/>
      </a:buClr>
      <a:buSzPct val="100000"/>
      <a:buFont typeface="Times New Roman" pitchFamily="18" charset="0"/>
      <a:defRPr sz="1100" kern="1200">
        <a:solidFill>
          <a:srgbClr val="000000"/>
        </a:solidFill>
        <a:latin typeface="Times New Roman" pitchFamily="18" charset="0"/>
        <a:ea typeface="+mn-ea"/>
        <a:cs typeface="+mn-cs"/>
      </a:defRPr>
    </a:lvl5pPr>
    <a:lvl6pPr marL="2089279" algn="l" defTabSz="835710" rtl="0" eaLnBrk="1" latinLnBrk="0" hangingPunct="1">
      <a:defRPr sz="1100" kern="1200">
        <a:solidFill>
          <a:schemeClr val="tx1"/>
        </a:solidFill>
        <a:latin typeface="+mn-lt"/>
        <a:ea typeface="+mn-ea"/>
        <a:cs typeface="+mn-cs"/>
      </a:defRPr>
    </a:lvl6pPr>
    <a:lvl7pPr marL="2507133" algn="l" defTabSz="835710" rtl="0" eaLnBrk="1" latinLnBrk="0" hangingPunct="1">
      <a:defRPr sz="1100" kern="1200">
        <a:solidFill>
          <a:schemeClr val="tx1"/>
        </a:solidFill>
        <a:latin typeface="+mn-lt"/>
        <a:ea typeface="+mn-ea"/>
        <a:cs typeface="+mn-cs"/>
      </a:defRPr>
    </a:lvl7pPr>
    <a:lvl8pPr marL="2924990" algn="l" defTabSz="835710" rtl="0" eaLnBrk="1" latinLnBrk="0" hangingPunct="1">
      <a:defRPr sz="1100" kern="1200">
        <a:solidFill>
          <a:schemeClr val="tx1"/>
        </a:solidFill>
        <a:latin typeface="+mn-lt"/>
        <a:ea typeface="+mn-ea"/>
        <a:cs typeface="+mn-cs"/>
      </a:defRPr>
    </a:lvl8pPr>
    <a:lvl9pPr marL="3342845" algn="l" defTabSz="83571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ln/>
        </p:spPr>
      </p:sp>
      <p:sp>
        <p:nvSpPr>
          <p:cNvPr id="4099" name="Rectangle 3"/>
          <p:cNvSpPr txBox="1">
            <a:spLocks noGrp="1" noChangeArrowheads="1"/>
          </p:cNvSpPr>
          <p:nvPr>
            <p:ph type="body" idx="1"/>
          </p:nvPr>
        </p:nvSpPr>
        <p:spPr>
          <a:xfrm>
            <a:off x="520700" y="4826000"/>
            <a:ext cx="6053138" cy="4540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p>
        </p:txBody>
      </p:sp>
    </p:spTree>
    <p:extLst>
      <p:ext uri="{BB962C8B-B14F-4D97-AF65-F5344CB8AC3E}">
        <p14:creationId xmlns:p14="http://schemas.microsoft.com/office/powerpoint/2010/main" val="323486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2169673" y="12975004"/>
            <a:ext cx="24587697" cy="8951292"/>
          </a:xfrm>
        </p:spPr>
        <p:txBody>
          <a:bodyPr/>
          <a:lstStyle/>
          <a:p>
            <a:r>
              <a:rPr lang="tr-TR"/>
              <a:t>Asıl başlık stili için tıklatın</a:t>
            </a:r>
          </a:p>
        </p:txBody>
      </p:sp>
      <p:sp>
        <p:nvSpPr>
          <p:cNvPr id="3" name="2 Alt Başlık"/>
          <p:cNvSpPr>
            <a:spLocks noGrp="1"/>
          </p:cNvSpPr>
          <p:nvPr>
            <p:ph type="subTitle" idx="1"/>
          </p:nvPr>
        </p:nvSpPr>
        <p:spPr>
          <a:xfrm>
            <a:off x="4339339" y="23666525"/>
            <a:ext cx="20248358" cy="10674643"/>
          </a:xfrm>
        </p:spPr>
        <p:txBody>
          <a:bodyPr/>
          <a:lstStyle>
            <a:lvl1pPr marL="0" indent="0" algn="ctr">
              <a:buNone/>
              <a:defRPr/>
            </a:lvl1pPr>
            <a:lvl2pPr marL="417856" indent="0" algn="ctr">
              <a:buNone/>
              <a:defRPr/>
            </a:lvl2pPr>
            <a:lvl3pPr marL="835710" indent="0" algn="ctr">
              <a:buNone/>
              <a:defRPr/>
            </a:lvl3pPr>
            <a:lvl4pPr marL="1253567" indent="0" algn="ctr">
              <a:buNone/>
              <a:defRPr/>
            </a:lvl4pPr>
            <a:lvl5pPr marL="1671423" indent="0" algn="ctr">
              <a:buNone/>
              <a:defRPr/>
            </a:lvl5pPr>
            <a:lvl6pPr marL="2089279" indent="0" algn="ctr">
              <a:buNone/>
              <a:defRPr/>
            </a:lvl6pPr>
            <a:lvl7pPr marL="2507133" indent="0" algn="ctr">
              <a:buNone/>
              <a:defRPr/>
            </a:lvl7pPr>
            <a:lvl8pPr marL="2924990" indent="0" algn="ctr">
              <a:buNone/>
              <a:defRPr/>
            </a:lvl8pPr>
            <a:lvl9pPr marL="3342845" indent="0" algn="ctr">
              <a:buNone/>
              <a:defRPr/>
            </a:lvl9pPr>
          </a:lstStyle>
          <a:p>
            <a:r>
              <a:rPr lang="tr-TR"/>
              <a:t>Asıl alt başlık stilini düzenlemek için tıklatın</a:t>
            </a:r>
          </a:p>
        </p:txBody>
      </p:sp>
    </p:spTree>
    <p:extLst>
      <p:ext uri="{BB962C8B-B14F-4D97-AF65-F5344CB8AC3E}">
        <p14:creationId xmlns:p14="http://schemas.microsoft.com/office/powerpoint/2010/main" val="746575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315787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20611154" y="3712189"/>
            <a:ext cx="6146216" cy="33411203"/>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2169673" y="3712189"/>
            <a:ext cx="18305434" cy="33411203"/>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277886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2437543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2284459" y="26838533"/>
            <a:ext cx="24589115" cy="8294486"/>
          </a:xfrm>
        </p:spPr>
        <p:txBody>
          <a:bodyPr anchor="t"/>
          <a:lstStyle>
            <a:lvl1pPr algn="l">
              <a:defRPr sz="3700" b="1" cap="all"/>
            </a:lvl1pPr>
          </a:lstStyle>
          <a:p>
            <a:r>
              <a:rPr lang="tr-TR"/>
              <a:t>Asıl başlık stili için tıklatın</a:t>
            </a:r>
          </a:p>
        </p:txBody>
      </p:sp>
      <p:sp>
        <p:nvSpPr>
          <p:cNvPr id="3" name="2 Metin Yer Tutucusu"/>
          <p:cNvSpPr>
            <a:spLocks noGrp="1"/>
          </p:cNvSpPr>
          <p:nvPr>
            <p:ph type="body" idx="1"/>
          </p:nvPr>
        </p:nvSpPr>
        <p:spPr>
          <a:xfrm>
            <a:off x="2284459" y="17701557"/>
            <a:ext cx="24589115" cy="9136979"/>
          </a:xfrm>
        </p:spPr>
        <p:txBody>
          <a:bodyPr anchor="b"/>
          <a:lstStyle>
            <a:lvl1pPr marL="0" indent="0">
              <a:buNone/>
              <a:defRPr sz="1800"/>
            </a:lvl1pPr>
            <a:lvl2pPr marL="417856" indent="0">
              <a:buNone/>
              <a:defRPr sz="1600"/>
            </a:lvl2pPr>
            <a:lvl3pPr marL="835710" indent="0">
              <a:buNone/>
              <a:defRPr sz="1500"/>
            </a:lvl3pPr>
            <a:lvl4pPr marL="1253567" indent="0">
              <a:buNone/>
              <a:defRPr sz="1300"/>
            </a:lvl4pPr>
            <a:lvl5pPr marL="1671423" indent="0">
              <a:buNone/>
              <a:defRPr sz="1300"/>
            </a:lvl5pPr>
            <a:lvl6pPr marL="2089279" indent="0">
              <a:buNone/>
              <a:defRPr sz="1300"/>
            </a:lvl6pPr>
            <a:lvl7pPr marL="2507133" indent="0">
              <a:buNone/>
              <a:defRPr sz="1300"/>
            </a:lvl7pPr>
            <a:lvl8pPr marL="2924990" indent="0">
              <a:buNone/>
              <a:defRPr sz="1300"/>
            </a:lvl8pPr>
            <a:lvl9pPr marL="3342845" indent="0">
              <a:buNone/>
              <a:defRPr sz="1300"/>
            </a:lvl9pPr>
          </a:lstStyle>
          <a:p>
            <a:pPr lvl="0"/>
            <a:r>
              <a:rPr lang="tr-TR"/>
              <a:t>Asıl metin stillerini düzenlemek için tıklatın</a:t>
            </a:r>
          </a:p>
        </p:txBody>
      </p:sp>
    </p:spTree>
    <p:extLst>
      <p:ext uri="{BB962C8B-B14F-4D97-AF65-F5344CB8AC3E}">
        <p14:creationId xmlns:p14="http://schemas.microsoft.com/office/powerpoint/2010/main" val="340329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2169672" y="12064989"/>
            <a:ext cx="12225825" cy="2505840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14531542" y="12064989"/>
            <a:ext cx="12225826" cy="2505840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177935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1446922" y="1672712"/>
            <a:ext cx="26033199" cy="6960923"/>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1446920" y="9348756"/>
            <a:ext cx="12779933" cy="3896337"/>
          </a:xfrm>
        </p:spPr>
        <p:txBody>
          <a:bodyPr anchor="b"/>
          <a:lstStyle>
            <a:lvl1pPr marL="0" indent="0">
              <a:buNone/>
              <a:defRPr sz="2200" b="1"/>
            </a:lvl1pPr>
            <a:lvl2pPr marL="417856" indent="0">
              <a:buNone/>
              <a:defRPr sz="1800" b="1"/>
            </a:lvl2pPr>
            <a:lvl3pPr marL="835710" indent="0">
              <a:buNone/>
              <a:defRPr sz="1600" b="1"/>
            </a:lvl3pPr>
            <a:lvl4pPr marL="1253567" indent="0">
              <a:buNone/>
              <a:defRPr sz="1500" b="1"/>
            </a:lvl4pPr>
            <a:lvl5pPr marL="1671423" indent="0">
              <a:buNone/>
              <a:defRPr sz="1500" b="1"/>
            </a:lvl5pPr>
            <a:lvl6pPr marL="2089279" indent="0">
              <a:buNone/>
              <a:defRPr sz="1500" b="1"/>
            </a:lvl6pPr>
            <a:lvl7pPr marL="2507133" indent="0">
              <a:buNone/>
              <a:defRPr sz="1500" b="1"/>
            </a:lvl7pPr>
            <a:lvl8pPr marL="2924990" indent="0">
              <a:buNone/>
              <a:defRPr sz="1500" b="1"/>
            </a:lvl8pPr>
            <a:lvl9pPr marL="3342845" indent="0">
              <a:buNone/>
              <a:defRPr sz="1500" b="1"/>
            </a:lvl9pPr>
          </a:lstStyle>
          <a:p>
            <a:pPr lvl="0"/>
            <a:r>
              <a:rPr lang="tr-TR"/>
              <a:t>Asıl metin stillerini düzenlemek için tıklatın</a:t>
            </a:r>
          </a:p>
        </p:txBody>
      </p:sp>
      <p:sp>
        <p:nvSpPr>
          <p:cNvPr id="4" name="3 İçerik Yer Tutucusu"/>
          <p:cNvSpPr>
            <a:spLocks noGrp="1"/>
          </p:cNvSpPr>
          <p:nvPr>
            <p:ph sz="half" idx="2"/>
          </p:nvPr>
        </p:nvSpPr>
        <p:spPr>
          <a:xfrm>
            <a:off x="1446920" y="13245092"/>
            <a:ext cx="12779933" cy="24063984"/>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14694518" y="9348756"/>
            <a:ext cx="12785603" cy="3896337"/>
          </a:xfrm>
        </p:spPr>
        <p:txBody>
          <a:bodyPr anchor="b"/>
          <a:lstStyle>
            <a:lvl1pPr marL="0" indent="0">
              <a:buNone/>
              <a:defRPr sz="2200" b="1"/>
            </a:lvl1pPr>
            <a:lvl2pPr marL="417856" indent="0">
              <a:buNone/>
              <a:defRPr sz="1800" b="1"/>
            </a:lvl2pPr>
            <a:lvl3pPr marL="835710" indent="0">
              <a:buNone/>
              <a:defRPr sz="1600" b="1"/>
            </a:lvl3pPr>
            <a:lvl4pPr marL="1253567" indent="0">
              <a:buNone/>
              <a:defRPr sz="1500" b="1"/>
            </a:lvl4pPr>
            <a:lvl5pPr marL="1671423" indent="0">
              <a:buNone/>
              <a:defRPr sz="1500" b="1"/>
            </a:lvl5pPr>
            <a:lvl6pPr marL="2089279" indent="0">
              <a:buNone/>
              <a:defRPr sz="1500" b="1"/>
            </a:lvl6pPr>
            <a:lvl7pPr marL="2507133" indent="0">
              <a:buNone/>
              <a:defRPr sz="1500" b="1"/>
            </a:lvl7pPr>
            <a:lvl8pPr marL="2924990" indent="0">
              <a:buNone/>
              <a:defRPr sz="1500" b="1"/>
            </a:lvl8pPr>
            <a:lvl9pPr marL="3342845" indent="0">
              <a:buNone/>
              <a:defRPr sz="1500" b="1"/>
            </a:lvl9pPr>
          </a:lstStyle>
          <a:p>
            <a:pPr lvl="0"/>
            <a:r>
              <a:rPr lang="tr-TR"/>
              <a:t>Asıl metin stillerini düzenlemek için tıklatın</a:t>
            </a:r>
          </a:p>
        </p:txBody>
      </p:sp>
      <p:sp>
        <p:nvSpPr>
          <p:cNvPr id="6" name="5 İçerik Yer Tutucusu"/>
          <p:cNvSpPr>
            <a:spLocks noGrp="1"/>
          </p:cNvSpPr>
          <p:nvPr>
            <p:ph sz="quarter" idx="4"/>
          </p:nvPr>
        </p:nvSpPr>
        <p:spPr>
          <a:xfrm>
            <a:off x="14694518" y="13245092"/>
            <a:ext cx="12785603" cy="24063984"/>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extLst>
      <p:ext uri="{BB962C8B-B14F-4D97-AF65-F5344CB8AC3E}">
        <p14:creationId xmlns:p14="http://schemas.microsoft.com/office/powerpoint/2010/main" val="261465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Tree>
    <p:extLst>
      <p:ext uri="{BB962C8B-B14F-4D97-AF65-F5344CB8AC3E}">
        <p14:creationId xmlns:p14="http://schemas.microsoft.com/office/powerpoint/2010/main" val="1955077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79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446919" y="1663503"/>
            <a:ext cx="9516218" cy="7076018"/>
          </a:xfrm>
        </p:spPr>
        <p:txBody>
          <a:bodyPr anchor="b"/>
          <a:lstStyle>
            <a:lvl1pPr algn="l">
              <a:defRPr sz="1800" b="1"/>
            </a:lvl1pPr>
          </a:lstStyle>
          <a:p>
            <a:r>
              <a:rPr lang="tr-TR"/>
              <a:t>Asıl başlık stili için tıklatın</a:t>
            </a:r>
          </a:p>
        </p:txBody>
      </p:sp>
      <p:sp>
        <p:nvSpPr>
          <p:cNvPr id="3" name="2 İçerik Yer Tutucusu"/>
          <p:cNvSpPr>
            <a:spLocks noGrp="1"/>
          </p:cNvSpPr>
          <p:nvPr>
            <p:ph idx="1"/>
          </p:nvPr>
        </p:nvSpPr>
        <p:spPr>
          <a:xfrm>
            <a:off x="11310344" y="1663502"/>
            <a:ext cx="16169777" cy="35645573"/>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1446919" y="8739523"/>
            <a:ext cx="9516218" cy="28569555"/>
          </a:xfrm>
        </p:spPr>
        <p:txBody>
          <a:bodyPr/>
          <a:lstStyle>
            <a:lvl1pPr marL="0" indent="0">
              <a:buNone/>
              <a:defRPr sz="1300"/>
            </a:lvl1pPr>
            <a:lvl2pPr marL="417856" indent="0">
              <a:buNone/>
              <a:defRPr sz="1100"/>
            </a:lvl2pPr>
            <a:lvl3pPr marL="835710" indent="0">
              <a:buNone/>
              <a:defRPr sz="900"/>
            </a:lvl3pPr>
            <a:lvl4pPr marL="1253567" indent="0">
              <a:buNone/>
              <a:defRPr sz="800"/>
            </a:lvl4pPr>
            <a:lvl5pPr marL="1671423" indent="0">
              <a:buNone/>
              <a:defRPr sz="800"/>
            </a:lvl5pPr>
            <a:lvl6pPr marL="2089279" indent="0">
              <a:buNone/>
              <a:defRPr sz="800"/>
            </a:lvl6pPr>
            <a:lvl7pPr marL="2507133" indent="0">
              <a:buNone/>
              <a:defRPr sz="800"/>
            </a:lvl7pPr>
            <a:lvl8pPr marL="2924990" indent="0">
              <a:buNone/>
              <a:defRPr sz="800"/>
            </a:lvl8pPr>
            <a:lvl9pPr marL="3342845" indent="0">
              <a:buNone/>
              <a:defRPr sz="800"/>
            </a:lvl9pPr>
          </a:lstStyle>
          <a:p>
            <a:pPr lvl="0"/>
            <a:r>
              <a:rPr lang="tr-TR"/>
              <a:t>Asıl metin stillerini düzenlemek için tıklatın</a:t>
            </a:r>
          </a:p>
        </p:txBody>
      </p:sp>
    </p:spTree>
    <p:extLst>
      <p:ext uri="{BB962C8B-B14F-4D97-AF65-F5344CB8AC3E}">
        <p14:creationId xmlns:p14="http://schemas.microsoft.com/office/powerpoint/2010/main" val="2995819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670052" y="29235571"/>
            <a:ext cx="17355937" cy="3451304"/>
          </a:xfrm>
        </p:spPr>
        <p:txBody>
          <a:bodyPr anchor="b"/>
          <a:lstStyle>
            <a:lvl1pPr algn="l">
              <a:defRPr sz="1800" b="1"/>
            </a:lvl1pPr>
          </a:lstStyle>
          <a:p>
            <a:r>
              <a:rPr lang="tr-TR"/>
              <a:t>Asıl başlık stili için tıklatın</a:t>
            </a:r>
          </a:p>
        </p:txBody>
      </p:sp>
      <p:sp>
        <p:nvSpPr>
          <p:cNvPr id="3" name="2 Resim Yer Tutucusu"/>
          <p:cNvSpPr>
            <a:spLocks noGrp="1"/>
          </p:cNvSpPr>
          <p:nvPr>
            <p:ph type="pic" idx="1"/>
          </p:nvPr>
        </p:nvSpPr>
        <p:spPr>
          <a:xfrm>
            <a:off x="5670052" y="3732138"/>
            <a:ext cx="17355937" cy="25058403"/>
          </a:xfrm>
        </p:spPr>
        <p:txBody>
          <a:bodyPr lIns="394546" tIns="197127" rIns="394546" bIns="197127"/>
          <a:lstStyle>
            <a:lvl1pPr marL="0" indent="0">
              <a:buNone/>
              <a:defRPr sz="2900"/>
            </a:lvl1pPr>
            <a:lvl2pPr marL="417856" indent="0">
              <a:buNone/>
              <a:defRPr sz="2600"/>
            </a:lvl2pPr>
            <a:lvl3pPr marL="835710" indent="0">
              <a:buNone/>
              <a:defRPr sz="2200"/>
            </a:lvl3pPr>
            <a:lvl4pPr marL="1253567" indent="0">
              <a:buNone/>
              <a:defRPr sz="1800"/>
            </a:lvl4pPr>
            <a:lvl5pPr marL="1671423" indent="0">
              <a:buNone/>
              <a:defRPr sz="1800"/>
            </a:lvl5pPr>
            <a:lvl6pPr marL="2089279" indent="0">
              <a:buNone/>
              <a:defRPr sz="1800"/>
            </a:lvl6pPr>
            <a:lvl7pPr marL="2507133" indent="0">
              <a:buNone/>
              <a:defRPr sz="1800"/>
            </a:lvl7pPr>
            <a:lvl8pPr marL="2924990" indent="0">
              <a:buNone/>
              <a:defRPr sz="1800"/>
            </a:lvl8pPr>
            <a:lvl9pPr marL="3342845" indent="0">
              <a:buNone/>
              <a:defRPr sz="1800"/>
            </a:lvl9pPr>
          </a:lstStyle>
          <a:p>
            <a:pPr lvl="0"/>
            <a:endParaRPr lang="tr-TR" noProof="0"/>
          </a:p>
        </p:txBody>
      </p:sp>
      <p:sp>
        <p:nvSpPr>
          <p:cNvPr id="4" name="3 Metin Yer Tutucusu"/>
          <p:cNvSpPr>
            <a:spLocks noGrp="1"/>
          </p:cNvSpPr>
          <p:nvPr>
            <p:ph type="body" sz="half" idx="2"/>
          </p:nvPr>
        </p:nvSpPr>
        <p:spPr>
          <a:xfrm>
            <a:off x="5670052" y="32686875"/>
            <a:ext cx="17355937" cy="4901496"/>
          </a:xfrm>
        </p:spPr>
        <p:txBody>
          <a:bodyPr/>
          <a:lstStyle>
            <a:lvl1pPr marL="0" indent="0">
              <a:buNone/>
              <a:defRPr sz="1300"/>
            </a:lvl1pPr>
            <a:lvl2pPr marL="417856" indent="0">
              <a:buNone/>
              <a:defRPr sz="1100"/>
            </a:lvl2pPr>
            <a:lvl3pPr marL="835710" indent="0">
              <a:buNone/>
              <a:defRPr sz="900"/>
            </a:lvl3pPr>
            <a:lvl4pPr marL="1253567" indent="0">
              <a:buNone/>
              <a:defRPr sz="800"/>
            </a:lvl4pPr>
            <a:lvl5pPr marL="1671423" indent="0">
              <a:buNone/>
              <a:defRPr sz="800"/>
            </a:lvl5pPr>
            <a:lvl6pPr marL="2089279" indent="0">
              <a:buNone/>
              <a:defRPr sz="800"/>
            </a:lvl6pPr>
            <a:lvl7pPr marL="2507133" indent="0">
              <a:buNone/>
              <a:defRPr sz="800"/>
            </a:lvl7pPr>
            <a:lvl8pPr marL="2924990" indent="0">
              <a:buNone/>
              <a:defRPr sz="800"/>
            </a:lvl8pPr>
            <a:lvl9pPr marL="3342845" indent="0">
              <a:buNone/>
              <a:defRPr sz="800"/>
            </a:lvl9pPr>
          </a:lstStyle>
          <a:p>
            <a:pPr lvl="0"/>
            <a:r>
              <a:rPr lang="tr-TR"/>
              <a:t>Asıl metin stillerini düzenlemek için tıklatın</a:t>
            </a:r>
          </a:p>
        </p:txBody>
      </p:sp>
    </p:spTree>
    <p:extLst>
      <p:ext uri="{BB962C8B-B14F-4D97-AF65-F5344CB8AC3E}">
        <p14:creationId xmlns:p14="http://schemas.microsoft.com/office/powerpoint/2010/main" val="3094871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1000"/>
            <a:lum/>
          </a:blip>
          <a:srcRect/>
          <a:tile tx="0" ty="0" sx="100000" sy="100000" flip="none" algn="tl"/>
        </a:blipFill>
        <a:effectLst/>
      </p:bgPr>
    </p:bg>
    <p:spTree>
      <p:nvGrpSpPr>
        <p:cNvPr id="1" name=""/>
        <p:cNvGrpSpPr/>
        <p:nvPr/>
      </p:nvGrpSpPr>
      <p:grpSpPr>
        <a:xfrm>
          <a:off x="0" y="0"/>
          <a:ext cx="0" cy="0"/>
          <a:chOff x="0" y="0"/>
          <a:chExt cx="0" cy="0"/>
        </a:xfrm>
      </p:grpSpPr>
      <p:sp>
        <p:nvSpPr>
          <p:cNvPr id="1025" name="Text Box 1"/>
          <p:cNvSpPr txBox="1">
            <a:spLocks noChangeArrowheads="1"/>
          </p:cNvSpPr>
          <p:nvPr/>
        </p:nvSpPr>
        <p:spPr bwMode="auto">
          <a:xfrm>
            <a:off x="1998731" y="35428239"/>
            <a:ext cx="554811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5725" tIns="37861" rIns="75725" bIns="37861" anchor="ctr"/>
          <a:lstStyle>
            <a:lvl1pPr defTabSz="828675">
              <a:defRPr sz="2000">
                <a:solidFill>
                  <a:schemeClr val="bg1"/>
                </a:solidFill>
                <a:latin typeface="Times New Roman" pitchFamily="18" charset="0"/>
                <a:ea typeface="Lucida Sans Unicode" pitchFamily="34" charset="0"/>
                <a:cs typeface="Lucida Sans Unicode" pitchFamily="34" charset="0"/>
              </a:defRPr>
            </a:lvl1pPr>
            <a:lvl2pPr marL="673100" indent="-258763" defTabSz="828675">
              <a:defRPr sz="2000">
                <a:solidFill>
                  <a:schemeClr val="bg1"/>
                </a:solidFill>
                <a:latin typeface="Times New Roman" pitchFamily="18" charset="0"/>
                <a:ea typeface="Lucida Sans Unicode" pitchFamily="34" charset="0"/>
                <a:cs typeface="Lucida Sans Unicode" pitchFamily="34" charset="0"/>
              </a:defRPr>
            </a:lvl2pPr>
            <a:lvl3pPr marL="1035050" indent="-206375" defTabSz="828675">
              <a:defRPr sz="2000">
                <a:solidFill>
                  <a:schemeClr val="bg1"/>
                </a:solidFill>
                <a:latin typeface="Times New Roman" pitchFamily="18" charset="0"/>
                <a:ea typeface="Lucida Sans Unicode" pitchFamily="34" charset="0"/>
                <a:cs typeface="Lucida Sans Unicode" pitchFamily="34" charset="0"/>
              </a:defRPr>
            </a:lvl3pPr>
            <a:lvl4pPr marL="1449388" indent="-206375" defTabSz="828675">
              <a:defRPr sz="2000">
                <a:solidFill>
                  <a:schemeClr val="bg1"/>
                </a:solidFill>
                <a:latin typeface="Times New Roman" pitchFamily="18" charset="0"/>
                <a:ea typeface="Lucida Sans Unicode" pitchFamily="34" charset="0"/>
                <a:cs typeface="Lucida Sans Unicode" pitchFamily="34" charset="0"/>
              </a:defRPr>
            </a:lvl4pPr>
            <a:lvl5pPr marL="1863725" indent="-206375" defTabSz="828675">
              <a:defRPr sz="2000">
                <a:solidFill>
                  <a:schemeClr val="bg1"/>
                </a:solidFill>
                <a:latin typeface="Times New Roman" pitchFamily="18" charset="0"/>
                <a:ea typeface="Lucida Sans Unicode" pitchFamily="34" charset="0"/>
                <a:cs typeface="Lucida Sans Unicode" pitchFamily="34" charset="0"/>
              </a:defRPr>
            </a:lvl5pPr>
            <a:lvl6pPr marL="2320925" indent="-206375" defTabSz="828675" eaLnBrk="0" fontAlgn="base" hangingPunct="0">
              <a:spcBef>
                <a:spcPct val="0"/>
              </a:spcBef>
              <a:spcAft>
                <a:spcPct val="0"/>
              </a:spcAft>
              <a:defRPr sz="2000">
                <a:solidFill>
                  <a:schemeClr val="bg1"/>
                </a:solidFill>
                <a:latin typeface="Times New Roman" pitchFamily="18" charset="0"/>
                <a:ea typeface="Lucida Sans Unicode" pitchFamily="34" charset="0"/>
                <a:cs typeface="Lucida Sans Unicode" pitchFamily="34" charset="0"/>
              </a:defRPr>
            </a:lvl6pPr>
            <a:lvl7pPr marL="2778125" indent="-206375" defTabSz="828675" eaLnBrk="0" fontAlgn="base" hangingPunct="0">
              <a:spcBef>
                <a:spcPct val="0"/>
              </a:spcBef>
              <a:spcAft>
                <a:spcPct val="0"/>
              </a:spcAft>
              <a:defRPr sz="2000">
                <a:solidFill>
                  <a:schemeClr val="bg1"/>
                </a:solidFill>
                <a:latin typeface="Times New Roman" pitchFamily="18" charset="0"/>
                <a:ea typeface="Lucida Sans Unicode" pitchFamily="34" charset="0"/>
                <a:cs typeface="Lucida Sans Unicode" pitchFamily="34" charset="0"/>
              </a:defRPr>
            </a:lvl7pPr>
            <a:lvl8pPr marL="3235325" indent="-206375" defTabSz="828675" eaLnBrk="0" fontAlgn="base" hangingPunct="0">
              <a:spcBef>
                <a:spcPct val="0"/>
              </a:spcBef>
              <a:spcAft>
                <a:spcPct val="0"/>
              </a:spcAft>
              <a:defRPr sz="2000">
                <a:solidFill>
                  <a:schemeClr val="bg1"/>
                </a:solidFill>
                <a:latin typeface="Times New Roman" pitchFamily="18" charset="0"/>
                <a:ea typeface="Lucida Sans Unicode" pitchFamily="34" charset="0"/>
                <a:cs typeface="Lucida Sans Unicode" pitchFamily="34" charset="0"/>
              </a:defRPr>
            </a:lvl8pPr>
            <a:lvl9pPr marL="3692525" indent="-206375" defTabSz="828675" eaLnBrk="0" fontAlgn="base" hangingPunct="0">
              <a:spcBef>
                <a:spcPct val="0"/>
              </a:spcBef>
              <a:spcAft>
                <a:spcPct val="0"/>
              </a:spcAft>
              <a:defRPr sz="2000">
                <a:solidFill>
                  <a:schemeClr val="bg1"/>
                </a:solidFill>
                <a:latin typeface="Times New Roman" pitchFamily="18" charset="0"/>
                <a:ea typeface="Lucida Sans Unicode" pitchFamily="34" charset="0"/>
                <a:cs typeface="Lucida Sans Unicode" pitchFamily="34" charset="0"/>
              </a:defRPr>
            </a:lvl9pPr>
          </a:lstStyle>
          <a:p>
            <a:pPr>
              <a:defRPr/>
            </a:pPr>
            <a:endParaRPr lang="tr-TR" sz="1800"/>
          </a:p>
        </p:txBody>
      </p:sp>
      <p:sp>
        <p:nvSpPr>
          <p:cNvPr id="1026" name="Text Box 2"/>
          <p:cNvSpPr txBox="1">
            <a:spLocks noChangeArrowheads="1"/>
          </p:cNvSpPr>
          <p:nvPr/>
        </p:nvSpPr>
        <p:spPr bwMode="auto">
          <a:xfrm>
            <a:off x="9102526" y="35428239"/>
            <a:ext cx="8437961"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5725" tIns="37861" rIns="75725" bIns="37861" anchor="ctr"/>
          <a:lstStyle>
            <a:lvl1pPr defTabSz="828675">
              <a:defRPr sz="2000">
                <a:solidFill>
                  <a:schemeClr val="bg1"/>
                </a:solidFill>
                <a:latin typeface="Times New Roman" pitchFamily="18" charset="0"/>
                <a:ea typeface="Lucida Sans Unicode" pitchFamily="34" charset="0"/>
                <a:cs typeface="Lucida Sans Unicode" pitchFamily="34" charset="0"/>
              </a:defRPr>
            </a:lvl1pPr>
            <a:lvl2pPr marL="673100" indent="-258763" defTabSz="828675">
              <a:defRPr sz="2000">
                <a:solidFill>
                  <a:schemeClr val="bg1"/>
                </a:solidFill>
                <a:latin typeface="Times New Roman" pitchFamily="18" charset="0"/>
                <a:ea typeface="Lucida Sans Unicode" pitchFamily="34" charset="0"/>
                <a:cs typeface="Lucida Sans Unicode" pitchFamily="34" charset="0"/>
              </a:defRPr>
            </a:lvl2pPr>
            <a:lvl3pPr marL="1035050" indent="-206375" defTabSz="828675">
              <a:defRPr sz="2000">
                <a:solidFill>
                  <a:schemeClr val="bg1"/>
                </a:solidFill>
                <a:latin typeface="Times New Roman" pitchFamily="18" charset="0"/>
                <a:ea typeface="Lucida Sans Unicode" pitchFamily="34" charset="0"/>
                <a:cs typeface="Lucida Sans Unicode" pitchFamily="34" charset="0"/>
              </a:defRPr>
            </a:lvl3pPr>
            <a:lvl4pPr marL="1449388" indent="-206375" defTabSz="828675">
              <a:defRPr sz="2000">
                <a:solidFill>
                  <a:schemeClr val="bg1"/>
                </a:solidFill>
                <a:latin typeface="Times New Roman" pitchFamily="18" charset="0"/>
                <a:ea typeface="Lucida Sans Unicode" pitchFamily="34" charset="0"/>
                <a:cs typeface="Lucida Sans Unicode" pitchFamily="34" charset="0"/>
              </a:defRPr>
            </a:lvl4pPr>
            <a:lvl5pPr marL="1863725" indent="-206375" defTabSz="828675">
              <a:defRPr sz="2000">
                <a:solidFill>
                  <a:schemeClr val="bg1"/>
                </a:solidFill>
                <a:latin typeface="Times New Roman" pitchFamily="18" charset="0"/>
                <a:ea typeface="Lucida Sans Unicode" pitchFamily="34" charset="0"/>
                <a:cs typeface="Lucida Sans Unicode" pitchFamily="34" charset="0"/>
              </a:defRPr>
            </a:lvl5pPr>
            <a:lvl6pPr marL="2320925" indent="-206375" defTabSz="828675" eaLnBrk="0" fontAlgn="base" hangingPunct="0">
              <a:spcBef>
                <a:spcPct val="0"/>
              </a:spcBef>
              <a:spcAft>
                <a:spcPct val="0"/>
              </a:spcAft>
              <a:defRPr sz="2000">
                <a:solidFill>
                  <a:schemeClr val="bg1"/>
                </a:solidFill>
                <a:latin typeface="Times New Roman" pitchFamily="18" charset="0"/>
                <a:ea typeface="Lucida Sans Unicode" pitchFamily="34" charset="0"/>
                <a:cs typeface="Lucida Sans Unicode" pitchFamily="34" charset="0"/>
              </a:defRPr>
            </a:lvl6pPr>
            <a:lvl7pPr marL="2778125" indent="-206375" defTabSz="828675" eaLnBrk="0" fontAlgn="base" hangingPunct="0">
              <a:spcBef>
                <a:spcPct val="0"/>
              </a:spcBef>
              <a:spcAft>
                <a:spcPct val="0"/>
              </a:spcAft>
              <a:defRPr sz="2000">
                <a:solidFill>
                  <a:schemeClr val="bg1"/>
                </a:solidFill>
                <a:latin typeface="Times New Roman" pitchFamily="18" charset="0"/>
                <a:ea typeface="Lucida Sans Unicode" pitchFamily="34" charset="0"/>
                <a:cs typeface="Lucida Sans Unicode" pitchFamily="34" charset="0"/>
              </a:defRPr>
            </a:lvl7pPr>
            <a:lvl8pPr marL="3235325" indent="-206375" defTabSz="828675" eaLnBrk="0" fontAlgn="base" hangingPunct="0">
              <a:spcBef>
                <a:spcPct val="0"/>
              </a:spcBef>
              <a:spcAft>
                <a:spcPct val="0"/>
              </a:spcAft>
              <a:defRPr sz="2000">
                <a:solidFill>
                  <a:schemeClr val="bg1"/>
                </a:solidFill>
                <a:latin typeface="Times New Roman" pitchFamily="18" charset="0"/>
                <a:ea typeface="Lucida Sans Unicode" pitchFamily="34" charset="0"/>
                <a:cs typeface="Lucida Sans Unicode" pitchFamily="34" charset="0"/>
              </a:defRPr>
            </a:lvl8pPr>
            <a:lvl9pPr marL="3692525" indent="-206375" defTabSz="828675" eaLnBrk="0" fontAlgn="base" hangingPunct="0">
              <a:spcBef>
                <a:spcPct val="0"/>
              </a:spcBef>
              <a:spcAft>
                <a:spcPct val="0"/>
              </a:spcAft>
              <a:defRPr sz="2000">
                <a:solidFill>
                  <a:schemeClr val="bg1"/>
                </a:solidFill>
                <a:latin typeface="Times New Roman" pitchFamily="18" charset="0"/>
                <a:ea typeface="Lucida Sans Unicode" pitchFamily="34" charset="0"/>
                <a:cs typeface="Lucida Sans Unicode" pitchFamily="34" charset="0"/>
              </a:defRPr>
            </a:lvl9pPr>
          </a:lstStyle>
          <a:p>
            <a:pPr>
              <a:defRPr/>
            </a:pPr>
            <a:endParaRPr lang="tr-TR" sz="1800"/>
          </a:p>
        </p:txBody>
      </p:sp>
      <p:sp>
        <p:nvSpPr>
          <p:cNvPr id="1028" name="Rectangle 3"/>
          <p:cNvSpPr>
            <a:spLocks noGrp="1" noChangeArrowheads="1"/>
          </p:cNvSpPr>
          <p:nvPr>
            <p:ph type="title"/>
          </p:nvPr>
        </p:nvSpPr>
        <p:spPr bwMode="auto">
          <a:xfrm>
            <a:off x="1998731" y="3455989"/>
            <a:ext cx="22645554" cy="647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7497" tIns="178616" rIns="357497" bIns="178616" numCol="1" anchor="ctr" anchorCtr="0" compatLnSpc="1">
            <a:prstTxWarp prst="textNoShape">
              <a:avLst/>
            </a:prstTxWarp>
          </a:bodyPr>
          <a:lstStyle/>
          <a:p>
            <a:pPr lvl="0"/>
            <a:r>
              <a:rPr lang="en-GB"/>
              <a:t>Click to edit the title text format</a:t>
            </a:r>
          </a:p>
        </p:txBody>
      </p:sp>
      <p:sp>
        <p:nvSpPr>
          <p:cNvPr id="1029" name="Rectangle 4"/>
          <p:cNvSpPr>
            <a:spLocks noGrp="1" noChangeArrowheads="1"/>
          </p:cNvSpPr>
          <p:nvPr>
            <p:ph type="body" idx="1"/>
          </p:nvPr>
        </p:nvSpPr>
        <p:spPr bwMode="auto">
          <a:xfrm>
            <a:off x="1998731" y="11233150"/>
            <a:ext cx="22645554" cy="2332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7497" tIns="178616" rIns="357497" bIns="178616"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7025" rtl="0" eaLnBrk="0" fontAlgn="base" hangingPunct="0">
        <a:spcBef>
          <a:spcPct val="0"/>
        </a:spcBef>
        <a:spcAft>
          <a:spcPct val="0"/>
        </a:spcAft>
        <a:buClr>
          <a:srgbClr val="000000"/>
        </a:buClr>
        <a:buSzPct val="100000"/>
        <a:buFont typeface="Times New Roman" pitchFamily="18" charset="0"/>
        <a:defRPr sz="17200">
          <a:solidFill>
            <a:srgbClr val="000000"/>
          </a:solidFill>
          <a:latin typeface="+mj-lt"/>
          <a:ea typeface="+mj-ea"/>
          <a:cs typeface="+mj-cs"/>
        </a:defRPr>
      </a:lvl1pPr>
      <a:lvl2pPr algn="ctr" defTabSz="327025" rtl="0" eaLnBrk="0" fontAlgn="base" hangingPunct="0">
        <a:spcBef>
          <a:spcPct val="0"/>
        </a:spcBef>
        <a:spcAft>
          <a:spcPct val="0"/>
        </a:spcAft>
        <a:buClr>
          <a:srgbClr val="000000"/>
        </a:buClr>
        <a:buSzPct val="100000"/>
        <a:buFont typeface="Times New Roman" pitchFamily="18" charset="0"/>
        <a:defRPr sz="17200">
          <a:solidFill>
            <a:srgbClr val="000000"/>
          </a:solidFill>
          <a:latin typeface="Times New Roman" pitchFamily="18" charset="0"/>
          <a:ea typeface="Lucida Sans Unicode" pitchFamily="34" charset="0"/>
          <a:cs typeface="Lucida Sans Unicode" pitchFamily="34" charset="0"/>
        </a:defRPr>
      </a:lvl2pPr>
      <a:lvl3pPr algn="ctr" defTabSz="327025" rtl="0" eaLnBrk="0" fontAlgn="base" hangingPunct="0">
        <a:spcBef>
          <a:spcPct val="0"/>
        </a:spcBef>
        <a:spcAft>
          <a:spcPct val="0"/>
        </a:spcAft>
        <a:buClr>
          <a:srgbClr val="000000"/>
        </a:buClr>
        <a:buSzPct val="100000"/>
        <a:buFont typeface="Times New Roman" pitchFamily="18" charset="0"/>
        <a:defRPr sz="17200">
          <a:solidFill>
            <a:srgbClr val="000000"/>
          </a:solidFill>
          <a:latin typeface="Times New Roman" pitchFamily="18" charset="0"/>
          <a:ea typeface="Lucida Sans Unicode" pitchFamily="34" charset="0"/>
          <a:cs typeface="Lucida Sans Unicode" pitchFamily="34" charset="0"/>
        </a:defRPr>
      </a:lvl3pPr>
      <a:lvl4pPr algn="ctr" defTabSz="327025" rtl="0" eaLnBrk="0" fontAlgn="base" hangingPunct="0">
        <a:spcBef>
          <a:spcPct val="0"/>
        </a:spcBef>
        <a:spcAft>
          <a:spcPct val="0"/>
        </a:spcAft>
        <a:buClr>
          <a:srgbClr val="000000"/>
        </a:buClr>
        <a:buSzPct val="100000"/>
        <a:buFont typeface="Times New Roman" pitchFamily="18" charset="0"/>
        <a:defRPr sz="17200">
          <a:solidFill>
            <a:srgbClr val="000000"/>
          </a:solidFill>
          <a:latin typeface="Times New Roman" pitchFamily="18" charset="0"/>
          <a:ea typeface="Lucida Sans Unicode" pitchFamily="34" charset="0"/>
          <a:cs typeface="Lucida Sans Unicode" pitchFamily="34" charset="0"/>
        </a:defRPr>
      </a:lvl4pPr>
      <a:lvl5pPr algn="ctr" defTabSz="327025" rtl="0" eaLnBrk="0" fontAlgn="base" hangingPunct="0">
        <a:spcBef>
          <a:spcPct val="0"/>
        </a:spcBef>
        <a:spcAft>
          <a:spcPct val="0"/>
        </a:spcAft>
        <a:buClr>
          <a:srgbClr val="000000"/>
        </a:buClr>
        <a:buSzPct val="100000"/>
        <a:buFont typeface="Times New Roman" pitchFamily="18" charset="0"/>
        <a:defRPr sz="17200">
          <a:solidFill>
            <a:srgbClr val="000000"/>
          </a:solidFill>
          <a:latin typeface="Times New Roman" pitchFamily="18" charset="0"/>
          <a:ea typeface="Lucida Sans Unicode" pitchFamily="34" charset="0"/>
          <a:cs typeface="Lucida Sans Unicode" pitchFamily="34" charset="0"/>
        </a:defRPr>
      </a:lvl5pPr>
      <a:lvl6pPr marL="417856" algn="l" defTabSz="362723" rtl="0" fontAlgn="base">
        <a:spcBef>
          <a:spcPct val="0"/>
        </a:spcBef>
        <a:spcAft>
          <a:spcPct val="0"/>
        </a:spcAft>
        <a:buClr>
          <a:srgbClr val="000000"/>
        </a:buClr>
        <a:buSzPct val="100000"/>
        <a:buFont typeface="Times New Roman" pitchFamily="18" charset="0"/>
        <a:defRPr sz="3600">
          <a:solidFill>
            <a:srgbClr val="000000"/>
          </a:solidFill>
          <a:latin typeface="Times New Roman" pitchFamily="18" charset="0"/>
          <a:ea typeface="Lucida Sans Unicode" pitchFamily="34" charset="0"/>
          <a:cs typeface="Lucida Sans Unicode" pitchFamily="34" charset="0"/>
        </a:defRPr>
      </a:lvl6pPr>
      <a:lvl7pPr marL="835710" algn="l" defTabSz="362723" rtl="0" fontAlgn="base">
        <a:spcBef>
          <a:spcPct val="0"/>
        </a:spcBef>
        <a:spcAft>
          <a:spcPct val="0"/>
        </a:spcAft>
        <a:buClr>
          <a:srgbClr val="000000"/>
        </a:buClr>
        <a:buSzPct val="100000"/>
        <a:buFont typeface="Times New Roman" pitchFamily="18" charset="0"/>
        <a:defRPr sz="3600">
          <a:solidFill>
            <a:srgbClr val="000000"/>
          </a:solidFill>
          <a:latin typeface="Times New Roman" pitchFamily="18" charset="0"/>
          <a:ea typeface="Lucida Sans Unicode" pitchFamily="34" charset="0"/>
          <a:cs typeface="Lucida Sans Unicode" pitchFamily="34" charset="0"/>
        </a:defRPr>
      </a:lvl7pPr>
      <a:lvl8pPr marL="1253567" algn="l" defTabSz="362723" rtl="0" fontAlgn="base">
        <a:spcBef>
          <a:spcPct val="0"/>
        </a:spcBef>
        <a:spcAft>
          <a:spcPct val="0"/>
        </a:spcAft>
        <a:buClr>
          <a:srgbClr val="000000"/>
        </a:buClr>
        <a:buSzPct val="100000"/>
        <a:buFont typeface="Times New Roman" pitchFamily="18" charset="0"/>
        <a:defRPr sz="3600">
          <a:solidFill>
            <a:srgbClr val="000000"/>
          </a:solidFill>
          <a:latin typeface="Times New Roman" pitchFamily="18" charset="0"/>
          <a:ea typeface="Lucida Sans Unicode" pitchFamily="34" charset="0"/>
          <a:cs typeface="Lucida Sans Unicode" pitchFamily="34" charset="0"/>
        </a:defRPr>
      </a:lvl8pPr>
      <a:lvl9pPr marL="1671423" algn="l" defTabSz="362723" rtl="0" fontAlgn="base">
        <a:spcBef>
          <a:spcPct val="0"/>
        </a:spcBef>
        <a:spcAft>
          <a:spcPct val="0"/>
        </a:spcAft>
        <a:buClr>
          <a:srgbClr val="000000"/>
        </a:buClr>
        <a:buSzPct val="100000"/>
        <a:buFont typeface="Times New Roman" pitchFamily="18" charset="0"/>
        <a:defRPr sz="3600">
          <a:solidFill>
            <a:srgbClr val="000000"/>
          </a:solidFill>
          <a:latin typeface="Times New Roman" pitchFamily="18" charset="0"/>
          <a:ea typeface="Lucida Sans Unicode" pitchFamily="34" charset="0"/>
          <a:cs typeface="Lucida Sans Unicode" pitchFamily="34" charset="0"/>
        </a:defRPr>
      </a:lvl9pPr>
    </p:titleStyle>
    <p:bodyStyle>
      <a:lvl1pPr marL="1339850" indent="-1339850" algn="l" defTabSz="327025" rtl="0" eaLnBrk="0" fontAlgn="base" hangingPunct="0">
        <a:spcBef>
          <a:spcPts val="3138"/>
        </a:spcBef>
        <a:spcAft>
          <a:spcPct val="0"/>
        </a:spcAft>
        <a:buClr>
          <a:srgbClr val="000000"/>
        </a:buClr>
        <a:buSzPct val="100000"/>
        <a:buFont typeface="Times New Roman" pitchFamily="18" charset="0"/>
        <a:buChar char="•"/>
        <a:defRPr sz="12600">
          <a:solidFill>
            <a:srgbClr val="000000"/>
          </a:solidFill>
          <a:latin typeface="+mn-lt"/>
          <a:ea typeface="+mn-ea"/>
          <a:cs typeface="+mn-cs"/>
        </a:defRPr>
      </a:lvl1pPr>
      <a:lvl2pPr marL="2898775" indent="-1111250" algn="l" defTabSz="327025" rtl="0" eaLnBrk="0" fontAlgn="base" hangingPunct="0">
        <a:spcBef>
          <a:spcPts val="2725"/>
        </a:spcBef>
        <a:spcAft>
          <a:spcPct val="0"/>
        </a:spcAft>
        <a:buClr>
          <a:srgbClr val="000000"/>
        </a:buClr>
        <a:buSzPct val="100000"/>
        <a:buFont typeface="Times New Roman" pitchFamily="18" charset="0"/>
        <a:buChar char="–"/>
        <a:defRPr sz="10900">
          <a:solidFill>
            <a:srgbClr val="000000"/>
          </a:solidFill>
          <a:latin typeface="+mn-lt"/>
          <a:ea typeface="+mn-ea"/>
          <a:cs typeface="+mn-cs"/>
        </a:defRPr>
      </a:lvl2pPr>
      <a:lvl3pPr marL="4467225" indent="-898525" algn="l" defTabSz="327025" rtl="0" eaLnBrk="0" fontAlgn="base" hangingPunct="0">
        <a:spcBef>
          <a:spcPts val="2350"/>
        </a:spcBef>
        <a:spcAft>
          <a:spcPct val="0"/>
        </a:spcAft>
        <a:buClr>
          <a:srgbClr val="000000"/>
        </a:buClr>
        <a:buSzPct val="100000"/>
        <a:buFont typeface="Times New Roman" pitchFamily="18" charset="0"/>
        <a:buChar char="•"/>
        <a:defRPr sz="9400">
          <a:solidFill>
            <a:srgbClr val="000000"/>
          </a:solidFill>
          <a:latin typeface="+mn-lt"/>
          <a:ea typeface="+mn-ea"/>
          <a:cs typeface="+mn-cs"/>
        </a:defRPr>
      </a:lvl3pPr>
      <a:lvl4pPr marL="6253163" indent="-887413" algn="l" defTabSz="327025" rtl="0" eaLnBrk="0" fontAlgn="base" hangingPunct="0">
        <a:spcBef>
          <a:spcPts val="1963"/>
        </a:spcBef>
        <a:spcAft>
          <a:spcPct val="0"/>
        </a:spcAft>
        <a:buClr>
          <a:srgbClr val="000000"/>
        </a:buClr>
        <a:buSzPct val="100000"/>
        <a:buFont typeface="Times New Roman" pitchFamily="18" charset="0"/>
        <a:buChar char="–"/>
        <a:defRPr sz="7800">
          <a:solidFill>
            <a:srgbClr val="000000"/>
          </a:solidFill>
          <a:latin typeface="+mn-lt"/>
          <a:ea typeface="+mn-ea"/>
          <a:cs typeface="+mn-cs"/>
        </a:defRPr>
      </a:lvl4pPr>
      <a:lvl5pPr marL="8048625" indent="-900113" algn="l" defTabSz="327025" rtl="0" eaLnBrk="0" fontAlgn="base" hangingPunct="0">
        <a:spcBef>
          <a:spcPts val="1963"/>
        </a:spcBef>
        <a:spcAft>
          <a:spcPct val="0"/>
        </a:spcAft>
        <a:buClr>
          <a:srgbClr val="000000"/>
        </a:buClr>
        <a:buSzPct val="100000"/>
        <a:buFont typeface="Times New Roman" pitchFamily="18" charset="0"/>
        <a:buChar char="»"/>
        <a:defRPr sz="7800">
          <a:solidFill>
            <a:srgbClr val="000000"/>
          </a:solidFill>
          <a:latin typeface="+mn-lt"/>
          <a:ea typeface="+mn-ea"/>
          <a:cs typeface="+mn-cs"/>
        </a:defRPr>
      </a:lvl5pPr>
      <a:lvl6pPr marL="9300190" indent="-993860" algn="l" defTabSz="362723" rtl="0" fontAlgn="base">
        <a:spcBef>
          <a:spcPts val="2158"/>
        </a:spcBef>
        <a:spcAft>
          <a:spcPct val="0"/>
        </a:spcAft>
        <a:buClr>
          <a:srgbClr val="000000"/>
        </a:buClr>
        <a:buSzPct val="100000"/>
        <a:buFont typeface="Times New Roman" pitchFamily="18" charset="0"/>
        <a:buChar char="»"/>
        <a:defRPr sz="8600">
          <a:solidFill>
            <a:srgbClr val="000000"/>
          </a:solidFill>
          <a:latin typeface="+mn-lt"/>
          <a:ea typeface="+mn-ea"/>
          <a:cs typeface="+mn-cs"/>
        </a:defRPr>
      </a:lvl6pPr>
      <a:lvl7pPr marL="9718046" indent="-993860" algn="l" defTabSz="362723" rtl="0" fontAlgn="base">
        <a:spcBef>
          <a:spcPts val="2158"/>
        </a:spcBef>
        <a:spcAft>
          <a:spcPct val="0"/>
        </a:spcAft>
        <a:buClr>
          <a:srgbClr val="000000"/>
        </a:buClr>
        <a:buSzPct val="100000"/>
        <a:buFont typeface="Times New Roman" pitchFamily="18" charset="0"/>
        <a:buChar char="»"/>
        <a:defRPr sz="8600">
          <a:solidFill>
            <a:srgbClr val="000000"/>
          </a:solidFill>
          <a:latin typeface="+mn-lt"/>
          <a:ea typeface="+mn-ea"/>
          <a:cs typeface="+mn-cs"/>
        </a:defRPr>
      </a:lvl7pPr>
      <a:lvl8pPr marL="10135901" indent="-993860" algn="l" defTabSz="362723" rtl="0" fontAlgn="base">
        <a:spcBef>
          <a:spcPts val="2158"/>
        </a:spcBef>
        <a:spcAft>
          <a:spcPct val="0"/>
        </a:spcAft>
        <a:buClr>
          <a:srgbClr val="000000"/>
        </a:buClr>
        <a:buSzPct val="100000"/>
        <a:buFont typeface="Times New Roman" pitchFamily="18" charset="0"/>
        <a:buChar char="»"/>
        <a:defRPr sz="8600">
          <a:solidFill>
            <a:srgbClr val="000000"/>
          </a:solidFill>
          <a:latin typeface="+mn-lt"/>
          <a:ea typeface="+mn-ea"/>
          <a:cs typeface="+mn-cs"/>
        </a:defRPr>
      </a:lvl8pPr>
      <a:lvl9pPr marL="10553758" indent="-993860" algn="l" defTabSz="362723" rtl="0" fontAlgn="base">
        <a:spcBef>
          <a:spcPts val="2158"/>
        </a:spcBef>
        <a:spcAft>
          <a:spcPct val="0"/>
        </a:spcAft>
        <a:buClr>
          <a:srgbClr val="000000"/>
        </a:buClr>
        <a:buSzPct val="100000"/>
        <a:buFont typeface="Times New Roman" pitchFamily="18" charset="0"/>
        <a:buChar char="»"/>
        <a:defRPr sz="8600">
          <a:solidFill>
            <a:srgbClr val="000000"/>
          </a:solidFill>
          <a:latin typeface="+mn-lt"/>
          <a:ea typeface="+mn-ea"/>
          <a:cs typeface="+mn-cs"/>
        </a:defRPr>
      </a:lvl9pPr>
    </p:bodyStyle>
    <p:otherStyle>
      <a:defPPr>
        <a:defRPr lang="tr-TR"/>
      </a:defPPr>
      <a:lvl1pPr marL="0" algn="l" defTabSz="835710" rtl="0" eaLnBrk="1" latinLnBrk="0" hangingPunct="1">
        <a:defRPr sz="1600" kern="1200">
          <a:solidFill>
            <a:schemeClr val="tx1"/>
          </a:solidFill>
          <a:latin typeface="+mn-lt"/>
          <a:ea typeface="+mn-ea"/>
          <a:cs typeface="+mn-cs"/>
        </a:defRPr>
      </a:lvl1pPr>
      <a:lvl2pPr marL="417856" algn="l" defTabSz="835710" rtl="0" eaLnBrk="1" latinLnBrk="0" hangingPunct="1">
        <a:defRPr sz="1600" kern="1200">
          <a:solidFill>
            <a:schemeClr val="tx1"/>
          </a:solidFill>
          <a:latin typeface="+mn-lt"/>
          <a:ea typeface="+mn-ea"/>
          <a:cs typeface="+mn-cs"/>
        </a:defRPr>
      </a:lvl2pPr>
      <a:lvl3pPr marL="835710" algn="l" defTabSz="835710" rtl="0" eaLnBrk="1" latinLnBrk="0" hangingPunct="1">
        <a:defRPr sz="1600" kern="1200">
          <a:solidFill>
            <a:schemeClr val="tx1"/>
          </a:solidFill>
          <a:latin typeface="+mn-lt"/>
          <a:ea typeface="+mn-ea"/>
          <a:cs typeface="+mn-cs"/>
        </a:defRPr>
      </a:lvl3pPr>
      <a:lvl4pPr marL="1253567" algn="l" defTabSz="835710" rtl="0" eaLnBrk="1" latinLnBrk="0" hangingPunct="1">
        <a:defRPr sz="1600" kern="1200">
          <a:solidFill>
            <a:schemeClr val="tx1"/>
          </a:solidFill>
          <a:latin typeface="+mn-lt"/>
          <a:ea typeface="+mn-ea"/>
          <a:cs typeface="+mn-cs"/>
        </a:defRPr>
      </a:lvl4pPr>
      <a:lvl5pPr marL="1671423" algn="l" defTabSz="835710" rtl="0" eaLnBrk="1" latinLnBrk="0" hangingPunct="1">
        <a:defRPr sz="1600" kern="1200">
          <a:solidFill>
            <a:schemeClr val="tx1"/>
          </a:solidFill>
          <a:latin typeface="+mn-lt"/>
          <a:ea typeface="+mn-ea"/>
          <a:cs typeface="+mn-cs"/>
        </a:defRPr>
      </a:lvl5pPr>
      <a:lvl6pPr marL="2089279" algn="l" defTabSz="835710" rtl="0" eaLnBrk="1" latinLnBrk="0" hangingPunct="1">
        <a:defRPr sz="1600" kern="1200">
          <a:solidFill>
            <a:schemeClr val="tx1"/>
          </a:solidFill>
          <a:latin typeface="+mn-lt"/>
          <a:ea typeface="+mn-ea"/>
          <a:cs typeface="+mn-cs"/>
        </a:defRPr>
      </a:lvl6pPr>
      <a:lvl7pPr marL="2507133" algn="l" defTabSz="835710" rtl="0" eaLnBrk="1" latinLnBrk="0" hangingPunct="1">
        <a:defRPr sz="1600" kern="1200">
          <a:solidFill>
            <a:schemeClr val="tx1"/>
          </a:solidFill>
          <a:latin typeface="+mn-lt"/>
          <a:ea typeface="+mn-ea"/>
          <a:cs typeface="+mn-cs"/>
        </a:defRPr>
      </a:lvl7pPr>
      <a:lvl8pPr marL="2924990" algn="l" defTabSz="835710" rtl="0" eaLnBrk="1" latinLnBrk="0" hangingPunct="1">
        <a:defRPr sz="1600" kern="1200">
          <a:solidFill>
            <a:schemeClr val="tx1"/>
          </a:solidFill>
          <a:latin typeface="+mn-lt"/>
          <a:ea typeface="+mn-ea"/>
          <a:cs typeface="+mn-cs"/>
        </a:defRPr>
      </a:lvl8pPr>
      <a:lvl9pPr marL="3342845" algn="l" defTabSz="83571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18" Type="http://schemas.openxmlformats.org/officeDocument/2006/relationships/image" Target="../media/image16.png"/><Relationship Id="rId3" Type="http://schemas.openxmlformats.org/officeDocument/2006/relationships/image" Target="../media/image1.jpeg"/><Relationship Id="rId21" Type="http://schemas.openxmlformats.org/officeDocument/2006/relationships/image" Target="../media/image19.jpeg"/><Relationship Id="rId7" Type="http://schemas.openxmlformats.org/officeDocument/2006/relationships/image" Target="../media/image5.jpeg"/><Relationship Id="rId12" Type="http://schemas.openxmlformats.org/officeDocument/2006/relationships/image" Target="../media/image10.jpe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68000"/>
          </a:blip>
          <a:tile tx="0" ty="0" sx="100000" sy="100000" flip="none" algn="tl"/>
        </a:blipFill>
        <a:effectLst/>
      </p:bgPr>
    </p:bg>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815391" y="8875985"/>
            <a:ext cx="12020906" cy="273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54098" tIns="44258" rIns="154098" bIns="44258">
            <a:spAutoFit/>
          </a:bodyPr>
          <a:lstStyle>
            <a:lvl1pPr defTabSz="669925">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Lst>
              <a:defRPr>
                <a:solidFill>
                  <a:schemeClr val="bg1"/>
                </a:solidFill>
                <a:latin typeface="Times New Roman" pitchFamily="18" charset="0"/>
                <a:ea typeface="Lucida Sans Unicode" pitchFamily="34" charset="0"/>
                <a:cs typeface="Lucida Sans Unicode" pitchFamily="34" charset="0"/>
              </a:defRPr>
            </a:lvl1pPr>
            <a:lvl2pPr marL="742950" indent="-285750" defTabSz="669925">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Lst>
              <a:defRPr>
                <a:solidFill>
                  <a:schemeClr val="bg1"/>
                </a:solidFill>
                <a:latin typeface="Times New Roman" pitchFamily="18" charset="0"/>
                <a:ea typeface="Lucida Sans Unicode" pitchFamily="34" charset="0"/>
                <a:cs typeface="Lucida Sans Unicode" pitchFamily="34" charset="0"/>
              </a:defRPr>
            </a:lvl2pPr>
            <a:lvl3pPr marL="1143000" indent="-228600" defTabSz="669925">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Lst>
              <a:defRPr>
                <a:solidFill>
                  <a:schemeClr val="bg1"/>
                </a:solidFill>
                <a:latin typeface="Times New Roman" pitchFamily="18" charset="0"/>
                <a:ea typeface="Lucida Sans Unicode" pitchFamily="34" charset="0"/>
                <a:cs typeface="Lucida Sans Unicode" pitchFamily="34" charset="0"/>
              </a:defRPr>
            </a:lvl3pPr>
            <a:lvl4pPr marL="1600200" indent="-228600" defTabSz="669925">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Lst>
              <a:defRPr>
                <a:solidFill>
                  <a:schemeClr val="bg1"/>
                </a:solidFill>
                <a:latin typeface="Times New Roman" pitchFamily="18" charset="0"/>
                <a:ea typeface="Lucida Sans Unicode" pitchFamily="34" charset="0"/>
                <a:cs typeface="Lucida Sans Unicode" pitchFamily="34" charset="0"/>
              </a:defRPr>
            </a:lvl4pPr>
            <a:lvl5pPr marL="2057400" indent="-228600" defTabSz="669925">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Lst>
              <a:defRPr>
                <a:solidFill>
                  <a:schemeClr val="bg1"/>
                </a:solidFill>
                <a:latin typeface="Times New Roman" pitchFamily="18" charset="0"/>
                <a:ea typeface="Lucida Sans Unicode" pitchFamily="34" charset="0"/>
                <a:cs typeface="Lucida Sans Unicode" pitchFamily="34" charset="0"/>
              </a:defRPr>
            </a:lvl5pPr>
            <a:lvl6pPr marL="2514600" indent="-228600" defTabSz="669925" eaLnBrk="0" fontAlgn="base" hangingPunct="0">
              <a:spcBef>
                <a:spcPct val="0"/>
              </a:spcBef>
              <a:spcAft>
                <a:spcPct val="0"/>
              </a:spcAft>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Lst>
              <a:defRPr>
                <a:solidFill>
                  <a:schemeClr val="bg1"/>
                </a:solidFill>
                <a:latin typeface="Times New Roman" pitchFamily="18" charset="0"/>
                <a:ea typeface="Lucida Sans Unicode" pitchFamily="34" charset="0"/>
                <a:cs typeface="Lucida Sans Unicode" pitchFamily="34" charset="0"/>
              </a:defRPr>
            </a:lvl6pPr>
            <a:lvl7pPr marL="2971800" indent="-228600" defTabSz="669925" eaLnBrk="0" fontAlgn="base" hangingPunct="0">
              <a:spcBef>
                <a:spcPct val="0"/>
              </a:spcBef>
              <a:spcAft>
                <a:spcPct val="0"/>
              </a:spcAft>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Lst>
              <a:defRPr>
                <a:solidFill>
                  <a:schemeClr val="bg1"/>
                </a:solidFill>
                <a:latin typeface="Times New Roman" pitchFamily="18" charset="0"/>
                <a:ea typeface="Lucida Sans Unicode" pitchFamily="34" charset="0"/>
                <a:cs typeface="Lucida Sans Unicode" pitchFamily="34" charset="0"/>
              </a:defRPr>
            </a:lvl7pPr>
            <a:lvl8pPr marL="3429000" indent="-228600" defTabSz="669925" eaLnBrk="0" fontAlgn="base" hangingPunct="0">
              <a:spcBef>
                <a:spcPct val="0"/>
              </a:spcBef>
              <a:spcAft>
                <a:spcPct val="0"/>
              </a:spcAft>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Lst>
              <a:defRPr>
                <a:solidFill>
                  <a:schemeClr val="bg1"/>
                </a:solidFill>
                <a:latin typeface="Times New Roman" pitchFamily="18" charset="0"/>
                <a:ea typeface="Lucida Sans Unicode" pitchFamily="34" charset="0"/>
                <a:cs typeface="Lucida Sans Unicode" pitchFamily="34" charset="0"/>
              </a:defRPr>
            </a:lvl8pPr>
            <a:lvl9pPr marL="3886200" indent="-228600" defTabSz="669925" eaLnBrk="0" fontAlgn="base" hangingPunct="0">
              <a:spcBef>
                <a:spcPct val="0"/>
              </a:spcBef>
              <a:spcAft>
                <a:spcPct val="0"/>
              </a:spcAft>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Lst>
              <a:defRPr>
                <a:solidFill>
                  <a:schemeClr val="bg1"/>
                </a:solidFill>
                <a:latin typeface="Times New Roman" pitchFamily="18" charset="0"/>
                <a:ea typeface="Lucida Sans Unicode" pitchFamily="34" charset="0"/>
                <a:cs typeface="Lucida Sans Unicode" pitchFamily="34" charset="0"/>
              </a:defRPr>
            </a:lvl9pPr>
          </a:lstStyle>
          <a:p>
            <a:pPr algn="ctr" eaLnBrk="1" hangingPunct="1">
              <a:buClr>
                <a:srgbClr val="000000"/>
              </a:buClr>
              <a:buSzPct val="100000"/>
            </a:pPr>
            <a:r>
              <a:rPr lang="tr-TR" sz="2800" b="1" u="sng" dirty="0">
                <a:solidFill>
                  <a:schemeClr val="tx1"/>
                </a:solidFill>
                <a:latin typeface="Calibri" pitchFamily="34" charset="0"/>
                <a:cs typeface="Calibri" pitchFamily="34" charset="0"/>
              </a:rPr>
              <a:t>Özet</a:t>
            </a:r>
            <a:endParaRPr lang="tr-TR" sz="2800" dirty="0">
              <a:solidFill>
                <a:schemeClr val="tx1"/>
              </a:solidFill>
              <a:latin typeface="Calibri" pitchFamily="34" charset="0"/>
              <a:cs typeface="Calibri" pitchFamily="34" charset="0"/>
            </a:endParaRPr>
          </a:p>
          <a:p>
            <a:r>
              <a:rPr lang="tr-TR" sz="2800" dirty="0">
                <a:solidFill>
                  <a:schemeClr val="tx1"/>
                </a:solidFill>
                <a:latin typeface="Calibri" pitchFamily="34" charset="0"/>
                <a:cs typeface="Calibri" pitchFamily="34" charset="0"/>
              </a:rPr>
              <a:t>		</a:t>
            </a:r>
            <a:r>
              <a:rPr lang="tr-TR" sz="2800" dirty="0">
                <a:solidFill>
                  <a:schemeClr val="tx1"/>
                </a:solidFill>
              </a:rPr>
              <a:t>Vestel firması farklı marklar adında birçok TV monitörü üretmektedir. Bu monitörler üretildikten sonra test birimine gitmektedir. Test biriminde çeşitli kontroller yapılmaktadır, bu kontrollerden biri de marka logosunun monitörün üzerine doğru şekilde basılıp basılmamasıdır. Bu kontrolü normal şartlarda tekniker gözüyle kontrol etmektedir ve bazen gözden kaçırdığı hatalar olabilmektedir. Projemin konusu bilgisayarlı görü teknolojisi ile üretilen ürünlerdeki logo ve markadaki varsa yazım hataları bularak kullanıcıya (teknikere) bunu bildirmektir</a:t>
            </a:r>
          </a:p>
          <a:p>
            <a:endParaRPr lang="tr-TR" sz="2400" dirty="0">
              <a:solidFill>
                <a:schemeClr val="tx1"/>
              </a:solidFill>
            </a:endParaRPr>
          </a:p>
          <a:p>
            <a:r>
              <a:rPr lang="tr-TR" sz="2000" b="1" i="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Anahtar Kelimeler:</a:t>
            </a:r>
            <a:r>
              <a:rPr lang="tr-TR" sz="2000" b="1" i="1" dirty="0">
                <a:solidFill>
                  <a:schemeClr val="tx1"/>
                </a:solidFill>
              </a:rPr>
              <a:t> Kalite </a:t>
            </a:r>
            <a:r>
              <a:rPr lang="tr-TR" sz="2000" b="1" i="1" dirty="0" err="1">
                <a:solidFill>
                  <a:schemeClr val="tx1"/>
                </a:solidFill>
              </a:rPr>
              <a:t>Kontrol,Görüntü</a:t>
            </a:r>
            <a:r>
              <a:rPr lang="tr-TR" sz="2000" b="1" i="1" dirty="0">
                <a:solidFill>
                  <a:schemeClr val="tx1"/>
                </a:solidFill>
              </a:rPr>
              <a:t> İşleme ,SIFT</a:t>
            </a:r>
          </a:p>
          <a:p>
            <a:pPr algn="just">
              <a:spcAft>
                <a:spcPts val="800"/>
              </a:spcAft>
            </a:pPr>
            <a:endParaRPr lang="tr-TR" sz="2400" i="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gn="ctr">
              <a:spcAft>
                <a:spcPts val="800"/>
              </a:spcAft>
            </a:pPr>
            <a:r>
              <a:rPr lang="tr-TR" sz="2800" b="1" u="sng" dirty="0">
                <a:solidFill>
                  <a:schemeClr val="tx1"/>
                </a:solidFill>
                <a:latin typeface="Calibri" panose="020F0502020204030204" pitchFamily="34" charset="0"/>
                <a:cs typeface="Calibri" panose="020F0502020204030204" pitchFamily="34" charset="0"/>
              </a:rPr>
              <a:t>	</a:t>
            </a:r>
            <a:r>
              <a:rPr lang="tr-TR" sz="2800" b="1" u="sng" dirty="0" err="1">
                <a:solidFill>
                  <a:schemeClr val="tx2"/>
                </a:solidFill>
                <a:latin typeface="Calibri" pitchFamily="34" charset="0"/>
                <a:cs typeface="Calibri" pitchFamily="34" charset="0"/>
              </a:rPr>
              <a:t>Abstract</a:t>
            </a:r>
            <a:endParaRPr lang="tr-TR" sz="2800" b="1" u="sng" dirty="0">
              <a:solidFill>
                <a:schemeClr val="tx2"/>
              </a:solidFill>
              <a:latin typeface="Calibri" pitchFamily="34" charset="0"/>
              <a:cs typeface="Calibri" pitchFamily="34" charset="0"/>
            </a:endParaRPr>
          </a:p>
          <a:p>
            <a:pPr algn="just">
              <a:spcAft>
                <a:spcPts val="800"/>
              </a:spcAft>
            </a:pPr>
            <a:r>
              <a:rPr lang="tr-TR" sz="2800" dirty="0">
                <a:solidFill>
                  <a:schemeClr val="tx1"/>
                </a:solidFill>
                <a:effectLst/>
                <a:latin typeface="Calibri" pitchFamily="34" charset="0"/>
                <a:ea typeface="Times New Roman" panose="02020603050405020304" pitchFamily="18" charset="0"/>
                <a:cs typeface="Calibri" pitchFamily="34" charset="0"/>
              </a:rPr>
              <a:t>         </a:t>
            </a:r>
            <a:r>
              <a:rPr lang="en-US" sz="2800" dirty="0" err="1">
                <a:solidFill>
                  <a:schemeClr val="tx1"/>
                </a:solidFill>
                <a:effectLst/>
                <a:latin typeface="Calibri" pitchFamily="34" charset="0"/>
                <a:ea typeface="Times New Roman" panose="02020603050405020304" pitchFamily="18" charset="0"/>
                <a:cs typeface="Calibri" pitchFamily="34" charset="0"/>
              </a:rPr>
              <a:t>Vestel</a:t>
            </a:r>
            <a:r>
              <a:rPr lang="en-US" sz="2800" dirty="0">
                <a:solidFill>
                  <a:schemeClr val="tx1"/>
                </a:solidFill>
                <a:effectLst/>
                <a:latin typeface="Calibri" pitchFamily="34" charset="0"/>
                <a:ea typeface="Times New Roman" panose="02020603050405020304" pitchFamily="18" charset="0"/>
                <a:cs typeface="Calibri" pitchFamily="34" charset="0"/>
              </a:rPr>
              <a:t> company manufactures many TV monitors under different brands. After these monitors are produced, they go to the test unit. Various checks are made in the test unit, one of these checks is whether the brand logo is printed on the monitor correctly. This control is controlled by a technician under normal conditions, and sometimes there may be errors that it overlooks. The subject of my project is to find typographical errors, if any, in the logo and brand on the products produced with computer vision technology and to inform the user (technician) about this.</a:t>
            </a:r>
            <a:endParaRPr lang="tr-TR" sz="2800" dirty="0">
              <a:solidFill>
                <a:schemeClr val="tx1"/>
              </a:solidFill>
              <a:effectLst/>
              <a:latin typeface="Calibri" pitchFamily="34" charset="0"/>
              <a:ea typeface="Times New Roman" panose="02020603050405020304" pitchFamily="18" charset="0"/>
              <a:cs typeface="Calibri" pitchFamily="34" charset="0"/>
            </a:endParaRPr>
          </a:p>
          <a:p>
            <a:pPr algn="just">
              <a:spcAft>
                <a:spcPts val="800"/>
              </a:spcAft>
            </a:pPr>
            <a:r>
              <a:rPr lang="en-US" sz="2000" b="1" i="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Index Terms:</a:t>
            </a:r>
            <a:r>
              <a:rPr lang="en-US" sz="2000" i="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tr-TR" sz="2000" b="1" i="1"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Quality</a:t>
            </a:r>
            <a:r>
              <a:rPr lang="tr-TR" sz="2000" b="1" i="1" dirty="0">
                <a:solidFill>
                  <a:schemeClr val="tx1"/>
                </a:solidFill>
                <a:latin typeface="Calibri" panose="020F0502020204030204" pitchFamily="34" charset="0"/>
                <a:ea typeface="Times New Roman" panose="02020603050405020304" pitchFamily="18" charset="0"/>
                <a:cs typeface="Calibri" panose="020F0502020204030204" pitchFamily="34" charset="0"/>
              </a:rPr>
              <a:t> Control ,</a:t>
            </a:r>
            <a:r>
              <a:rPr lang="tr-TR" sz="2000" b="1" i="1"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Computer</a:t>
            </a:r>
            <a:r>
              <a:rPr lang="tr-TR" sz="2000" b="1" i="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tr-TR" sz="2000" b="1" i="1"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Vision</a:t>
            </a:r>
            <a:r>
              <a:rPr lang="tr-TR" sz="2000" b="1" i="1" dirty="0">
                <a:solidFill>
                  <a:schemeClr val="tx1"/>
                </a:solidFill>
                <a:latin typeface="Calibri" panose="020F0502020204030204" pitchFamily="34" charset="0"/>
                <a:ea typeface="Times New Roman" panose="02020603050405020304" pitchFamily="18" charset="0"/>
                <a:cs typeface="Calibri" panose="020F0502020204030204" pitchFamily="34" charset="0"/>
              </a:rPr>
              <a:t> ,SIFT</a:t>
            </a:r>
            <a:endParaRPr lang="tr-TR" sz="2000" b="1" i="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gn="just">
              <a:spcAft>
                <a:spcPts val="800"/>
              </a:spcAft>
            </a:pPr>
            <a:endParaRPr lang="tr-T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gn="ctr">
              <a:spcAft>
                <a:spcPts val="800"/>
              </a:spcAft>
            </a:pPr>
            <a:r>
              <a:rPr lang="tr-TR" sz="2800" b="1" u="sng" dirty="0">
                <a:solidFill>
                  <a:schemeClr val="tx1"/>
                </a:solidFill>
                <a:latin typeface="Calibri" pitchFamily="34" charset="0"/>
                <a:cs typeface="Calibri" pitchFamily="34" charset="0"/>
              </a:rPr>
              <a:t>Amaç ve Kapsam</a:t>
            </a:r>
          </a:p>
          <a:p>
            <a:r>
              <a:rPr lang="tr-TR" sz="2800" dirty="0">
                <a:solidFill>
                  <a:schemeClr val="tx1"/>
                </a:solidFill>
              </a:rPr>
              <a:t>Bu projede Vestel firmasının TV monitörü üretirken karşılaştığı bir problem olan marka amblemlerindeki hataların kontrol edilmesi için bir görüntü işleme programı yapılacaktır. Projenin amacı televizyon monitörleri üzerindeki marka amblemlerinin doğru monitöre hatasız bir şekilde (marka ambleminin doğru açı ile, silik olmadan vb.) basılıp basılmadığını kontrol edebilen görüntü işleme yöntemleri kullanarak kalite kontrol testi yapan bir program yapmak. Bu projede Vestel firmasının televizyon kalite kontrol birimiyle birlikte çalışılacaktır. </a:t>
            </a:r>
          </a:p>
          <a:p>
            <a:endParaRPr lang="tr-TR" sz="2400" dirty="0">
              <a:solidFill>
                <a:schemeClr val="tx1"/>
              </a:solidFill>
            </a:endParaRPr>
          </a:p>
          <a:p>
            <a:endParaRPr lang="tr-TR" sz="2400" dirty="0">
              <a:solidFill>
                <a:schemeClr val="tx1"/>
              </a:solidFill>
            </a:endParaRPr>
          </a:p>
          <a:p>
            <a:pPr algn="ctr" eaLnBrk="1" hangingPunct="1">
              <a:buClr>
                <a:srgbClr val="000000"/>
              </a:buClr>
              <a:buSzPct val="100000"/>
            </a:pPr>
            <a:r>
              <a:rPr lang="tr-TR" sz="2800" b="1" u="sng" dirty="0">
                <a:solidFill>
                  <a:schemeClr val="tx1"/>
                </a:solidFill>
                <a:latin typeface="Calibri" pitchFamily="34" charset="0"/>
                <a:cs typeface="Calibri" pitchFamily="34" charset="0"/>
              </a:rPr>
              <a:t>Proje Adımları</a:t>
            </a:r>
          </a:p>
          <a:p>
            <a:pPr eaLnBrk="1" hangingPunct="1">
              <a:buClr>
                <a:srgbClr val="000000"/>
              </a:buClr>
              <a:buSzPct val="100000"/>
            </a:pPr>
            <a:r>
              <a:rPr lang="tr-TR" sz="2800" dirty="0">
                <a:solidFill>
                  <a:schemeClr val="tx1"/>
                </a:solidFill>
              </a:rPr>
              <a:t>Projede hatalı logoyu anlamak için SIFT yöntemi kullanılmıştır. Bu yöntemle hatalı logonun doğru logo ile benzerlik oranını hesaplayıp belli bir oranda benzer olan logoyu doğru üretilmiş olduğunu gösterip geçer değeri verilmiştir.</a:t>
            </a:r>
          </a:p>
          <a:p>
            <a:pPr eaLnBrk="1" hangingPunct="1">
              <a:buClr>
                <a:srgbClr val="000000"/>
              </a:buClr>
              <a:buSzPct val="100000"/>
            </a:pPr>
            <a:r>
              <a:rPr lang="tr-TR" sz="2800" dirty="0">
                <a:solidFill>
                  <a:schemeClr val="tx1"/>
                </a:solidFill>
              </a:rPr>
              <a:t> Bu benzerlik oranını algoritma ilk başta verilen orijinal resmi inceler daha sonra resimden bazı anahtar noktalar bularak bunları diğer test edilecek fotoğrafın anahtar noktaları ile karşılaştırıp arasında benzerlikler arar. Bu anahtar noktaların eşleşmeleri her zaman mükemmel olmuyor projede yüksek oranda benzer olan eşleşmeler değerlendirmeye alınmıştır. SIFT yöntemi projenin gerçekleştirilmesinde büyük kolaylık sağlamıştır. </a:t>
            </a:r>
          </a:p>
          <a:p>
            <a:pPr algn="ctr" eaLnBrk="1" hangingPunct="1">
              <a:buClr>
                <a:srgbClr val="000000"/>
              </a:buClr>
              <a:buSzPct val="100000"/>
            </a:pPr>
            <a:endParaRPr lang="tr-TR" sz="2800" b="1" u="sng" dirty="0">
              <a:solidFill>
                <a:schemeClr val="tx1"/>
              </a:solidFill>
              <a:latin typeface="Calibri" pitchFamily="34" charset="0"/>
              <a:cs typeface="Calibri" pitchFamily="34" charset="0"/>
            </a:endParaRPr>
          </a:p>
          <a:p>
            <a:pPr algn="ctr" eaLnBrk="1" hangingPunct="1">
              <a:buClr>
                <a:srgbClr val="000000"/>
              </a:buClr>
              <a:buSzPct val="100000"/>
            </a:pPr>
            <a:endParaRPr lang="tr-TR" sz="2800" b="1" u="sng" dirty="0">
              <a:solidFill>
                <a:schemeClr val="tx1"/>
              </a:solidFill>
              <a:latin typeface="Calibri" pitchFamily="34" charset="0"/>
              <a:cs typeface="Calibri" pitchFamily="34" charset="0"/>
            </a:endParaRPr>
          </a:p>
          <a:p>
            <a:pPr algn="ctr"/>
            <a:r>
              <a:rPr lang="tr-TR" sz="2800" b="1" u="sng" dirty="0">
                <a:solidFill>
                  <a:srgbClr val="292929"/>
                </a:solidFill>
                <a:effectLst/>
                <a:latin typeface="sohne"/>
              </a:rPr>
              <a:t>Ölçek Değişmez Unsur Dönüşümü (SIFT)</a:t>
            </a:r>
          </a:p>
          <a:p>
            <a:r>
              <a:rPr lang="tr-TR" sz="2800" dirty="0">
                <a:solidFill>
                  <a:schemeClr val="tx1"/>
                </a:solidFill>
              </a:rPr>
              <a:t>Bir görüntünün, aydınlatma, döndürme ve ölçeklendirmeye karşı değişmeyen bölgesel özelliklerini belirleyip tanımlayan bir algoritmadır.</a:t>
            </a:r>
          </a:p>
          <a:p>
            <a:endParaRPr lang="tr-TR" sz="2800" dirty="0"/>
          </a:p>
          <a:p>
            <a:pPr algn="l"/>
            <a:r>
              <a:rPr lang="tr-TR" sz="2800" dirty="0">
                <a:solidFill>
                  <a:srgbClr val="292929"/>
                </a:solidFill>
                <a:latin typeface="charter"/>
              </a:rPr>
              <a:t>A</a:t>
            </a:r>
            <a:r>
              <a:rPr lang="tr-TR" sz="2800" b="0" i="0" dirty="0">
                <a:solidFill>
                  <a:srgbClr val="292929"/>
                </a:solidFill>
                <a:effectLst/>
                <a:latin typeface="charter"/>
              </a:rPr>
              <a:t>lgoritma 4 ana adımdan oluşmaktadır:</a:t>
            </a:r>
          </a:p>
          <a:p>
            <a:pPr indent="-514350" algn="just" eaLnBrk="1" hangingPunct="1">
              <a:buClr>
                <a:srgbClr val="000000"/>
              </a:buClr>
              <a:buSzPct val="100000"/>
            </a:pPr>
            <a:endParaRPr lang="tr-TR" sz="2200" dirty="0">
              <a:solidFill>
                <a:schemeClr val="tx1"/>
              </a:solidFill>
              <a:latin typeface="Calibri" pitchFamily="34" charset="0"/>
              <a:cs typeface="Calibri" pitchFamily="34" charset="0"/>
            </a:endParaRPr>
          </a:p>
          <a:p>
            <a:pPr indent="-514350" algn="just" eaLnBrk="1" hangingPunct="1">
              <a:buClr>
                <a:srgbClr val="000000"/>
              </a:buClr>
              <a:buSzPct val="100000"/>
            </a:pPr>
            <a:endParaRPr lang="tr-TR" sz="2200" dirty="0">
              <a:solidFill>
                <a:schemeClr val="tx1"/>
              </a:solidFill>
              <a:latin typeface="Calibri" pitchFamily="34" charset="0"/>
              <a:cs typeface="Calibri" pitchFamily="34" charset="0"/>
            </a:endParaRPr>
          </a:p>
          <a:p>
            <a:pPr indent="-514350" algn="just" eaLnBrk="1" hangingPunct="1">
              <a:buClr>
                <a:srgbClr val="000000"/>
              </a:buClr>
              <a:buSzPct val="100000"/>
            </a:pPr>
            <a:endParaRPr lang="tr-TR" sz="2200" dirty="0">
              <a:solidFill>
                <a:schemeClr val="tx1"/>
              </a:solidFill>
              <a:latin typeface="Calibri" pitchFamily="34" charset="0"/>
              <a:cs typeface="Calibri" pitchFamily="34" charset="0"/>
            </a:endParaRPr>
          </a:p>
          <a:p>
            <a:pPr indent="-514350" algn="just" eaLnBrk="1" hangingPunct="1">
              <a:buClr>
                <a:srgbClr val="000000"/>
              </a:buClr>
              <a:buSzPct val="100000"/>
            </a:pPr>
            <a:endParaRPr lang="tr-TR" sz="2200" dirty="0">
              <a:solidFill>
                <a:schemeClr val="tx1"/>
              </a:solidFill>
              <a:latin typeface="Calibri" pitchFamily="34" charset="0"/>
              <a:cs typeface="Calibri" pitchFamily="34" charset="0"/>
            </a:endParaRPr>
          </a:p>
          <a:p>
            <a:pPr indent="-514350" algn="just" eaLnBrk="1" hangingPunct="1">
              <a:buClr>
                <a:srgbClr val="000000"/>
              </a:buClr>
              <a:buSzPct val="100000"/>
            </a:pPr>
            <a:endParaRPr lang="tr-TR" sz="2200" dirty="0">
              <a:solidFill>
                <a:schemeClr val="tx1"/>
              </a:solidFill>
              <a:latin typeface="Calibri" pitchFamily="34" charset="0"/>
              <a:cs typeface="Calibri" pitchFamily="34" charset="0"/>
            </a:endParaRPr>
          </a:p>
          <a:p>
            <a:pPr indent="-514350" algn="just" eaLnBrk="1" hangingPunct="1">
              <a:buClr>
                <a:srgbClr val="000000"/>
              </a:buClr>
              <a:buSzPct val="100000"/>
            </a:pPr>
            <a:endParaRPr lang="tr-TR" sz="2200" dirty="0">
              <a:solidFill>
                <a:schemeClr val="tx1"/>
              </a:solidFill>
              <a:latin typeface="Calibri" pitchFamily="34" charset="0"/>
              <a:cs typeface="Calibri" pitchFamily="34" charset="0"/>
            </a:endParaRPr>
          </a:p>
          <a:p>
            <a:pPr indent="-514350" algn="just" eaLnBrk="1" hangingPunct="1">
              <a:buClr>
                <a:srgbClr val="000000"/>
              </a:buClr>
              <a:buSzPct val="100000"/>
            </a:pPr>
            <a:endParaRPr lang="tr-TR" sz="2200" dirty="0">
              <a:solidFill>
                <a:schemeClr val="tx1"/>
              </a:solidFill>
              <a:latin typeface="Calibri" pitchFamily="34" charset="0"/>
              <a:cs typeface="Calibri" pitchFamily="34" charset="0"/>
            </a:endParaRPr>
          </a:p>
          <a:p>
            <a:pPr indent="-514350" algn="just" eaLnBrk="1" hangingPunct="1">
              <a:buClr>
                <a:srgbClr val="000000"/>
              </a:buClr>
              <a:buSzPct val="100000"/>
            </a:pPr>
            <a:endParaRPr lang="tr-TR" sz="2200" dirty="0">
              <a:solidFill>
                <a:schemeClr val="tx1"/>
              </a:solidFill>
              <a:latin typeface="Calibri" pitchFamily="34" charset="0"/>
              <a:cs typeface="Calibri" pitchFamily="34" charset="0"/>
            </a:endParaRPr>
          </a:p>
          <a:p>
            <a:pPr indent="-514350" algn="just" eaLnBrk="1" hangingPunct="1">
              <a:buClr>
                <a:srgbClr val="000000"/>
              </a:buClr>
              <a:buSzPct val="100000"/>
            </a:pPr>
            <a:endParaRPr lang="tr-TR" sz="2200" dirty="0">
              <a:solidFill>
                <a:schemeClr val="tx1"/>
              </a:solidFill>
              <a:latin typeface="Calibri" pitchFamily="34" charset="0"/>
              <a:cs typeface="Calibri" pitchFamily="34" charset="0"/>
            </a:endParaRPr>
          </a:p>
          <a:p>
            <a:pPr indent="-514350" algn="just" eaLnBrk="1" hangingPunct="1">
              <a:buClr>
                <a:srgbClr val="000000"/>
              </a:buClr>
              <a:buSzPct val="100000"/>
            </a:pPr>
            <a:endParaRPr lang="tr-TR" sz="2200" dirty="0">
              <a:solidFill>
                <a:schemeClr val="tx1"/>
              </a:solidFill>
              <a:latin typeface="Calibri" pitchFamily="34" charset="0"/>
              <a:cs typeface="Calibri" pitchFamily="34" charset="0"/>
            </a:endParaRPr>
          </a:p>
          <a:p>
            <a:pPr indent="-514350" algn="just" eaLnBrk="1" hangingPunct="1">
              <a:buClr>
                <a:srgbClr val="000000"/>
              </a:buClr>
              <a:buSzPct val="100000"/>
            </a:pPr>
            <a:endParaRPr lang="tr-TR" sz="2200" dirty="0">
              <a:solidFill>
                <a:schemeClr val="tx1"/>
              </a:solidFill>
              <a:latin typeface="Calibri" pitchFamily="34" charset="0"/>
              <a:cs typeface="Calibri" pitchFamily="34" charset="0"/>
            </a:endParaRPr>
          </a:p>
          <a:p>
            <a:pPr indent="-514350" algn="just" eaLnBrk="1" hangingPunct="1">
              <a:buClr>
                <a:srgbClr val="000000"/>
              </a:buClr>
              <a:buSzPct val="100000"/>
            </a:pPr>
            <a:endParaRPr lang="tr-TR" sz="2200" dirty="0">
              <a:solidFill>
                <a:schemeClr val="tx1"/>
              </a:solidFill>
              <a:latin typeface="Calibri" pitchFamily="34" charset="0"/>
              <a:cs typeface="Calibri" pitchFamily="34" charset="0"/>
            </a:endParaRPr>
          </a:p>
          <a:p>
            <a:pPr indent="-514350" algn="just" eaLnBrk="1" hangingPunct="1">
              <a:buClr>
                <a:srgbClr val="000000"/>
              </a:buClr>
              <a:buSzPct val="100000"/>
            </a:pPr>
            <a:endParaRPr lang="tr-TR" sz="2200" dirty="0">
              <a:solidFill>
                <a:schemeClr val="tx1"/>
              </a:solidFill>
              <a:latin typeface="Calibri" pitchFamily="34" charset="0"/>
              <a:cs typeface="Calibri" pitchFamily="34" charset="0"/>
            </a:endParaRPr>
          </a:p>
          <a:p>
            <a:pPr indent="-514350" algn="just" eaLnBrk="1" hangingPunct="1">
              <a:buClr>
                <a:srgbClr val="000000"/>
              </a:buClr>
              <a:buSzPct val="100000"/>
            </a:pPr>
            <a:endParaRPr lang="tr-TR" sz="2200" dirty="0">
              <a:solidFill>
                <a:schemeClr val="tx1"/>
              </a:solidFill>
              <a:latin typeface="Calibri" pitchFamily="34" charset="0"/>
              <a:cs typeface="Calibri" pitchFamily="34" charset="0"/>
            </a:endParaRPr>
          </a:p>
          <a:p>
            <a:pPr indent="-514350" algn="just" eaLnBrk="1" hangingPunct="1">
              <a:buClr>
                <a:srgbClr val="000000"/>
              </a:buClr>
              <a:buSzPct val="100000"/>
            </a:pPr>
            <a:endParaRPr lang="tr-TR" sz="2200" dirty="0">
              <a:solidFill>
                <a:schemeClr val="tx1"/>
              </a:solidFill>
              <a:latin typeface="Calibri" pitchFamily="34" charset="0"/>
              <a:cs typeface="Calibri" pitchFamily="34" charset="0"/>
            </a:endParaRPr>
          </a:p>
          <a:p>
            <a:pPr indent="-514350" algn="just" eaLnBrk="1" hangingPunct="1">
              <a:buClr>
                <a:srgbClr val="000000"/>
              </a:buClr>
              <a:buSzPct val="100000"/>
            </a:pPr>
            <a:endParaRPr lang="tr-TR" sz="1600" dirty="0">
              <a:solidFill>
                <a:schemeClr val="tx1"/>
              </a:solidFill>
              <a:latin typeface="Calibri" pitchFamily="34" charset="0"/>
              <a:cs typeface="Calibri" pitchFamily="34" charset="0"/>
            </a:endParaRPr>
          </a:p>
          <a:p>
            <a:pPr indent="-514350" algn="just" eaLnBrk="1" hangingPunct="1">
              <a:buClr>
                <a:srgbClr val="000000"/>
              </a:buClr>
              <a:buSzPct val="100000"/>
            </a:pPr>
            <a:endParaRPr lang="tr-TR" sz="2400" dirty="0">
              <a:solidFill>
                <a:schemeClr val="tx1"/>
              </a:solidFill>
              <a:latin typeface="Calibri" pitchFamily="34" charset="0"/>
              <a:cs typeface="Calibri" pitchFamily="34" charset="0"/>
            </a:endParaRPr>
          </a:p>
        </p:txBody>
      </p:sp>
      <p:sp>
        <p:nvSpPr>
          <p:cNvPr id="2050" name="Text Box 2"/>
          <p:cNvSpPr txBox="1">
            <a:spLocks noChangeArrowheads="1"/>
          </p:cNvSpPr>
          <p:nvPr/>
        </p:nvSpPr>
        <p:spPr bwMode="auto">
          <a:xfrm>
            <a:off x="5686662" y="3873621"/>
            <a:ext cx="15882736" cy="3598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254" tIns="44258" rIns="88254" bIns="44258">
            <a:spAutoFit/>
          </a:bodyPr>
          <a:lstStyle>
            <a:lvl1pPr defTabSz="669925">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 pos="7945438" algn="l"/>
                <a:tab pos="8480425" algn="l"/>
                <a:tab pos="9004300" algn="l"/>
                <a:tab pos="9534525" algn="l"/>
                <a:tab pos="10066338" algn="l"/>
                <a:tab pos="10594975" algn="l"/>
                <a:tab pos="11123613" algn="l"/>
                <a:tab pos="11655425" algn="l"/>
                <a:tab pos="12179300" algn="l"/>
                <a:tab pos="12715875" algn="l"/>
                <a:tab pos="13241338" algn="l"/>
                <a:tab pos="13777913" algn="l"/>
                <a:tab pos="14301788" algn="l"/>
                <a:tab pos="14830425" algn="l"/>
                <a:tab pos="15365413" algn="l"/>
                <a:tab pos="15889288" algn="l"/>
                <a:tab pos="16425863" algn="l"/>
                <a:tab pos="16951325" algn="l"/>
                <a:tab pos="17479963" algn="l"/>
              </a:tabLst>
              <a:defRPr>
                <a:solidFill>
                  <a:schemeClr val="bg1"/>
                </a:solidFill>
                <a:latin typeface="Times New Roman" pitchFamily="18" charset="0"/>
                <a:ea typeface="Lucida Sans Unicode" pitchFamily="34" charset="0"/>
                <a:cs typeface="Lucida Sans Unicode" pitchFamily="34" charset="0"/>
              </a:defRPr>
            </a:lvl1pPr>
            <a:lvl2pPr marL="742950" indent="-285750" defTabSz="669925">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 pos="7945438" algn="l"/>
                <a:tab pos="8480425" algn="l"/>
                <a:tab pos="9004300" algn="l"/>
                <a:tab pos="9534525" algn="l"/>
                <a:tab pos="10066338" algn="l"/>
                <a:tab pos="10594975" algn="l"/>
                <a:tab pos="11123613" algn="l"/>
                <a:tab pos="11655425" algn="l"/>
                <a:tab pos="12179300" algn="l"/>
                <a:tab pos="12715875" algn="l"/>
                <a:tab pos="13241338" algn="l"/>
                <a:tab pos="13777913" algn="l"/>
                <a:tab pos="14301788" algn="l"/>
                <a:tab pos="14830425" algn="l"/>
                <a:tab pos="15365413" algn="l"/>
                <a:tab pos="15889288" algn="l"/>
                <a:tab pos="16425863" algn="l"/>
                <a:tab pos="16951325" algn="l"/>
                <a:tab pos="17479963" algn="l"/>
              </a:tabLst>
              <a:defRPr>
                <a:solidFill>
                  <a:schemeClr val="bg1"/>
                </a:solidFill>
                <a:latin typeface="Times New Roman" pitchFamily="18" charset="0"/>
                <a:ea typeface="Lucida Sans Unicode" pitchFamily="34" charset="0"/>
                <a:cs typeface="Lucida Sans Unicode" pitchFamily="34" charset="0"/>
              </a:defRPr>
            </a:lvl2pPr>
            <a:lvl3pPr marL="1143000" indent="-228600" defTabSz="669925">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 pos="7945438" algn="l"/>
                <a:tab pos="8480425" algn="l"/>
                <a:tab pos="9004300" algn="l"/>
                <a:tab pos="9534525" algn="l"/>
                <a:tab pos="10066338" algn="l"/>
                <a:tab pos="10594975" algn="l"/>
                <a:tab pos="11123613" algn="l"/>
                <a:tab pos="11655425" algn="l"/>
                <a:tab pos="12179300" algn="l"/>
                <a:tab pos="12715875" algn="l"/>
                <a:tab pos="13241338" algn="l"/>
                <a:tab pos="13777913" algn="l"/>
                <a:tab pos="14301788" algn="l"/>
                <a:tab pos="14830425" algn="l"/>
                <a:tab pos="15365413" algn="l"/>
                <a:tab pos="15889288" algn="l"/>
                <a:tab pos="16425863" algn="l"/>
                <a:tab pos="16951325" algn="l"/>
                <a:tab pos="17479963" algn="l"/>
              </a:tabLst>
              <a:defRPr>
                <a:solidFill>
                  <a:schemeClr val="bg1"/>
                </a:solidFill>
                <a:latin typeface="Times New Roman" pitchFamily="18" charset="0"/>
                <a:ea typeface="Lucida Sans Unicode" pitchFamily="34" charset="0"/>
                <a:cs typeface="Lucida Sans Unicode" pitchFamily="34" charset="0"/>
              </a:defRPr>
            </a:lvl3pPr>
            <a:lvl4pPr marL="1600200" indent="-228600" defTabSz="669925">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 pos="7945438" algn="l"/>
                <a:tab pos="8480425" algn="l"/>
                <a:tab pos="9004300" algn="l"/>
                <a:tab pos="9534525" algn="l"/>
                <a:tab pos="10066338" algn="l"/>
                <a:tab pos="10594975" algn="l"/>
                <a:tab pos="11123613" algn="l"/>
                <a:tab pos="11655425" algn="l"/>
                <a:tab pos="12179300" algn="l"/>
                <a:tab pos="12715875" algn="l"/>
                <a:tab pos="13241338" algn="l"/>
                <a:tab pos="13777913" algn="l"/>
                <a:tab pos="14301788" algn="l"/>
                <a:tab pos="14830425" algn="l"/>
                <a:tab pos="15365413" algn="l"/>
                <a:tab pos="15889288" algn="l"/>
                <a:tab pos="16425863" algn="l"/>
                <a:tab pos="16951325" algn="l"/>
                <a:tab pos="17479963" algn="l"/>
              </a:tabLst>
              <a:defRPr>
                <a:solidFill>
                  <a:schemeClr val="bg1"/>
                </a:solidFill>
                <a:latin typeface="Times New Roman" pitchFamily="18" charset="0"/>
                <a:ea typeface="Lucida Sans Unicode" pitchFamily="34" charset="0"/>
                <a:cs typeface="Lucida Sans Unicode" pitchFamily="34" charset="0"/>
              </a:defRPr>
            </a:lvl4pPr>
            <a:lvl5pPr marL="2057400" indent="-228600" defTabSz="669925">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 pos="7945438" algn="l"/>
                <a:tab pos="8480425" algn="l"/>
                <a:tab pos="9004300" algn="l"/>
                <a:tab pos="9534525" algn="l"/>
                <a:tab pos="10066338" algn="l"/>
                <a:tab pos="10594975" algn="l"/>
                <a:tab pos="11123613" algn="l"/>
                <a:tab pos="11655425" algn="l"/>
                <a:tab pos="12179300" algn="l"/>
                <a:tab pos="12715875" algn="l"/>
                <a:tab pos="13241338" algn="l"/>
                <a:tab pos="13777913" algn="l"/>
                <a:tab pos="14301788" algn="l"/>
                <a:tab pos="14830425" algn="l"/>
                <a:tab pos="15365413" algn="l"/>
                <a:tab pos="15889288" algn="l"/>
                <a:tab pos="16425863" algn="l"/>
                <a:tab pos="16951325" algn="l"/>
                <a:tab pos="17479963" algn="l"/>
              </a:tabLst>
              <a:defRPr>
                <a:solidFill>
                  <a:schemeClr val="bg1"/>
                </a:solidFill>
                <a:latin typeface="Times New Roman" pitchFamily="18" charset="0"/>
                <a:ea typeface="Lucida Sans Unicode" pitchFamily="34" charset="0"/>
                <a:cs typeface="Lucida Sans Unicode" pitchFamily="34" charset="0"/>
              </a:defRPr>
            </a:lvl5pPr>
            <a:lvl6pPr marL="2514600" indent="-228600" defTabSz="669925" eaLnBrk="0" fontAlgn="base" hangingPunct="0">
              <a:spcBef>
                <a:spcPct val="0"/>
              </a:spcBef>
              <a:spcAft>
                <a:spcPct val="0"/>
              </a:spcAft>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 pos="7945438" algn="l"/>
                <a:tab pos="8480425" algn="l"/>
                <a:tab pos="9004300" algn="l"/>
                <a:tab pos="9534525" algn="l"/>
                <a:tab pos="10066338" algn="l"/>
                <a:tab pos="10594975" algn="l"/>
                <a:tab pos="11123613" algn="l"/>
                <a:tab pos="11655425" algn="l"/>
                <a:tab pos="12179300" algn="l"/>
                <a:tab pos="12715875" algn="l"/>
                <a:tab pos="13241338" algn="l"/>
                <a:tab pos="13777913" algn="l"/>
                <a:tab pos="14301788" algn="l"/>
                <a:tab pos="14830425" algn="l"/>
                <a:tab pos="15365413" algn="l"/>
                <a:tab pos="15889288" algn="l"/>
                <a:tab pos="16425863" algn="l"/>
                <a:tab pos="16951325" algn="l"/>
                <a:tab pos="17479963" algn="l"/>
              </a:tabLst>
              <a:defRPr>
                <a:solidFill>
                  <a:schemeClr val="bg1"/>
                </a:solidFill>
                <a:latin typeface="Times New Roman" pitchFamily="18" charset="0"/>
                <a:ea typeface="Lucida Sans Unicode" pitchFamily="34" charset="0"/>
                <a:cs typeface="Lucida Sans Unicode" pitchFamily="34" charset="0"/>
              </a:defRPr>
            </a:lvl6pPr>
            <a:lvl7pPr marL="2971800" indent="-228600" defTabSz="669925" eaLnBrk="0" fontAlgn="base" hangingPunct="0">
              <a:spcBef>
                <a:spcPct val="0"/>
              </a:spcBef>
              <a:spcAft>
                <a:spcPct val="0"/>
              </a:spcAft>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 pos="7945438" algn="l"/>
                <a:tab pos="8480425" algn="l"/>
                <a:tab pos="9004300" algn="l"/>
                <a:tab pos="9534525" algn="l"/>
                <a:tab pos="10066338" algn="l"/>
                <a:tab pos="10594975" algn="l"/>
                <a:tab pos="11123613" algn="l"/>
                <a:tab pos="11655425" algn="l"/>
                <a:tab pos="12179300" algn="l"/>
                <a:tab pos="12715875" algn="l"/>
                <a:tab pos="13241338" algn="l"/>
                <a:tab pos="13777913" algn="l"/>
                <a:tab pos="14301788" algn="l"/>
                <a:tab pos="14830425" algn="l"/>
                <a:tab pos="15365413" algn="l"/>
                <a:tab pos="15889288" algn="l"/>
                <a:tab pos="16425863" algn="l"/>
                <a:tab pos="16951325" algn="l"/>
                <a:tab pos="17479963" algn="l"/>
              </a:tabLst>
              <a:defRPr>
                <a:solidFill>
                  <a:schemeClr val="bg1"/>
                </a:solidFill>
                <a:latin typeface="Times New Roman" pitchFamily="18" charset="0"/>
                <a:ea typeface="Lucida Sans Unicode" pitchFamily="34" charset="0"/>
                <a:cs typeface="Lucida Sans Unicode" pitchFamily="34" charset="0"/>
              </a:defRPr>
            </a:lvl7pPr>
            <a:lvl8pPr marL="3429000" indent="-228600" defTabSz="669925" eaLnBrk="0" fontAlgn="base" hangingPunct="0">
              <a:spcBef>
                <a:spcPct val="0"/>
              </a:spcBef>
              <a:spcAft>
                <a:spcPct val="0"/>
              </a:spcAft>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 pos="7945438" algn="l"/>
                <a:tab pos="8480425" algn="l"/>
                <a:tab pos="9004300" algn="l"/>
                <a:tab pos="9534525" algn="l"/>
                <a:tab pos="10066338" algn="l"/>
                <a:tab pos="10594975" algn="l"/>
                <a:tab pos="11123613" algn="l"/>
                <a:tab pos="11655425" algn="l"/>
                <a:tab pos="12179300" algn="l"/>
                <a:tab pos="12715875" algn="l"/>
                <a:tab pos="13241338" algn="l"/>
                <a:tab pos="13777913" algn="l"/>
                <a:tab pos="14301788" algn="l"/>
                <a:tab pos="14830425" algn="l"/>
                <a:tab pos="15365413" algn="l"/>
                <a:tab pos="15889288" algn="l"/>
                <a:tab pos="16425863" algn="l"/>
                <a:tab pos="16951325" algn="l"/>
                <a:tab pos="17479963" algn="l"/>
              </a:tabLst>
              <a:defRPr>
                <a:solidFill>
                  <a:schemeClr val="bg1"/>
                </a:solidFill>
                <a:latin typeface="Times New Roman" pitchFamily="18" charset="0"/>
                <a:ea typeface="Lucida Sans Unicode" pitchFamily="34" charset="0"/>
                <a:cs typeface="Lucida Sans Unicode" pitchFamily="34" charset="0"/>
              </a:defRPr>
            </a:lvl8pPr>
            <a:lvl9pPr marL="3886200" indent="-228600" defTabSz="669925" eaLnBrk="0" fontAlgn="base" hangingPunct="0">
              <a:spcBef>
                <a:spcPct val="0"/>
              </a:spcBef>
              <a:spcAft>
                <a:spcPct val="0"/>
              </a:spcAft>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 pos="7945438" algn="l"/>
                <a:tab pos="8480425" algn="l"/>
                <a:tab pos="9004300" algn="l"/>
                <a:tab pos="9534525" algn="l"/>
                <a:tab pos="10066338" algn="l"/>
                <a:tab pos="10594975" algn="l"/>
                <a:tab pos="11123613" algn="l"/>
                <a:tab pos="11655425" algn="l"/>
                <a:tab pos="12179300" algn="l"/>
                <a:tab pos="12715875" algn="l"/>
                <a:tab pos="13241338" algn="l"/>
                <a:tab pos="13777913" algn="l"/>
                <a:tab pos="14301788" algn="l"/>
                <a:tab pos="14830425" algn="l"/>
                <a:tab pos="15365413" algn="l"/>
                <a:tab pos="15889288" algn="l"/>
                <a:tab pos="16425863" algn="l"/>
                <a:tab pos="16951325" algn="l"/>
                <a:tab pos="17479963" algn="l"/>
              </a:tabLst>
              <a:defRPr>
                <a:solidFill>
                  <a:schemeClr val="bg1"/>
                </a:solidFill>
                <a:latin typeface="Times New Roman" pitchFamily="18" charset="0"/>
                <a:ea typeface="Lucida Sans Unicode" pitchFamily="34" charset="0"/>
                <a:cs typeface="Lucida Sans Unicode" pitchFamily="34" charset="0"/>
              </a:defRPr>
            </a:lvl9pPr>
          </a:lstStyle>
          <a:p>
            <a:pPr algn="ctr"/>
            <a:r>
              <a:rPr lang="tr-TR" sz="4800" b="1" dirty="0">
                <a:solidFill>
                  <a:schemeClr val="tx1"/>
                </a:solidFill>
              </a:rPr>
              <a:t>Televizyon Monitörlerindeki Marka Amblemlerinin Görüntü İşleme Yöntemleri ile Üretim Kontrolü</a:t>
            </a:r>
          </a:p>
          <a:p>
            <a:pPr algn="ctr"/>
            <a:r>
              <a:rPr lang="en-US" sz="4000" b="1" dirty="0">
                <a:solidFill>
                  <a:schemeClr val="tx1"/>
                </a:solidFill>
                <a:latin typeface="Calibri" pitchFamily="34" charset="0"/>
                <a:cs typeface="Calibri" pitchFamily="34" charset="0"/>
              </a:rPr>
              <a:t>Production Control of Brand Emblems on Television Monitors with Image Processing Methods</a:t>
            </a:r>
          </a:p>
          <a:p>
            <a:pPr algn="ctr"/>
            <a:endParaRPr lang="tr-TR" sz="4400" b="1" dirty="0">
              <a:solidFill>
                <a:schemeClr val="tx1"/>
              </a:solidFill>
              <a:latin typeface="Calibri" pitchFamily="34" charset="0"/>
              <a:cs typeface="Calibri" pitchFamily="34" charset="0"/>
            </a:endParaRPr>
          </a:p>
        </p:txBody>
      </p:sp>
      <p:sp>
        <p:nvSpPr>
          <p:cNvPr id="2052" name="AutoShape 7"/>
          <p:cNvSpPr>
            <a:spLocks noChangeArrowheads="1"/>
          </p:cNvSpPr>
          <p:nvPr/>
        </p:nvSpPr>
        <p:spPr bwMode="auto">
          <a:xfrm>
            <a:off x="9327530" y="1349436"/>
            <a:ext cx="8330765" cy="2377491"/>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5861" tIns="34249" rIns="65861" bIns="34249">
            <a:spAutoFit/>
          </a:bodyPr>
          <a:lstStyle/>
          <a:p>
            <a:pPr algn="ctr" defTabSz="669925">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 pos="7945438" algn="l"/>
                <a:tab pos="8480425" algn="l"/>
                <a:tab pos="9004300" algn="l"/>
                <a:tab pos="9534525" algn="l"/>
                <a:tab pos="10066338" algn="l"/>
                <a:tab pos="10594975" algn="l"/>
                <a:tab pos="11123613" algn="l"/>
                <a:tab pos="11655425" algn="l"/>
                <a:tab pos="12179300" algn="l"/>
                <a:tab pos="12715875" algn="l"/>
              </a:tabLst>
            </a:pPr>
            <a:r>
              <a:rPr lang="tr-TR" sz="3000" b="1" dirty="0">
                <a:solidFill>
                  <a:schemeClr val="tx1"/>
                </a:solidFill>
                <a:latin typeface="Calibri" pitchFamily="34" charset="0"/>
                <a:cs typeface="Calibri" pitchFamily="34" charset="0"/>
              </a:rPr>
              <a:t>T.C</a:t>
            </a:r>
          </a:p>
          <a:p>
            <a:pPr algn="ctr" defTabSz="669925">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 pos="7945438" algn="l"/>
                <a:tab pos="8480425" algn="l"/>
                <a:tab pos="9004300" algn="l"/>
                <a:tab pos="9534525" algn="l"/>
                <a:tab pos="10066338" algn="l"/>
                <a:tab pos="10594975" algn="l"/>
                <a:tab pos="11123613" algn="l"/>
                <a:tab pos="11655425" algn="l"/>
                <a:tab pos="12179300" algn="l"/>
                <a:tab pos="12715875" algn="l"/>
              </a:tabLst>
            </a:pPr>
            <a:r>
              <a:rPr lang="tr-TR" sz="3000" b="1" dirty="0">
                <a:solidFill>
                  <a:schemeClr val="tx1"/>
                </a:solidFill>
                <a:latin typeface="Calibri" pitchFamily="34" charset="0"/>
                <a:cs typeface="Calibri" pitchFamily="34" charset="0"/>
              </a:rPr>
              <a:t>EGE ÜNİVERSİTESİ </a:t>
            </a:r>
          </a:p>
          <a:p>
            <a:pPr algn="ctr" defTabSz="669925">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 pos="7945438" algn="l"/>
                <a:tab pos="8480425" algn="l"/>
                <a:tab pos="9004300" algn="l"/>
                <a:tab pos="9534525" algn="l"/>
                <a:tab pos="10066338" algn="l"/>
                <a:tab pos="10594975" algn="l"/>
                <a:tab pos="11123613" algn="l"/>
                <a:tab pos="11655425" algn="l"/>
                <a:tab pos="12179300" algn="l"/>
                <a:tab pos="12715875" algn="l"/>
              </a:tabLst>
            </a:pPr>
            <a:r>
              <a:rPr lang="tr-TR" sz="3000" b="1" dirty="0">
                <a:solidFill>
                  <a:schemeClr val="tx1"/>
                </a:solidFill>
                <a:latin typeface="Calibri" pitchFamily="34" charset="0"/>
                <a:cs typeface="Calibri" pitchFamily="34" charset="0"/>
              </a:rPr>
              <a:t>MÜHENDİSLİK FAKÜLTESİ </a:t>
            </a:r>
          </a:p>
          <a:p>
            <a:pPr algn="ctr" defTabSz="669925">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 pos="7945438" algn="l"/>
                <a:tab pos="8480425" algn="l"/>
                <a:tab pos="9004300" algn="l"/>
                <a:tab pos="9534525" algn="l"/>
                <a:tab pos="10066338" algn="l"/>
                <a:tab pos="10594975" algn="l"/>
                <a:tab pos="11123613" algn="l"/>
                <a:tab pos="11655425" algn="l"/>
                <a:tab pos="12179300" algn="l"/>
                <a:tab pos="12715875" algn="l"/>
              </a:tabLst>
            </a:pPr>
            <a:r>
              <a:rPr lang="tr-TR" sz="3000" b="1" dirty="0">
                <a:solidFill>
                  <a:schemeClr val="tx1"/>
                </a:solidFill>
                <a:latin typeface="Calibri" pitchFamily="34" charset="0"/>
                <a:cs typeface="Calibri" pitchFamily="34" charset="0"/>
              </a:rPr>
              <a:t>ELEKTRİK – ELEKTRONİK MÜHENDİSLİĞİ BÖLÜMÜ </a:t>
            </a:r>
          </a:p>
          <a:p>
            <a:pPr algn="ctr" defTabSz="669925">
              <a:tabLst>
                <a:tab pos="0" algn="l"/>
                <a:tab pos="669925" algn="l"/>
                <a:tab pos="1338263" algn="l"/>
                <a:tab pos="2008188" algn="l"/>
                <a:tab pos="2676525" algn="l"/>
                <a:tab pos="3348038" algn="l"/>
                <a:tab pos="4017963" algn="l"/>
                <a:tab pos="4687888" algn="l"/>
                <a:tab pos="5357813" algn="l"/>
                <a:tab pos="6018213" algn="l"/>
                <a:tab pos="6689725" algn="l"/>
                <a:tab pos="7359650" algn="l"/>
                <a:tab pos="7418388" algn="l"/>
                <a:tab pos="7945438" algn="l"/>
                <a:tab pos="8480425" algn="l"/>
                <a:tab pos="9004300" algn="l"/>
                <a:tab pos="9534525" algn="l"/>
                <a:tab pos="10066338" algn="l"/>
                <a:tab pos="10594975" algn="l"/>
                <a:tab pos="11123613" algn="l"/>
                <a:tab pos="11655425" algn="l"/>
                <a:tab pos="12179300" algn="l"/>
                <a:tab pos="12715875" algn="l"/>
              </a:tabLst>
            </a:pPr>
            <a:r>
              <a:rPr lang="tr-TR" sz="3000" b="1" dirty="0">
                <a:solidFill>
                  <a:schemeClr val="tx1"/>
                </a:solidFill>
                <a:latin typeface="Calibri" pitchFamily="34" charset="0"/>
                <a:cs typeface="Calibri" pitchFamily="34" charset="0"/>
              </a:rPr>
              <a:t>2021 – 2022 ÖĞRETİM YILI LİSANS BİTİRME PROJESİ</a:t>
            </a:r>
            <a:endParaRPr lang="en-GB" sz="3000" b="1" dirty="0">
              <a:solidFill>
                <a:schemeClr val="tx1"/>
              </a:solidFill>
              <a:latin typeface="Calibri" pitchFamily="34" charset="0"/>
              <a:cs typeface="Calibri" pitchFamily="34" charset="0"/>
            </a:endParaRPr>
          </a:p>
        </p:txBody>
      </p:sp>
      <p:sp>
        <p:nvSpPr>
          <p:cNvPr id="2054" name="Text Box 22"/>
          <p:cNvSpPr txBox="1">
            <a:spLocks noChangeArrowheads="1"/>
          </p:cNvSpPr>
          <p:nvPr/>
        </p:nvSpPr>
        <p:spPr bwMode="auto">
          <a:xfrm>
            <a:off x="3528418" y="6550924"/>
            <a:ext cx="6343575"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31838">
              <a:defRPr>
                <a:solidFill>
                  <a:schemeClr val="bg1"/>
                </a:solidFill>
                <a:latin typeface="Times New Roman" pitchFamily="18" charset="0"/>
                <a:ea typeface="Lucida Sans Unicode" pitchFamily="34" charset="0"/>
                <a:cs typeface="Lucida Sans Unicode" pitchFamily="34" charset="0"/>
              </a:defRPr>
            </a:lvl1pPr>
            <a:lvl2pPr marL="742950" indent="-285750" defTabSz="731838">
              <a:defRPr>
                <a:solidFill>
                  <a:schemeClr val="bg1"/>
                </a:solidFill>
                <a:latin typeface="Times New Roman" pitchFamily="18" charset="0"/>
                <a:ea typeface="Lucida Sans Unicode" pitchFamily="34" charset="0"/>
                <a:cs typeface="Lucida Sans Unicode" pitchFamily="34" charset="0"/>
              </a:defRPr>
            </a:lvl2pPr>
            <a:lvl3pPr marL="1143000" indent="-228600" defTabSz="731838">
              <a:defRPr>
                <a:solidFill>
                  <a:schemeClr val="bg1"/>
                </a:solidFill>
                <a:latin typeface="Times New Roman" pitchFamily="18" charset="0"/>
                <a:ea typeface="Lucida Sans Unicode" pitchFamily="34" charset="0"/>
                <a:cs typeface="Lucida Sans Unicode" pitchFamily="34" charset="0"/>
              </a:defRPr>
            </a:lvl3pPr>
            <a:lvl4pPr marL="1600200" indent="-228600" defTabSz="731838">
              <a:defRPr>
                <a:solidFill>
                  <a:schemeClr val="bg1"/>
                </a:solidFill>
                <a:latin typeface="Times New Roman" pitchFamily="18" charset="0"/>
                <a:ea typeface="Lucida Sans Unicode" pitchFamily="34" charset="0"/>
                <a:cs typeface="Lucida Sans Unicode" pitchFamily="34" charset="0"/>
              </a:defRPr>
            </a:lvl4pPr>
            <a:lvl5pPr marL="2057400" indent="-228600" defTabSz="731838">
              <a:defRPr>
                <a:solidFill>
                  <a:schemeClr val="bg1"/>
                </a:solidFill>
                <a:latin typeface="Times New Roman" pitchFamily="18" charset="0"/>
                <a:ea typeface="Lucida Sans Unicode" pitchFamily="34" charset="0"/>
                <a:cs typeface="Lucida Sans Unicode" pitchFamily="34" charset="0"/>
              </a:defRPr>
            </a:lvl5pPr>
            <a:lvl6pPr marL="2514600" indent="-228600" defTabSz="731838"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6pPr>
            <a:lvl7pPr marL="2971800" indent="-228600" defTabSz="731838"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7pPr>
            <a:lvl8pPr marL="3429000" indent="-228600" defTabSz="731838"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8pPr>
            <a:lvl9pPr marL="3886200" indent="-228600" defTabSz="731838"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9pPr>
          </a:lstStyle>
          <a:p>
            <a:pPr algn="ctr"/>
            <a:r>
              <a:rPr lang="tr-TR" sz="3000" b="1" dirty="0">
                <a:solidFill>
                  <a:schemeClr val="tx1"/>
                </a:solidFill>
                <a:latin typeface="Calibri" pitchFamily="34" charset="0"/>
                <a:cs typeface="Calibri" pitchFamily="34" charset="0"/>
              </a:rPr>
              <a:t>HAZIRLAYAN</a:t>
            </a:r>
          </a:p>
          <a:p>
            <a:pPr algn="ctr"/>
            <a:r>
              <a:rPr lang="tr-TR" sz="3000" b="1" dirty="0">
                <a:solidFill>
                  <a:schemeClr val="tx1"/>
                </a:solidFill>
                <a:latin typeface="Calibri" pitchFamily="34" charset="0"/>
                <a:cs typeface="Calibri" pitchFamily="34" charset="0"/>
              </a:rPr>
              <a:t>Muhammet Yasin ALPEREN</a:t>
            </a:r>
          </a:p>
          <a:p>
            <a:pPr algn="ctr"/>
            <a:r>
              <a:rPr lang="tr-TR" sz="3000" b="1" dirty="0">
                <a:solidFill>
                  <a:schemeClr val="tx1"/>
                </a:solidFill>
                <a:latin typeface="Calibri" pitchFamily="34" charset="0"/>
                <a:cs typeface="Calibri" pitchFamily="34" charset="0"/>
              </a:rPr>
              <a:t>m_yasinalperen@hotmail.com</a:t>
            </a:r>
          </a:p>
        </p:txBody>
      </p:sp>
      <p:sp>
        <p:nvSpPr>
          <p:cNvPr id="2056" name="Text Box 24"/>
          <p:cNvSpPr txBox="1">
            <a:spLocks noChangeArrowheads="1"/>
          </p:cNvSpPr>
          <p:nvPr/>
        </p:nvSpPr>
        <p:spPr bwMode="auto">
          <a:xfrm>
            <a:off x="17497970" y="6724245"/>
            <a:ext cx="5873680"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31838">
              <a:defRPr>
                <a:solidFill>
                  <a:schemeClr val="bg1"/>
                </a:solidFill>
                <a:latin typeface="Times New Roman" pitchFamily="18" charset="0"/>
                <a:ea typeface="Lucida Sans Unicode" pitchFamily="34" charset="0"/>
                <a:cs typeface="Lucida Sans Unicode" pitchFamily="34" charset="0"/>
              </a:defRPr>
            </a:lvl1pPr>
            <a:lvl2pPr marL="742950" indent="-285750" defTabSz="731838">
              <a:defRPr>
                <a:solidFill>
                  <a:schemeClr val="bg1"/>
                </a:solidFill>
                <a:latin typeface="Times New Roman" pitchFamily="18" charset="0"/>
                <a:ea typeface="Lucida Sans Unicode" pitchFamily="34" charset="0"/>
                <a:cs typeface="Lucida Sans Unicode" pitchFamily="34" charset="0"/>
              </a:defRPr>
            </a:lvl2pPr>
            <a:lvl3pPr marL="1143000" indent="-228600" defTabSz="731838">
              <a:defRPr>
                <a:solidFill>
                  <a:schemeClr val="bg1"/>
                </a:solidFill>
                <a:latin typeface="Times New Roman" pitchFamily="18" charset="0"/>
                <a:ea typeface="Lucida Sans Unicode" pitchFamily="34" charset="0"/>
                <a:cs typeface="Lucida Sans Unicode" pitchFamily="34" charset="0"/>
              </a:defRPr>
            </a:lvl3pPr>
            <a:lvl4pPr marL="1600200" indent="-228600" defTabSz="731838">
              <a:defRPr>
                <a:solidFill>
                  <a:schemeClr val="bg1"/>
                </a:solidFill>
                <a:latin typeface="Times New Roman" pitchFamily="18" charset="0"/>
                <a:ea typeface="Lucida Sans Unicode" pitchFamily="34" charset="0"/>
                <a:cs typeface="Lucida Sans Unicode" pitchFamily="34" charset="0"/>
              </a:defRPr>
            </a:lvl4pPr>
            <a:lvl5pPr marL="2057400" indent="-228600" defTabSz="731838">
              <a:defRPr>
                <a:solidFill>
                  <a:schemeClr val="bg1"/>
                </a:solidFill>
                <a:latin typeface="Times New Roman" pitchFamily="18" charset="0"/>
                <a:ea typeface="Lucida Sans Unicode" pitchFamily="34" charset="0"/>
                <a:cs typeface="Lucida Sans Unicode" pitchFamily="34" charset="0"/>
              </a:defRPr>
            </a:lvl5pPr>
            <a:lvl6pPr marL="2514600" indent="-228600" defTabSz="731838"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6pPr>
            <a:lvl7pPr marL="2971800" indent="-228600" defTabSz="731838"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7pPr>
            <a:lvl8pPr marL="3429000" indent="-228600" defTabSz="731838"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8pPr>
            <a:lvl9pPr marL="3886200" indent="-228600" defTabSz="731838" eaLnBrk="0" fontAlgn="base" hangingPunct="0">
              <a:spcBef>
                <a:spcPct val="0"/>
              </a:spcBef>
              <a:spcAft>
                <a:spcPct val="0"/>
              </a:spcAft>
              <a:defRPr>
                <a:solidFill>
                  <a:schemeClr val="bg1"/>
                </a:solidFill>
                <a:latin typeface="Times New Roman" pitchFamily="18" charset="0"/>
                <a:ea typeface="Lucida Sans Unicode" pitchFamily="34" charset="0"/>
                <a:cs typeface="Lucida Sans Unicode" pitchFamily="34" charset="0"/>
              </a:defRPr>
            </a:lvl9pPr>
          </a:lstStyle>
          <a:p>
            <a:pPr algn="ctr"/>
            <a:r>
              <a:rPr lang="tr-TR" sz="3000" b="1" dirty="0">
                <a:solidFill>
                  <a:schemeClr val="tx1"/>
                </a:solidFill>
                <a:latin typeface="Calibri" pitchFamily="34" charset="0"/>
                <a:cs typeface="Calibri" pitchFamily="34" charset="0"/>
              </a:rPr>
              <a:t>PROJE DANIŞMANI</a:t>
            </a:r>
          </a:p>
          <a:p>
            <a:pPr algn="ctr"/>
            <a:r>
              <a:rPr lang="tr-TR" sz="3000" b="1" dirty="0">
                <a:solidFill>
                  <a:schemeClr val="tx1"/>
                </a:solidFill>
                <a:latin typeface="Calibri" pitchFamily="34" charset="0"/>
                <a:cs typeface="Calibri" pitchFamily="34" charset="0"/>
              </a:rPr>
              <a:t> </a:t>
            </a:r>
            <a:r>
              <a:rPr lang="tr-TR" sz="3200" b="1" dirty="0">
                <a:solidFill>
                  <a:schemeClr val="tx1"/>
                </a:solidFill>
                <a:latin typeface="Calibri" panose="020F0502020204030204" pitchFamily="34" charset="0"/>
                <a:cs typeface="Calibri" panose="020F0502020204030204" pitchFamily="34" charset="0"/>
              </a:rPr>
              <a:t>Prof. Dr. Aydoğan SAVRAN</a:t>
            </a:r>
            <a:endParaRPr lang="tr-TR" sz="3000" b="1" dirty="0">
              <a:solidFill>
                <a:schemeClr val="tx1"/>
              </a:solidFill>
              <a:latin typeface="Calibri" panose="020F0502020204030204" pitchFamily="34" charset="0"/>
              <a:cs typeface="Calibri" pitchFamily="34" charset="0"/>
            </a:endParaRPr>
          </a:p>
        </p:txBody>
      </p:sp>
      <p:sp>
        <p:nvSpPr>
          <p:cNvPr id="10" name="Metin kutusu 9">
            <a:extLst>
              <a:ext uri="{FF2B5EF4-FFF2-40B4-BE49-F238E27FC236}">
                <a16:creationId xmlns:a16="http://schemas.microsoft.com/office/drawing/2014/main" id="{6F8B2D7F-5B9B-702C-2095-4E1CF674F42B}"/>
              </a:ext>
            </a:extLst>
          </p:cNvPr>
          <p:cNvSpPr txBox="1"/>
          <p:nvPr/>
        </p:nvSpPr>
        <p:spPr>
          <a:xfrm>
            <a:off x="21674434" y="9433000"/>
            <a:ext cx="184731" cy="369332"/>
          </a:xfrm>
          <a:prstGeom prst="rect">
            <a:avLst/>
          </a:prstGeom>
          <a:noFill/>
        </p:spPr>
        <p:txBody>
          <a:bodyPr wrap="none" rtlCol="0">
            <a:spAutoFit/>
          </a:bodyPr>
          <a:lstStyle/>
          <a:p>
            <a:endParaRPr lang="tr-TR" dirty="0"/>
          </a:p>
        </p:txBody>
      </p:sp>
      <p:sp>
        <p:nvSpPr>
          <p:cNvPr id="11" name="Metin kutusu 10">
            <a:extLst>
              <a:ext uri="{FF2B5EF4-FFF2-40B4-BE49-F238E27FC236}">
                <a16:creationId xmlns:a16="http://schemas.microsoft.com/office/drawing/2014/main" id="{2F021EAE-2E2A-B98C-CFCC-208A94CDA518}"/>
              </a:ext>
            </a:extLst>
          </p:cNvPr>
          <p:cNvSpPr txBox="1"/>
          <p:nvPr/>
        </p:nvSpPr>
        <p:spPr>
          <a:xfrm>
            <a:off x="13089456" y="8907099"/>
            <a:ext cx="12162416" cy="12834283"/>
          </a:xfrm>
          <a:prstGeom prst="rect">
            <a:avLst/>
          </a:prstGeom>
          <a:noFill/>
        </p:spPr>
        <p:txBody>
          <a:bodyPr wrap="square" rtlCol="0">
            <a:spAutoFit/>
          </a:bodyPr>
          <a:lstStyle/>
          <a:p>
            <a:pPr algn="ctr"/>
            <a:endParaRPr lang="tr-TR" sz="2400" dirty="0">
              <a:solidFill>
                <a:schemeClr val="tx1"/>
              </a:solidFill>
              <a:latin typeface="Calibri" pitchFamily="34" charset="0"/>
              <a:cs typeface="Calibri" pitchFamily="34" charset="0"/>
            </a:endParaRPr>
          </a:p>
          <a:p>
            <a:pPr algn="ctr"/>
            <a:endParaRPr lang="tr-TR" sz="2400" dirty="0">
              <a:solidFill>
                <a:schemeClr val="tx1"/>
              </a:solidFill>
              <a:latin typeface="Calibri" pitchFamily="34" charset="0"/>
              <a:cs typeface="Calibri" pitchFamily="34" charset="0"/>
            </a:endParaRPr>
          </a:p>
          <a:p>
            <a:pPr algn="ctr"/>
            <a:endParaRPr lang="tr-TR" sz="2400" dirty="0">
              <a:solidFill>
                <a:schemeClr val="tx1"/>
              </a:solidFill>
              <a:latin typeface="Calibri" pitchFamily="34" charset="0"/>
              <a:cs typeface="Calibri" pitchFamily="34" charset="0"/>
            </a:endParaRPr>
          </a:p>
          <a:p>
            <a:pPr algn="ctr"/>
            <a:endParaRPr lang="tr-TR" sz="2400" dirty="0">
              <a:solidFill>
                <a:schemeClr val="tx1"/>
              </a:solidFill>
              <a:latin typeface="Calibri" pitchFamily="34" charset="0"/>
              <a:cs typeface="Calibri" pitchFamily="34" charset="0"/>
            </a:endParaRPr>
          </a:p>
          <a:p>
            <a:pPr algn="ctr"/>
            <a:endParaRPr lang="tr-TR" sz="2400" dirty="0">
              <a:solidFill>
                <a:schemeClr val="tx1"/>
              </a:solidFill>
              <a:latin typeface="Calibri" pitchFamily="34" charset="0"/>
              <a:cs typeface="Calibri" pitchFamily="34" charset="0"/>
            </a:endParaRPr>
          </a:p>
          <a:p>
            <a:pPr algn="ctr"/>
            <a:endParaRPr lang="tr-TR" sz="2400" dirty="0">
              <a:solidFill>
                <a:schemeClr val="tx1"/>
              </a:solidFill>
              <a:latin typeface="Calibri" pitchFamily="34" charset="0"/>
              <a:cs typeface="Calibri" pitchFamily="34" charset="0"/>
            </a:endParaRPr>
          </a:p>
          <a:p>
            <a:pPr algn="ctr"/>
            <a:endParaRPr lang="tr-TR" sz="2400" dirty="0">
              <a:solidFill>
                <a:schemeClr val="tx1"/>
              </a:solidFill>
              <a:latin typeface="Calibri" pitchFamily="34" charset="0"/>
              <a:cs typeface="Calibri" pitchFamily="34" charset="0"/>
            </a:endParaRPr>
          </a:p>
          <a:p>
            <a:pPr algn="ctr"/>
            <a:endParaRPr lang="tr-TR" sz="2400" dirty="0">
              <a:solidFill>
                <a:schemeClr val="tx1"/>
              </a:solidFill>
              <a:latin typeface="Calibri" pitchFamily="34" charset="0"/>
              <a:cs typeface="Calibri" pitchFamily="34" charset="0"/>
            </a:endParaRPr>
          </a:p>
          <a:p>
            <a:pPr algn="ctr"/>
            <a:endParaRPr lang="tr-TR" sz="2400" dirty="0">
              <a:solidFill>
                <a:schemeClr val="tx1"/>
              </a:solidFill>
              <a:latin typeface="Calibri" pitchFamily="34" charset="0"/>
              <a:cs typeface="Calibri" pitchFamily="34" charset="0"/>
            </a:endParaRPr>
          </a:p>
          <a:p>
            <a:pPr algn="ctr"/>
            <a:endParaRPr lang="tr-TR" sz="2400" dirty="0">
              <a:solidFill>
                <a:schemeClr val="tx1"/>
              </a:solidFill>
              <a:latin typeface="Calibri" pitchFamily="34" charset="0"/>
              <a:cs typeface="Calibri" pitchFamily="34" charset="0"/>
            </a:endParaRPr>
          </a:p>
          <a:p>
            <a:pPr algn="ctr"/>
            <a:endParaRPr lang="tr-TR" sz="2400" dirty="0">
              <a:solidFill>
                <a:schemeClr val="tx1"/>
              </a:solidFill>
              <a:latin typeface="Calibri" pitchFamily="34" charset="0"/>
              <a:cs typeface="Calibri" pitchFamily="34" charset="0"/>
            </a:endParaRPr>
          </a:p>
          <a:p>
            <a:pPr algn="ctr"/>
            <a:endParaRPr lang="tr-TR" sz="2400" dirty="0">
              <a:solidFill>
                <a:schemeClr val="tx1"/>
              </a:solidFill>
              <a:latin typeface="Calibri" pitchFamily="34" charset="0"/>
              <a:cs typeface="Calibri" pitchFamily="34" charset="0"/>
            </a:endParaRPr>
          </a:p>
          <a:p>
            <a:pPr algn="ctr"/>
            <a:endParaRPr lang="tr-TR" sz="2400" dirty="0">
              <a:solidFill>
                <a:schemeClr val="tx1"/>
              </a:solidFill>
              <a:latin typeface="Calibri" pitchFamily="34" charset="0"/>
              <a:cs typeface="Calibri" pitchFamily="34" charset="0"/>
            </a:endParaRPr>
          </a:p>
          <a:p>
            <a:pPr algn="ctr"/>
            <a:endParaRPr lang="tr-TR" sz="2400" dirty="0">
              <a:solidFill>
                <a:schemeClr val="tx1"/>
              </a:solidFill>
              <a:latin typeface="Calibri" pitchFamily="34" charset="0"/>
              <a:cs typeface="Calibri" pitchFamily="34" charset="0"/>
            </a:endParaRPr>
          </a:p>
          <a:p>
            <a:pPr algn="ctr"/>
            <a:endParaRPr lang="tr-TR" sz="2400" dirty="0">
              <a:solidFill>
                <a:schemeClr val="tx1"/>
              </a:solidFill>
              <a:latin typeface="Calibri" pitchFamily="34" charset="0"/>
              <a:cs typeface="Calibri" pitchFamily="34" charset="0"/>
            </a:endParaRPr>
          </a:p>
          <a:p>
            <a:pPr algn="ctr"/>
            <a:endParaRPr lang="tr-TR" sz="2400" dirty="0">
              <a:solidFill>
                <a:schemeClr val="tx1"/>
              </a:solidFill>
              <a:latin typeface="Calibri" pitchFamily="34" charset="0"/>
              <a:cs typeface="Calibri" pitchFamily="34" charset="0"/>
            </a:endParaRPr>
          </a:p>
          <a:p>
            <a:pPr algn="ctr"/>
            <a:r>
              <a:rPr lang="tr-TR" sz="2400" dirty="0">
                <a:solidFill>
                  <a:schemeClr val="tx1"/>
                </a:solidFill>
                <a:latin typeface="Calibri" pitchFamily="34" charset="0"/>
                <a:cs typeface="Calibri" pitchFamily="34" charset="0"/>
              </a:rPr>
              <a:t>		</a:t>
            </a:r>
            <a:endParaRPr lang="tr-TR" sz="2200" dirty="0">
              <a:solidFill>
                <a:schemeClr val="tx1"/>
              </a:solidFill>
              <a:latin typeface="Calibri" pitchFamily="34" charset="0"/>
              <a:cs typeface="Calibri" pitchFamily="34" charset="0"/>
            </a:endParaRPr>
          </a:p>
          <a:p>
            <a:pPr algn="ctr" eaLnBrk="1" hangingPunct="1">
              <a:buClr>
                <a:srgbClr val="000000"/>
              </a:buClr>
              <a:buSzPct val="100000"/>
            </a:pPr>
            <a:endParaRPr lang="tr-TR" sz="2200" dirty="0">
              <a:solidFill>
                <a:schemeClr val="tx1"/>
              </a:solidFill>
              <a:latin typeface="Calibri" pitchFamily="34" charset="0"/>
              <a:cs typeface="Calibri" pitchFamily="34" charset="0"/>
            </a:endParaRPr>
          </a:p>
          <a:p>
            <a:pPr algn="ctr" eaLnBrk="1" hangingPunct="1">
              <a:buClr>
                <a:srgbClr val="000000"/>
              </a:buClr>
              <a:buSzPct val="100000"/>
            </a:pPr>
            <a:endParaRPr lang="tr-TR" sz="2200" dirty="0">
              <a:solidFill>
                <a:schemeClr val="tx1"/>
              </a:solidFill>
              <a:latin typeface="Calibri" pitchFamily="34" charset="0"/>
              <a:cs typeface="Calibri" pitchFamily="34" charset="0"/>
            </a:endParaRPr>
          </a:p>
          <a:p>
            <a:pPr algn="ctr" eaLnBrk="1" hangingPunct="1">
              <a:buClr>
                <a:srgbClr val="000000"/>
              </a:buClr>
              <a:buSzPct val="100000"/>
            </a:pPr>
            <a:endParaRPr lang="tr-TR" sz="2200" dirty="0">
              <a:solidFill>
                <a:schemeClr val="tx1"/>
              </a:solidFill>
              <a:latin typeface="Calibri" pitchFamily="34" charset="0"/>
              <a:cs typeface="Calibri" pitchFamily="34" charset="0"/>
            </a:endParaRPr>
          </a:p>
          <a:p>
            <a:pPr algn="ctr" eaLnBrk="1" hangingPunct="1">
              <a:buClr>
                <a:srgbClr val="000000"/>
              </a:buClr>
              <a:buSzPct val="100000"/>
            </a:pPr>
            <a:endParaRPr lang="tr-TR" sz="2200" dirty="0">
              <a:solidFill>
                <a:schemeClr val="tx1"/>
              </a:solidFill>
              <a:latin typeface="Calibri" pitchFamily="34" charset="0"/>
              <a:cs typeface="Calibri" pitchFamily="34" charset="0"/>
            </a:endParaRPr>
          </a:p>
          <a:p>
            <a:pPr algn="ctr" eaLnBrk="1" hangingPunct="1">
              <a:buClr>
                <a:srgbClr val="000000"/>
              </a:buClr>
              <a:buSzPct val="100000"/>
            </a:pPr>
            <a:endParaRPr lang="tr-TR" sz="2200" dirty="0">
              <a:solidFill>
                <a:schemeClr val="tx1"/>
              </a:solidFill>
              <a:latin typeface="Calibri" pitchFamily="34" charset="0"/>
              <a:cs typeface="Calibri" pitchFamily="34" charset="0"/>
            </a:endParaRPr>
          </a:p>
          <a:p>
            <a:pPr algn="ctr" eaLnBrk="1" hangingPunct="1">
              <a:buClr>
                <a:srgbClr val="000000"/>
              </a:buClr>
              <a:buSzPct val="100000"/>
            </a:pPr>
            <a:endParaRPr lang="tr-TR" sz="2200" dirty="0">
              <a:solidFill>
                <a:schemeClr val="tx1"/>
              </a:solidFill>
              <a:latin typeface="Calibri" pitchFamily="34" charset="0"/>
              <a:cs typeface="Calibri" pitchFamily="34" charset="0"/>
            </a:endParaRPr>
          </a:p>
          <a:p>
            <a:pPr algn="ctr" eaLnBrk="1" hangingPunct="1">
              <a:buClr>
                <a:srgbClr val="000000"/>
              </a:buClr>
              <a:buSzPct val="100000"/>
            </a:pPr>
            <a:endParaRPr lang="tr-TR" sz="2200" dirty="0">
              <a:solidFill>
                <a:schemeClr val="tx1"/>
              </a:solidFill>
              <a:latin typeface="Calibri" pitchFamily="34" charset="0"/>
              <a:cs typeface="Calibri" pitchFamily="34" charset="0"/>
            </a:endParaRPr>
          </a:p>
          <a:p>
            <a:pPr algn="ctr" eaLnBrk="1" hangingPunct="1">
              <a:buClr>
                <a:srgbClr val="000000"/>
              </a:buClr>
              <a:buSzPct val="100000"/>
            </a:pPr>
            <a:endParaRPr lang="tr-TR" sz="2200" dirty="0">
              <a:solidFill>
                <a:schemeClr val="tx1"/>
              </a:solidFill>
              <a:latin typeface="Calibri" pitchFamily="34" charset="0"/>
              <a:cs typeface="Calibri" pitchFamily="34" charset="0"/>
            </a:endParaRPr>
          </a:p>
          <a:p>
            <a:pPr algn="ctr" eaLnBrk="1" hangingPunct="1">
              <a:buClr>
                <a:srgbClr val="000000"/>
              </a:buClr>
              <a:buSzPct val="100000"/>
            </a:pPr>
            <a:endParaRPr lang="tr-TR" sz="2200" dirty="0">
              <a:solidFill>
                <a:schemeClr val="tx1"/>
              </a:solidFill>
              <a:latin typeface="Calibri" pitchFamily="34" charset="0"/>
              <a:cs typeface="Calibri" pitchFamily="34" charset="0"/>
            </a:endParaRPr>
          </a:p>
          <a:p>
            <a:pPr algn="ctr" eaLnBrk="1" hangingPunct="1">
              <a:buClr>
                <a:srgbClr val="000000"/>
              </a:buClr>
              <a:buSzPct val="100000"/>
            </a:pPr>
            <a:endParaRPr lang="tr-TR" sz="2200" dirty="0">
              <a:solidFill>
                <a:schemeClr val="tx1"/>
              </a:solidFill>
              <a:latin typeface="Calibri" pitchFamily="34" charset="0"/>
              <a:cs typeface="Calibri" pitchFamily="34" charset="0"/>
            </a:endParaRPr>
          </a:p>
          <a:p>
            <a:pPr algn="ctr" eaLnBrk="1" hangingPunct="1">
              <a:buClr>
                <a:srgbClr val="000000"/>
              </a:buClr>
              <a:buSzPct val="100000"/>
            </a:pPr>
            <a:endParaRPr lang="tr-TR" sz="2200" dirty="0">
              <a:solidFill>
                <a:schemeClr val="tx1"/>
              </a:solidFill>
              <a:latin typeface="Calibri" pitchFamily="34" charset="0"/>
              <a:cs typeface="Calibri" pitchFamily="34" charset="0"/>
            </a:endParaRPr>
          </a:p>
          <a:p>
            <a:pPr algn="ctr" eaLnBrk="1" hangingPunct="1">
              <a:buClr>
                <a:srgbClr val="000000"/>
              </a:buClr>
              <a:buSzPct val="100000"/>
            </a:pPr>
            <a:endParaRPr lang="tr-TR" sz="2200" dirty="0">
              <a:solidFill>
                <a:schemeClr val="tx1"/>
              </a:solidFill>
              <a:latin typeface="Calibri" pitchFamily="34" charset="0"/>
              <a:cs typeface="Calibri" pitchFamily="34" charset="0"/>
            </a:endParaRPr>
          </a:p>
          <a:p>
            <a:pPr algn="ctr" eaLnBrk="1" hangingPunct="1">
              <a:buClr>
                <a:srgbClr val="000000"/>
              </a:buClr>
              <a:buSzPct val="100000"/>
            </a:pPr>
            <a:endParaRPr lang="tr-TR" sz="2200" dirty="0">
              <a:solidFill>
                <a:schemeClr val="tx1"/>
              </a:solidFill>
              <a:latin typeface="Calibri" pitchFamily="34" charset="0"/>
              <a:cs typeface="Calibri" pitchFamily="34" charset="0"/>
            </a:endParaRPr>
          </a:p>
          <a:p>
            <a:pPr algn="ctr" eaLnBrk="1" hangingPunct="1">
              <a:buClr>
                <a:srgbClr val="000000"/>
              </a:buClr>
              <a:buSzPct val="100000"/>
            </a:pPr>
            <a:endParaRPr lang="tr-TR" sz="2200" dirty="0">
              <a:solidFill>
                <a:schemeClr val="tx1"/>
              </a:solidFill>
              <a:latin typeface="Calibri" pitchFamily="34" charset="0"/>
              <a:cs typeface="Calibri" pitchFamily="34" charset="0"/>
            </a:endParaRPr>
          </a:p>
          <a:p>
            <a:pPr algn="ctr">
              <a:buClr>
                <a:srgbClr val="000000"/>
              </a:buClr>
              <a:buSzPct val="100000"/>
            </a:pPr>
            <a:endParaRPr lang="tr-TR" sz="2800" b="1" u="sng" dirty="0">
              <a:solidFill>
                <a:schemeClr val="tx1"/>
              </a:solidFill>
              <a:latin typeface="Calibri" pitchFamily="34" charset="0"/>
              <a:cs typeface="Calibri" pitchFamily="34" charset="0"/>
            </a:endParaRPr>
          </a:p>
          <a:p>
            <a:pPr marL="514350" indent="-514350" algn="ctr">
              <a:buClr>
                <a:srgbClr val="000000"/>
              </a:buClr>
              <a:buSzPct val="100000"/>
              <a:buFont typeface="+mj-lt"/>
              <a:buAutoNum type="arabicPeriod" startAt="4"/>
            </a:pPr>
            <a:endParaRPr lang="tr-TR" sz="2800" b="1" u="sng" dirty="0">
              <a:solidFill>
                <a:schemeClr val="tx1"/>
              </a:solidFill>
              <a:latin typeface="Calibri" pitchFamily="34" charset="0"/>
              <a:cs typeface="Calibri" pitchFamily="34" charset="0"/>
            </a:endParaRPr>
          </a:p>
          <a:p>
            <a:pPr marL="514350" indent="-514350" algn="ctr">
              <a:buClr>
                <a:srgbClr val="000000"/>
              </a:buClr>
              <a:buSzPct val="100000"/>
              <a:buFont typeface="+mj-lt"/>
              <a:buAutoNum type="arabicPeriod" startAt="4"/>
            </a:pPr>
            <a:endParaRPr lang="tr-TR" sz="2800" b="1" u="sng" dirty="0">
              <a:solidFill>
                <a:schemeClr val="tx1"/>
              </a:solidFill>
              <a:latin typeface="Calibri" pitchFamily="34" charset="0"/>
              <a:cs typeface="Calibri" pitchFamily="34" charset="0"/>
            </a:endParaRPr>
          </a:p>
          <a:p>
            <a:pPr marL="514350" indent="-514350" algn="ctr">
              <a:buClr>
                <a:srgbClr val="000000"/>
              </a:buClr>
              <a:buSzPct val="100000"/>
              <a:buFont typeface="+mj-lt"/>
              <a:buAutoNum type="arabicPeriod" startAt="4"/>
            </a:pPr>
            <a:endParaRPr lang="tr-TR" sz="2800" b="1" u="sng" dirty="0">
              <a:solidFill>
                <a:schemeClr val="tx1"/>
              </a:solidFill>
              <a:latin typeface="Calibri" pitchFamily="34" charset="0"/>
              <a:cs typeface="Calibri" pitchFamily="34" charset="0"/>
            </a:endParaRPr>
          </a:p>
        </p:txBody>
      </p:sp>
      <p:pic>
        <p:nvPicPr>
          <p:cNvPr id="36" name="İçerik Yer Tutucusu 10">
            <a:extLst>
              <a:ext uri="{FF2B5EF4-FFF2-40B4-BE49-F238E27FC236}">
                <a16:creationId xmlns:a16="http://schemas.microsoft.com/office/drawing/2014/main" id="{704541FF-318C-E72D-0C60-068BF99139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62407" y="1700293"/>
            <a:ext cx="7584294" cy="1959276"/>
          </a:xfrm>
          <a:prstGeom prst="rect">
            <a:avLst/>
          </a:prstGeom>
        </p:spPr>
      </p:pic>
      <p:pic>
        <p:nvPicPr>
          <p:cNvPr id="37" name="İçerik Yer Tutucusu 4">
            <a:extLst>
              <a:ext uri="{FF2B5EF4-FFF2-40B4-BE49-F238E27FC236}">
                <a16:creationId xmlns:a16="http://schemas.microsoft.com/office/drawing/2014/main" id="{14796E0E-43D7-77B6-DF45-B0399D2C30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391" y="997140"/>
            <a:ext cx="3827349" cy="3827349"/>
          </a:xfrm>
          <a:prstGeom prst="rect">
            <a:avLst/>
          </a:prstGeom>
        </p:spPr>
      </p:pic>
      <p:pic>
        <p:nvPicPr>
          <p:cNvPr id="38" name="İçerik Yer Tutucusu 12" descr="ok içeren bir resim&#10;&#10;Açıklama otomatik olarak oluşturuldu">
            <a:extLst>
              <a:ext uri="{FF2B5EF4-FFF2-40B4-BE49-F238E27FC236}">
                <a16:creationId xmlns:a16="http://schemas.microsoft.com/office/drawing/2014/main" id="{B317E73E-1D68-0759-5F82-8687D1C8F4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412" y="30261318"/>
            <a:ext cx="5923870" cy="4537841"/>
          </a:xfrm>
          <a:prstGeom prst="rect">
            <a:avLst/>
          </a:prstGeom>
          <a:effectLst/>
        </p:spPr>
      </p:pic>
      <p:pic>
        <p:nvPicPr>
          <p:cNvPr id="43" name="İçerik Yer Tutucusu 4">
            <a:extLst>
              <a:ext uri="{FF2B5EF4-FFF2-40B4-BE49-F238E27FC236}">
                <a16:creationId xmlns:a16="http://schemas.microsoft.com/office/drawing/2014/main" id="{9C99D5EE-967E-57CE-26BB-51A81CA482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22626" y="30264970"/>
            <a:ext cx="5713156" cy="4739937"/>
          </a:xfrm>
          <a:prstGeom prst="rect">
            <a:avLst/>
          </a:prstGeom>
        </p:spPr>
      </p:pic>
      <p:pic>
        <p:nvPicPr>
          <p:cNvPr id="45" name="İçerik Yer Tutucusu 6">
            <a:extLst>
              <a:ext uri="{FF2B5EF4-FFF2-40B4-BE49-F238E27FC236}">
                <a16:creationId xmlns:a16="http://schemas.microsoft.com/office/drawing/2014/main" id="{F16DFBC2-C692-F98A-F64B-184614773B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753" y="35089073"/>
            <a:ext cx="5930102" cy="2757497"/>
          </a:xfrm>
          <a:prstGeom prst="rect">
            <a:avLst/>
          </a:prstGeom>
        </p:spPr>
      </p:pic>
      <p:pic>
        <p:nvPicPr>
          <p:cNvPr id="46" name="Resim 45">
            <a:extLst>
              <a:ext uri="{FF2B5EF4-FFF2-40B4-BE49-F238E27FC236}">
                <a16:creationId xmlns:a16="http://schemas.microsoft.com/office/drawing/2014/main" id="{85CD1EBF-8685-443C-C487-A1B019259260}"/>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3792" r="19552"/>
          <a:stretch/>
        </p:blipFill>
        <p:spPr>
          <a:xfrm>
            <a:off x="762270" y="6268657"/>
            <a:ext cx="2334100" cy="2317414"/>
          </a:xfrm>
          <a:prstGeom prst="rect">
            <a:avLst/>
          </a:prstGeom>
        </p:spPr>
      </p:pic>
      <p:pic>
        <p:nvPicPr>
          <p:cNvPr id="47" name="İçerik Yer Tutucusu 7">
            <a:extLst>
              <a:ext uri="{FF2B5EF4-FFF2-40B4-BE49-F238E27FC236}">
                <a16:creationId xmlns:a16="http://schemas.microsoft.com/office/drawing/2014/main" id="{DE3C39CD-88F5-CB81-E05B-235FFE2E286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159690" y="6268657"/>
            <a:ext cx="2108561" cy="2595153"/>
          </a:xfrm>
          <a:prstGeom prst="rect">
            <a:avLst/>
          </a:prstGeom>
        </p:spPr>
      </p:pic>
      <p:pic>
        <p:nvPicPr>
          <p:cNvPr id="48" name="Resim 47">
            <a:extLst>
              <a:ext uri="{FF2B5EF4-FFF2-40B4-BE49-F238E27FC236}">
                <a16:creationId xmlns:a16="http://schemas.microsoft.com/office/drawing/2014/main" id="{BAA12ACA-2B4A-8F18-B861-DB5DE532DC2A}"/>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8591480" y="9626637"/>
            <a:ext cx="7236142" cy="8633385"/>
          </a:xfrm>
          <a:prstGeom prst="rect">
            <a:avLst/>
          </a:prstGeom>
          <a:noFill/>
          <a:ln>
            <a:noFill/>
          </a:ln>
        </p:spPr>
      </p:pic>
      <p:pic>
        <p:nvPicPr>
          <p:cNvPr id="51" name="Resim 50" descr="metin, bilgisayar, elektronik eşyalar içeren bir resim&#10;&#10;Açıklama otomatik olarak oluşturuldu">
            <a:extLst>
              <a:ext uri="{FF2B5EF4-FFF2-40B4-BE49-F238E27FC236}">
                <a16:creationId xmlns:a16="http://schemas.microsoft.com/office/drawing/2014/main" id="{96FFED59-AB5D-056C-52CC-5D86CE8C6214}"/>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8550" r="-1" b="-1"/>
          <a:stretch/>
        </p:blipFill>
        <p:spPr>
          <a:xfrm>
            <a:off x="18430404" y="21083855"/>
            <a:ext cx="3482225" cy="2404847"/>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pic>
        <p:nvPicPr>
          <p:cNvPr id="52" name="İçerik Yer Tutucusu 4" descr="metin, iç mekan içeren bir resim&#10;&#10;Açıklama otomatik olarak oluşturuldu">
            <a:extLst>
              <a:ext uri="{FF2B5EF4-FFF2-40B4-BE49-F238E27FC236}">
                <a16:creationId xmlns:a16="http://schemas.microsoft.com/office/drawing/2014/main" id="{FFCB902D-E5AC-D267-8C63-E920ED1B6C38}"/>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6205" r="11455"/>
          <a:stretch/>
        </p:blipFill>
        <p:spPr>
          <a:xfrm>
            <a:off x="18535945" y="18703499"/>
            <a:ext cx="3376684" cy="2306745"/>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53" name="Resim 52" descr="metin, iç mekan, elektronik eşyalar, bilgisayar içeren bir resim&#10;&#10;Açıklama otomatik olarak oluşturuldu">
            <a:extLst>
              <a:ext uri="{FF2B5EF4-FFF2-40B4-BE49-F238E27FC236}">
                <a16:creationId xmlns:a16="http://schemas.microsoft.com/office/drawing/2014/main" id="{49D4A0A0-F73E-8404-642C-7DD2C20F4077}"/>
              </a:ext>
            </a:extLst>
          </p:cNvPr>
          <p:cNvPicPr>
            <a:picLocks noChangeAspect="1"/>
          </p:cNvPicPr>
          <p:nvPr/>
        </p:nvPicPr>
        <p:blipFill rotWithShape="1">
          <a:blip r:embed="rId14">
            <a:extLst>
              <a:ext uri="{28A0092B-C50C-407E-A947-70E740481C1C}">
                <a14:useLocalDpi xmlns:a14="http://schemas.microsoft.com/office/drawing/2010/main" val="0"/>
              </a:ext>
            </a:extLst>
          </a:blip>
          <a:srcRect l="41756" r="18790"/>
          <a:stretch/>
        </p:blipFill>
        <p:spPr>
          <a:xfrm>
            <a:off x="21443307" y="18693478"/>
            <a:ext cx="3385289" cy="4826321"/>
          </a:xfrm>
          <a:custGeom>
            <a:avLst/>
            <a:gdLst/>
            <a:ahLst/>
            <a:cxnLst/>
            <a:rect l="l" t="t" r="r" b="b"/>
            <a:pathLst>
              <a:path w="4817171" h="6858000">
                <a:moveTo>
                  <a:pt x="22751" y="0"/>
                </a:moveTo>
                <a:lnTo>
                  <a:pt x="4817171" y="0"/>
                </a:lnTo>
                <a:lnTo>
                  <a:pt x="4817171" y="6858000"/>
                </a:lnTo>
                <a:lnTo>
                  <a:pt x="0" y="6858000"/>
                </a:lnTo>
                <a:lnTo>
                  <a:pt x="6679" y="6845555"/>
                </a:lnTo>
                <a:cubicBezTo>
                  <a:pt x="496584" y="5886487"/>
                  <a:pt x="786702" y="4695963"/>
                  <a:pt x="786702" y="3406233"/>
                </a:cubicBezTo>
                <a:cubicBezTo>
                  <a:pt x="786702" y="2215714"/>
                  <a:pt x="539501" y="1109724"/>
                  <a:pt x="116147" y="192283"/>
                </a:cubicBezTo>
                <a:close/>
              </a:path>
            </a:pathLst>
          </a:custGeom>
        </p:spPr>
      </p:pic>
      <p:pic>
        <p:nvPicPr>
          <p:cNvPr id="55" name="Resim 54" descr="metin, iç mekan, ekran görüntüsü içeren bir resim&#10;&#10;Açıklama otomatik olarak oluşturuldu">
            <a:extLst>
              <a:ext uri="{FF2B5EF4-FFF2-40B4-BE49-F238E27FC236}">
                <a16:creationId xmlns:a16="http://schemas.microsoft.com/office/drawing/2014/main" id="{FEEC4B30-9AE8-95C2-765B-8C038ABD8A1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010137" y="25294881"/>
            <a:ext cx="3518037" cy="3765091"/>
          </a:xfrm>
          <a:prstGeom prst="rect">
            <a:avLst/>
          </a:prstGeom>
        </p:spPr>
      </p:pic>
      <p:pic>
        <p:nvPicPr>
          <p:cNvPr id="56" name="Resim 55">
            <a:extLst>
              <a:ext uri="{FF2B5EF4-FFF2-40B4-BE49-F238E27FC236}">
                <a16:creationId xmlns:a16="http://schemas.microsoft.com/office/drawing/2014/main" id="{DDFF2DE8-72C2-F35D-FF67-029159F8E81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019036" y="25294882"/>
            <a:ext cx="3586272" cy="3765089"/>
          </a:xfrm>
          <a:prstGeom prst="rect">
            <a:avLst/>
          </a:prstGeom>
        </p:spPr>
      </p:pic>
      <p:pic>
        <p:nvPicPr>
          <p:cNvPr id="57" name="Resim 56">
            <a:extLst>
              <a:ext uri="{FF2B5EF4-FFF2-40B4-BE49-F238E27FC236}">
                <a16:creationId xmlns:a16="http://schemas.microsoft.com/office/drawing/2014/main" id="{6563F141-6C7E-1AC6-A673-0A0C54CDED0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881647" y="25294883"/>
            <a:ext cx="3506799" cy="3765824"/>
          </a:xfrm>
          <a:prstGeom prst="rect">
            <a:avLst/>
          </a:prstGeom>
        </p:spPr>
      </p:pic>
      <p:graphicFrame>
        <p:nvGraphicFramePr>
          <p:cNvPr id="61" name="Tablo 60">
            <a:extLst>
              <a:ext uri="{FF2B5EF4-FFF2-40B4-BE49-F238E27FC236}">
                <a16:creationId xmlns:a16="http://schemas.microsoft.com/office/drawing/2014/main" id="{3AE9A264-86B9-A583-C199-0C2E65D008E1}"/>
              </a:ext>
            </a:extLst>
          </p:cNvPr>
          <p:cNvGraphicFramePr>
            <a:graphicFrameLocks noGrp="1"/>
          </p:cNvGraphicFramePr>
          <p:nvPr>
            <p:extLst>
              <p:ext uri="{D42A27DB-BD31-4B8C-83A1-F6EECF244321}">
                <p14:modId xmlns:p14="http://schemas.microsoft.com/office/powerpoint/2010/main" val="33584265"/>
              </p:ext>
            </p:extLst>
          </p:nvPr>
        </p:nvGraphicFramePr>
        <p:xfrm>
          <a:off x="17920788" y="29478415"/>
          <a:ext cx="3758757" cy="1669924"/>
        </p:xfrm>
        <a:graphic>
          <a:graphicData uri="http://schemas.openxmlformats.org/drawingml/2006/table">
            <a:tbl>
              <a:tblPr firstRow="1" firstCol="1" bandRow="1">
                <a:tableStyleId>{5C22544A-7EE6-4342-B048-85BDC9FD1C3A}</a:tableStyleId>
              </a:tblPr>
              <a:tblGrid>
                <a:gridCol w="1755500">
                  <a:extLst>
                    <a:ext uri="{9D8B030D-6E8A-4147-A177-3AD203B41FA5}">
                      <a16:colId xmlns:a16="http://schemas.microsoft.com/office/drawing/2014/main" val="695529012"/>
                    </a:ext>
                  </a:extLst>
                </a:gridCol>
                <a:gridCol w="765007">
                  <a:extLst>
                    <a:ext uri="{9D8B030D-6E8A-4147-A177-3AD203B41FA5}">
                      <a16:colId xmlns:a16="http://schemas.microsoft.com/office/drawing/2014/main" val="3066579097"/>
                    </a:ext>
                  </a:extLst>
                </a:gridCol>
                <a:gridCol w="1238250">
                  <a:extLst>
                    <a:ext uri="{9D8B030D-6E8A-4147-A177-3AD203B41FA5}">
                      <a16:colId xmlns:a16="http://schemas.microsoft.com/office/drawing/2014/main" val="1818664359"/>
                    </a:ext>
                  </a:extLst>
                </a:gridCol>
              </a:tblGrid>
              <a:tr h="338988">
                <a:tc>
                  <a:txBody>
                    <a:bodyPr/>
                    <a:lstStyle/>
                    <a:p>
                      <a:pPr>
                        <a:lnSpc>
                          <a:spcPct val="107000"/>
                        </a:lnSpc>
                        <a:spcAft>
                          <a:spcPts val="800"/>
                        </a:spcAft>
                      </a:pPr>
                      <a:r>
                        <a:rPr lang="tr-TR" sz="1100" dirty="0">
                          <a:effectLst/>
                        </a:rPr>
                        <a:t>Test Filtresi</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Doğruluk Oranı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İşlem Gerçekleşme Zamanı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0457798"/>
                  </a:ext>
                </a:extLst>
              </a:tr>
              <a:tr h="254000">
                <a:tc>
                  <a:txBody>
                    <a:bodyPr/>
                    <a:lstStyle/>
                    <a:p>
                      <a:pPr>
                        <a:lnSpc>
                          <a:spcPct val="107000"/>
                        </a:lnSpc>
                        <a:spcAft>
                          <a:spcPts val="800"/>
                        </a:spcAft>
                      </a:pPr>
                      <a:r>
                        <a:rPr lang="tr-TR" sz="1100">
                          <a:effectLst/>
                        </a:rPr>
                        <a:t>Orijinal (Filtresiz) Fotoğraf</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%61,70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0.046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8093350"/>
                  </a:ext>
                </a:extLst>
              </a:tr>
              <a:tr h="233680">
                <a:tc>
                  <a:txBody>
                    <a:bodyPr/>
                    <a:lstStyle/>
                    <a:p>
                      <a:pPr>
                        <a:lnSpc>
                          <a:spcPct val="107000"/>
                        </a:lnSpc>
                        <a:spcAft>
                          <a:spcPts val="800"/>
                        </a:spcAft>
                      </a:pPr>
                      <a:r>
                        <a:rPr lang="tr-TR" sz="1100" dirty="0">
                          <a:effectLst/>
                        </a:rPr>
                        <a:t>Gri Filtreli Fotoğraf</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%61,70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0.030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2111211"/>
                  </a:ext>
                </a:extLst>
              </a:tr>
              <a:tr h="207010">
                <a:tc>
                  <a:txBody>
                    <a:bodyPr/>
                    <a:lstStyle/>
                    <a:p>
                      <a:pPr>
                        <a:lnSpc>
                          <a:spcPct val="107000"/>
                        </a:lnSpc>
                        <a:spcAft>
                          <a:spcPts val="800"/>
                        </a:spcAft>
                      </a:pPr>
                      <a:r>
                        <a:rPr lang="tr-TR" sz="1100" dirty="0">
                          <a:effectLst/>
                        </a:rPr>
                        <a:t>Siyah Beyaz Filtreli Fotoğraf</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%66,66</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0.031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269734"/>
                  </a:ext>
                </a:extLst>
              </a:tr>
              <a:tr h="207010">
                <a:tc>
                  <a:txBody>
                    <a:bodyPr/>
                    <a:lstStyle/>
                    <a:p>
                      <a:pPr>
                        <a:lnSpc>
                          <a:spcPct val="107000"/>
                        </a:lnSpc>
                        <a:spcAft>
                          <a:spcPts val="800"/>
                        </a:spcAft>
                      </a:pPr>
                      <a:r>
                        <a:rPr lang="tr-TR" sz="1100" dirty="0" err="1">
                          <a:effectLst/>
                          <a:latin typeface="Calibri" panose="020F0502020204030204" pitchFamily="34" charset="0"/>
                          <a:ea typeface="Calibri" panose="020F0502020204030204" pitchFamily="34" charset="0"/>
                          <a:cs typeface="Times New Roman" panose="02020603050405020304" pitchFamily="18" charset="0"/>
                        </a:rPr>
                        <a:t>Canny</a:t>
                      </a:r>
                      <a:r>
                        <a:rPr lang="tr-TR" sz="1100" dirty="0">
                          <a:effectLst/>
                          <a:latin typeface="Calibri" panose="020F0502020204030204" pitchFamily="34" charset="0"/>
                          <a:ea typeface="Calibri" panose="020F0502020204030204" pitchFamily="34" charset="0"/>
                          <a:cs typeface="Times New Roman" panose="02020603050405020304" pitchFamily="18" charset="0"/>
                        </a:rPr>
                        <a:t> Filtreli</a:t>
                      </a: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tr-TR" sz="1100" dirty="0">
                          <a:effectLst/>
                        </a:rPr>
                        <a:t>%60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tr-TR" sz="1100" dirty="0">
                          <a:effectLst/>
                        </a:rPr>
                        <a:t>0.033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2131810"/>
                  </a:ext>
                </a:extLst>
              </a:tr>
            </a:tbl>
          </a:graphicData>
        </a:graphic>
      </p:graphicFrame>
      <p:graphicFrame>
        <p:nvGraphicFramePr>
          <p:cNvPr id="62" name="Tablo 61">
            <a:extLst>
              <a:ext uri="{FF2B5EF4-FFF2-40B4-BE49-F238E27FC236}">
                <a16:creationId xmlns:a16="http://schemas.microsoft.com/office/drawing/2014/main" id="{73F9D963-285C-AE42-5114-8C5E6855BDAE}"/>
              </a:ext>
            </a:extLst>
          </p:cNvPr>
          <p:cNvGraphicFramePr>
            <a:graphicFrameLocks noGrp="1"/>
          </p:cNvGraphicFramePr>
          <p:nvPr>
            <p:extLst>
              <p:ext uri="{D42A27DB-BD31-4B8C-83A1-F6EECF244321}">
                <p14:modId xmlns:p14="http://schemas.microsoft.com/office/powerpoint/2010/main" val="1541123298"/>
              </p:ext>
            </p:extLst>
          </p:nvPr>
        </p:nvGraphicFramePr>
        <p:xfrm>
          <a:off x="21904546" y="29478415"/>
          <a:ext cx="3758757" cy="1669924"/>
        </p:xfrm>
        <a:graphic>
          <a:graphicData uri="http://schemas.openxmlformats.org/drawingml/2006/table">
            <a:tbl>
              <a:tblPr firstRow="1" firstCol="1" bandRow="1">
                <a:tableStyleId>{5C22544A-7EE6-4342-B048-85BDC9FD1C3A}</a:tableStyleId>
              </a:tblPr>
              <a:tblGrid>
                <a:gridCol w="1755500">
                  <a:extLst>
                    <a:ext uri="{9D8B030D-6E8A-4147-A177-3AD203B41FA5}">
                      <a16:colId xmlns:a16="http://schemas.microsoft.com/office/drawing/2014/main" val="695529012"/>
                    </a:ext>
                  </a:extLst>
                </a:gridCol>
                <a:gridCol w="765007">
                  <a:extLst>
                    <a:ext uri="{9D8B030D-6E8A-4147-A177-3AD203B41FA5}">
                      <a16:colId xmlns:a16="http://schemas.microsoft.com/office/drawing/2014/main" val="3066579097"/>
                    </a:ext>
                  </a:extLst>
                </a:gridCol>
                <a:gridCol w="1238250">
                  <a:extLst>
                    <a:ext uri="{9D8B030D-6E8A-4147-A177-3AD203B41FA5}">
                      <a16:colId xmlns:a16="http://schemas.microsoft.com/office/drawing/2014/main" val="1818664359"/>
                    </a:ext>
                  </a:extLst>
                </a:gridCol>
              </a:tblGrid>
              <a:tr h="338988">
                <a:tc>
                  <a:txBody>
                    <a:bodyPr/>
                    <a:lstStyle/>
                    <a:p>
                      <a:pPr>
                        <a:lnSpc>
                          <a:spcPct val="107000"/>
                        </a:lnSpc>
                        <a:spcAft>
                          <a:spcPts val="800"/>
                        </a:spcAft>
                      </a:pPr>
                      <a:r>
                        <a:rPr lang="tr-TR" sz="1100" dirty="0">
                          <a:effectLst/>
                        </a:rPr>
                        <a:t>Test Filtresi</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Doğruluk Oranı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İşlem Gerçekleşme Zamanı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0457798"/>
                  </a:ext>
                </a:extLst>
              </a:tr>
              <a:tr h="254000">
                <a:tc>
                  <a:txBody>
                    <a:bodyPr/>
                    <a:lstStyle/>
                    <a:p>
                      <a:pPr>
                        <a:lnSpc>
                          <a:spcPct val="107000"/>
                        </a:lnSpc>
                        <a:spcAft>
                          <a:spcPts val="800"/>
                        </a:spcAft>
                      </a:pPr>
                      <a:r>
                        <a:rPr lang="tr-TR" sz="1100">
                          <a:effectLst/>
                        </a:rPr>
                        <a:t>Orijinal (Filtresiz) Fotoğraf</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%26,19</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0.020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8093350"/>
                  </a:ext>
                </a:extLst>
              </a:tr>
              <a:tr h="233680">
                <a:tc>
                  <a:txBody>
                    <a:bodyPr/>
                    <a:lstStyle/>
                    <a:p>
                      <a:pPr>
                        <a:lnSpc>
                          <a:spcPct val="107000"/>
                        </a:lnSpc>
                        <a:spcAft>
                          <a:spcPts val="800"/>
                        </a:spcAft>
                      </a:pPr>
                      <a:r>
                        <a:rPr lang="tr-TR" sz="1100" dirty="0">
                          <a:effectLst/>
                        </a:rPr>
                        <a:t>Gri Filtreli Fotoğraf</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%26,19</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0.013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2111211"/>
                  </a:ext>
                </a:extLst>
              </a:tr>
              <a:tr h="207010">
                <a:tc>
                  <a:txBody>
                    <a:bodyPr/>
                    <a:lstStyle/>
                    <a:p>
                      <a:pPr>
                        <a:lnSpc>
                          <a:spcPct val="107000"/>
                        </a:lnSpc>
                        <a:spcAft>
                          <a:spcPts val="800"/>
                        </a:spcAft>
                      </a:pPr>
                      <a:r>
                        <a:rPr lang="tr-TR" sz="1100" dirty="0">
                          <a:effectLst/>
                        </a:rPr>
                        <a:t>Siyah Beyaz Filtreli Fotoğraf</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%30,30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0.011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269734"/>
                  </a:ext>
                </a:extLst>
              </a:tr>
              <a:tr h="207010">
                <a:tc>
                  <a:txBody>
                    <a:bodyPr/>
                    <a:lstStyle/>
                    <a:p>
                      <a:pPr>
                        <a:lnSpc>
                          <a:spcPct val="107000"/>
                        </a:lnSpc>
                        <a:spcAft>
                          <a:spcPts val="800"/>
                        </a:spcAft>
                      </a:pPr>
                      <a:r>
                        <a:rPr lang="tr-TR" sz="1100" dirty="0" err="1">
                          <a:effectLst/>
                          <a:latin typeface="Calibri" panose="020F0502020204030204" pitchFamily="34" charset="0"/>
                          <a:ea typeface="Calibri" panose="020F0502020204030204" pitchFamily="34" charset="0"/>
                          <a:cs typeface="Times New Roman" panose="02020603050405020304" pitchFamily="18" charset="0"/>
                        </a:rPr>
                        <a:t>Canny</a:t>
                      </a:r>
                      <a:r>
                        <a:rPr lang="tr-TR" sz="1100" dirty="0">
                          <a:effectLst/>
                          <a:latin typeface="Calibri" panose="020F0502020204030204" pitchFamily="34" charset="0"/>
                          <a:ea typeface="Calibri" panose="020F0502020204030204" pitchFamily="34" charset="0"/>
                          <a:cs typeface="Times New Roman" panose="02020603050405020304" pitchFamily="18" charset="0"/>
                        </a:rPr>
                        <a:t> Filtreli</a:t>
                      </a: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tr-TR" sz="1100" dirty="0">
                          <a:effectLst/>
                        </a:rPr>
                        <a:t>%32</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tr-TR" sz="1100" dirty="0">
                          <a:effectLst/>
                        </a:rPr>
                        <a:t>0.011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2131810"/>
                  </a:ext>
                </a:extLst>
              </a:tr>
            </a:tbl>
          </a:graphicData>
        </a:graphic>
      </p:graphicFrame>
      <p:graphicFrame>
        <p:nvGraphicFramePr>
          <p:cNvPr id="63" name="Tablo 62">
            <a:extLst>
              <a:ext uri="{FF2B5EF4-FFF2-40B4-BE49-F238E27FC236}">
                <a16:creationId xmlns:a16="http://schemas.microsoft.com/office/drawing/2014/main" id="{7DFDB1AE-567C-F94B-AA97-274136DFBB1B}"/>
              </a:ext>
            </a:extLst>
          </p:cNvPr>
          <p:cNvGraphicFramePr>
            <a:graphicFrameLocks noGrp="1"/>
          </p:cNvGraphicFramePr>
          <p:nvPr>
            <p:extLst>
              <p:ext uri="{D42A27DB-BD31-4B8C-83A1-F6EECF244321}">
                <p14:modId xmlns:p14="http://schemas.microsoft.com/office/powerpoint/2010/main" val="3875814601"/>
              </p:ext>
            </p:extLst>
          </p:nvPr>
        </p:nvGraphicFramePr>
        <p:xfrm>
          <a:off x="13937030" y="29454713"/>
          <a:ext cx="3758757" cy="1669924"/>
        </p:xfrm>
        <a:graphic>
          <a:graphicData uri="http://schemas.openxmlformats.org/drawingml/2006/table">
            <a:tbl>
              <a:tblPr firstRow="1" firstCol="1" bandRow="1">
                <a:tableStyleId>{5C22544A-7EE6-4342-B048-85BDC9FD1C3A}</a:tableStyleId>
              </a:tblPr>
              <a:tblGrid>
                <a:gridCol w="1755500">
                  <a:extLst>
                    <a:ext uri="{9D8B030D-6E8A-4147-A177-3AD203B41FA5}">
                      <a16:colId xmlns:a16="http://schemas.microsoft.com/office/drawing/2014/main" val="695529012"/>
                    </a:ext>
                  </a:extLst>
                </a:gridCol>
                <a:gridCol w="765007">
                  <a:extLst>
                    <a:ext uri="{9D8B030D-6E8A-4147-A177-3AD203B41FA5}">
                      <a16:colId xmlns:a16="http://schemas.microsoft.com/office/drawing/2014/main" val="3066579097"/>
                    </a:ext>
                  </a:extLst>
                </a:gridCol>
                <a:gridCol w="1238250">
                  <a:extLst>
                    <a:ext uri="{9D8B030D-6E8A-4147-A177-3AD203B41FA5}">
                      <a16:colId xmlns:a16="http://schemas.microsoft.com/office/drawing/2014/main" val="1818664359"/>
                    </a:ext>
                  </a:extLst>
                </a:gridCol>
              </a:tblGrid>
              <a:tr h="338988">
                <a:tc>
                  <a:txBody>
                    <a:bodyPr/>
                    <a:lstStyle/>
                    <a:p>
                      <a:pPr>
                        <a:lnSpc>
                          <a:spcPct val="107000"/>
                        </a:lnSpc>
                        <a:spcAft>
                          <a:spcPts val="800"/>
                        </a:spcAft>
                      </a:pPr>
                      <a:r>
                        <a:rPr lang="tr-TR" sz="1100" dirty="0">
                          <a:effectLst/>
                        </a:rPr>
                        <a:t>Test Filtresi</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Doğruluk Oranı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İşlem Gerçekleşme Zamanı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0457798"/>
                  </a:ext>
                </a:extLst>
              </a:tr>
              <a:tr h="254000">
                <a:tc>
                  <a:txBody>
                    <a:bodyPr/>
                    <a:lstStyle/>
                    <a:p>
                      <a:pPr>
                        <a:lnSpc>
                          <a:spcPct val="107000"/>
                        </a:lnSpc>
                        <a:spcAft>
                          <a:spcPts val="800"/>
                        </a:spcAft>
                      </a:pPr>
                      <a:r>
                        <a:rPr lang="tr-TR" sz="1100">
                          <a:effectLst/>
                        </a:rPr>
                        <a:t>Orijinal (Filtresiz) Fotoğraf</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%4,70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0.022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8093350"/>
                  </a:ext>
                </a:extLst>
              </a:tr>
              <a:tr h="233680">
                <a:tc>
                  <a:txBody>
                    <a:bodyPr/>
                    <a:lstStyle/>
                    <a:p>
                      <a:pPr>
                        <a:lnSpc>
                          <a:spcPct val="107000"/>
                        </a:lnSpc>
                        <a:spcAft>
                          <a:spcPts val="800"/>
                        </a:spcAft>
                      </a:pPr>
                      <a:r>
                        <a:rPr lang="tr-TR" sz="1100" dirty="0">
                          <a:effectLst/>
                        </a:rPr>
                        <a:t>Gri Filtreli Fotoğraf</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%4,70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0.012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2111211"/>
                  </a:ext>
                </a:extLst>
              </a:tr>
              <a:tr h="207010">
                <a:tc>
                  <a:txBody>
                    <a:bodyPr/>
                    <a:lstStyle/>
                    <a:p>
                      <a:pPr>
                        <a:lnSpc>
                          <a:spcPct val="107000"/>
                        </a:lnSpc>
                        <a:spcAft>
                          <a:spcPts val="800"/>
                        </a:spcAft>
                      </a:pPr>
                      <a:r>
                        <a:rPr lang="tr-TR" sz="1100" dirty="0">
                          <a:effectLst/>
                        </a:rPr>
                        <a:t>Siyah Beyaz Filtreli Fotoğraf</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0.013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269734"/>
                  </a:ext>
                </a:extLst>
              </a:tr>
              <a:tr h="207010">
                <a:tc>
                  <a:txBody>
                    <a:bodyPr/>
                    <a:lstStyle/>
                    <a:p>
                      <a:pPr>
                        <a:lnSpc>
                          <a:spcPct val="107000"/>
                        </a:lnSpc>
                        <a:spcAft>
                          <a:spcPts val="800"/>
                        </a:spcAft>
                      </a:pPr>
                      <a:r>
                        <a:rPr lang="tr-TR" sz="1100" dirty="0" err="1">
                          <a:effectLst/>
                          <a:latin typeface="Calibri" panose="020F0502020204030204" pitchFamily="34" charset="0"/>
                          <a:ea typeface="Calibri" panose="020F0502020204030204" pitchFamily="34" charset="0"/>
                          <a:cs typeface="Times New Roman" panose="02020603050405020304" pitchFamily="18" charset="0"/>
                        </a:rPr>
                        <a:t>Canny</a:t>
                      </a:r>
                      <a:r>
                        <a:rPr lang="tr-TR" sz="1100" dirty="0">
                          <a:effectLst/>
                          <a:latin typeface="Calibri" panose="020F0502020204030204" pitchFamily="34" charset="0"/>
                          <a:ea typeface="Calibri" panose="020F0502020204030204" pitchFamily="34" charset="0"/>
                          <a:cs typeface="Times New Roman" panose="02020603050405020304" pitchFamily="18" charset="0"/>
                        </a:rPr>
                        <a:t> Filtreli</a:t>
                      </a: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tr-TR" sz="1100" dirty="0">
                          <a:effectLst/>
                        </a:rPr>
                        <a:t>%24</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tr-TR" sz="1100" dirty="0">
                          <a:effectLst/>
                        </a:rPr>
                        <a:t>0.010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2131810"/>
                  </a:ext>
                </a:extLst>
              </a:tr>
            </a:tbl>
          </a:graphicData>
        </a:graphic>
      </p:graphicFrame>
      <p:sp>
        <p:nvSpPr>
          <p:cNvPr id="64" name="Metin kutusu 63">
            <a:extLst>
              <a:ext uri="{FF2B5EF4-FFF2-40B4-BE49-F238E27FC236}">
                <a16:creationId xmlns:a16="http://schemas.microsoft.com/office/drawing/2014/main" id="{21192FC4-2A9A-3403-6DDD-5B6002051A19}"/>
              </a:ext>
            </a:extLst>
          </p:cNvPr>
          <p:cNvSpPr txBox="1"/>
          <p:nvPr/>
        </p:nvSpPr>
        <p:spPr>
          <a:xfrm>
            <a:off x="18207808" y="24584487"/>
            <a:ext cx="2776862" cy="407035"/>
          </a:xfrm>
          <a:prstGeom prst="rect">
            <a:avLst/>
          </a:prstGeom>
          <a:noFill/>
        </p:spPr>
        <p:txBody>
          <a:bodyPr wrap="square">
            <a:spAutoFit/>
          </a:bodyPr>
          <a:lstStyle/>
          <a:p>
            <a:pPr algn="ctr">
              <a:lnSpc>
                <a:spcPct val="107000"/>
              </a:lnSpc>
              <a:spcBef>
                <a:spcPts val="200"/>
              </a:spcBef>
            </a:pPr>
            <a:r>
              <a:rPr lang="tr-TR" sz="20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Doğru Logo Testi </a:t>
            </a:r>
            <a:endParaRPr lang="tr-TR"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5" name="Metin kutusu 64">
            <a:extLst>
              <a:ext uri="{FF2B5EF4-FFF2-40B4-BE49-F238E27FC236}">
                <a16:creationId xmlns:a16="http://schemas.microsoft.com/office/drawing/2014/main" id="{EAFBD592-5E1C-DD2F-ED26-694F84C11C18}"/>
              </a:ext>
            </a:extLst>
          </p:cNvPr>
          <p:cNvSpPr txBox="1"/>
          <p:nvPr/>
        </p:nvSpPr>
        <p:spPr>
          <a:xfrm>
            <a:off x="14522816" y="24584487"/>
            <a:ext cx="2492677" cy="407035"/>
          </a:xfrm>
          <a:prstGeom prst="rect">
            <a:avLst/>
          </a:prstGeom>
          <a:noFill/>
        </p:spPr>
        <p:txBody>
          <a:bodyPr wrap="square">
            <a:spAutoFit/>
          </a:bodyPr>
          <a:lstStyle/>
          <a:p>
            <a:pPr algn="ctr">
              <a:lnSpc>
                <a:spcPct val="107000"/>
              </a:lnSpc>
              <a:spcBef>
                <a:spcPts val="200"/>
              </a:spcBef>
            </a:pPr>
            <a:r>
              <a:rPr lang="tr-TR" sz="2000" b="1"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Üstü Çizili </a:t>
            </a:r>
            <a:r>
              <a:rPr lang="tr-TR" sz="20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Logo Testi </a:t>
            </a:r>
            <a:endParaRPr lang="tr-TR"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6" name="Metin kutusu 65">
            <a:extLst>
              <a:ext uri="{FF2B5EF4-FFF2-40B4-BE49-F238E27FC236}">
                <a16:creationId xmlns:a16="http://schemas.microsoft.com/office/drawing/2014/main" id="{0DFDEA69-997A-1897-C01E-AA9D4C75F93C}"/>
              </a:ext>
            </a:extLst>
          </p:cNvPr>
          <p:cNvSpPr txBox="1"/>
          <p:nvPr/>
        </p:nvSpPr>
        <p:spPr>
          <a:xfrm>
            <a:off x="22281906" y="24584486"/>
            <a:ext cx="2737752" cy="407035"/>
          </a:xfrm>
          <a:prstGeom prst="rect">
            <a:avLst/>
          </a:prstGeom>
          <a:noFill/>
        </p:spPr>
        <p:txBody>
          <a:bodyPr wrap="square">
            <a:spAutoFit/>
          </a:bodyPr>
          <a:lstStyle/>
          <a:p>
            <a:pPr algn="ctr">
              <a:lnSpc>
                <a:spcPct val="107000"/>
              </a:lnSpc>
              <a:spcBef>
                <a:spcPts val="200"/>
              </a:spcBef>
            </a:pPr>
            <a:r>
              <a:rPr lang="tr-TR" b="1"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E’nin </a:t>
            </a:r>
            <a:r>
              <a:rPr lang="tr-TR" sz="2000" b="1"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Çizgisi</a:t>
            </a:r>
            <a:r>
              <a:rPr lang="tr-TR" b="1"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 Eksik </a:t>
            </a:r>
            <a:r>
              <a:rPr lang="tr-TR" sz="18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Logo Testi </a:t>
            </a:r>
            <a:endParaRPr lang="tr-T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67" name="İçerik Yer Tutucusu 4">
            <a:extLst>
              <a:ext uri="{FF2B5EF4-FFF2-40B4-BE49-F238E27FC236}">
                <a16:creationId xmlns:a16="http://schemas.microsoft.com/office/drawing/2014/main" id="{BAF3CD0B-79AA-CFF5-00E1-FC9AE584556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990566" y="32196967"/>
            <a:ext cx="3593996" cy="3773690"/>
          </a:xfrm>
          <a:prstGeom prst="rect">
            <a:avLst/>
          </a:prstGeom>
        </p:spPr>
      </p:pic>
      <p:pic>
        <p:nvPicPr>
          <p:cNvPr id="68" name="Resim 67">
            <a:extLst>
              <a:ext uri="{FF2B5EF4-FFF2-40B4-BE49-F238E27FC236}">
                <a16:creationId xmlns:a16="http://schemas.microsoft.com/office/drawing/2014/main" id="{737CB7E3-C4BD-2AF9-11F3-C34F8DFC2DC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8062931" y="32212563"/>
            <a:ext cx="3616614" cy="3808023"/>
          </a:xfrm>
          <a:prstGeom prst="rect">
            <a:avLst/>
          </a:prstGeom>
        </p:spPr>
      </p:pic>
      <p:pic>
        <p:nvPicPr>
          <p:cNvPr id="69" name="Resim 68">
            <a:extLst>
              <a:ext uri="{FF2B5EF4-FFF2-40B4-BE49-F238E27FC236}">
                <a16:creationId xmlns:a16="http://schemas.microsoft.com/office/drawing/2014/main" id="{1ED4E5E2-FABB-C8FD-43E1-2E73F6DCAAC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030524" y="32196967"/>
            <a:ext cx="3506799" cy="3765091"/>
          </a:xfrm>
          <a:prstGeom prst="rect">
            <a:avLst/>
          </a:prstGeom>
        </p:spPr>
      </p:pic>
      <p:graphicFrame>
        <p:nvGraphicFramePr>
          <p:cNvPr id="70" name="Tablo 69">
            <a:extLst>
              <a:ext uri="{FF2B5EF4-FFF2-40B4-BE49-F238E27FC236}">
                <a16:creationId xmlns:a16="http://schemas.microsoft.com/office/drawing/2014/main" id="{4C6FA8A8-55EE-B23C-CC11-1245973A328D}"/>
              </a:ext>
            </a:extLst>
          </p:cNvPr>
          <p:cNvGraphicFramePr>
            <a:graphicFrameLocks noGrp="1"/>
          </p:cNvGraphicFramePr>
          <p:nvPr>
            <p:extLst>
              <p:ext uri="{D42A27DB-BD31-4B8C-83A1-F6EECF244321}">
                <p14:modId xmlns:p14="http://schemas.microsoft.com/office/powerpoint/2010/main" val="2834537446"/>
              </p:ext>
            </p:extLst>
          </p:nvPr>
        </p:nvGraphicFramePr>
        <p:xfrm>
          <a:off x="17990008" y="36176646"/>
          <a:ext cx="3758757" cy="1669924"/>
        </p:xfrm>
        <a:graphic>
          <a:graphicData uri="http://schemas.openxmlformats.org/drawingml/2006/table">
            <a:tbl>
              <a:tblPr firstRow="1" firstCol="1" bandRow="1">
                <a:tableStyleId>{5C22544A-7EE6-4342-B048-85BDC9FD1C3A}</a:tableStyleId>
              </a:tblPr>
              <a:tblGrid>
                <a:gridCol w="1755500">
                  <a:extLst>
                    <a:ext uri="{9D8B030D-6E8A-4147-A177-3AD203B41FA5}">
                      <a16:colId xmlns:a16="http://schemas.microsoft.com/office/drawing/2014/main" val="695529012"/>
                    </a:ext>
                  </a:extLst>
                </a:gridCol>
                <a:gridCol w="765007">
                  <a:extLst>
                    <a:ext uri="{9D8B030D-6E8A-4147-A177-3AD203B41FA5}">
                      <a16:colId xmlns:a16="http://schemas.microsoft.com/office/drawing/2014/main" val="3066579097"/>
                    </a:ext>
                  </a:extLst>
                </a:gridCol>
                <a:gridCol w="1238250">
                  <a:extLst>
                    <a:ext uri="{9D8B030D-6E8A-4147-A177-3AD203B41FA5}">
                      <a16:colId xmlns:a16="http://schemas.microsoft.com/office/drawing/2014/main" val="1818664359"/>
                    </a:ext>
                  </a:extLst>
                </a:gridCol>
              </a:tblGrid>
              <a:tr h="338988">
                <a:tc>
                  <a:txBody>
                    <a:bodyPr/>
                    <a:lstStyle/>
                    <a:p>
                      <a:pPr>
                        <a:lnSpc>
                          <a:spcPct val="107000"/>
                        </a:lnSpc>
                        <a:spcAft>
                          <a:spcPts val="800"/>
                        </a:spcAft>
                      </a:pPr>
                      <a:r>
                        <a:rPr lang="tr-TR" sz="1100" dirty="0">
                          <a:effectLst/>
                        </a:rPr>
                        <a:t>Test Filtresi</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Doğruluk Oranı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İşlem Gerçekleşme Zamanı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0457798"/>
                  </a:ext>
                </a:extLst>
              </a:tr>
              <a:tr h="254000">
                <a:tc>
                  <a:txBody>
                    <a:bodyPr/>
                    <a:lstStyle/>
                    <a:p>
                      <a:pPr>
                        <a:lnSpc>
                          <a:spcPct val="107000"/>
                        </a:lnSpc>
                        <a:spcAft>
                          <a:spcPts val="800"/>
                        </a:spcAft>
                      </a:pPr>
                      <a:r>
                        <a:rPr lang="tr-TR" sz="1100">
                          <a:effectLst/>
                        </a:rPr>
                        <a:t>Orijinal (Filtresiz) Fotoğraf</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%30,70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0.046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8093350"/>
                  </a:ext>
                </a:extLst>
              </a:tr>
              <a:tr h="233680">
                <a:tc>
                  <a:txBody>
                    <a:bodyPr/>
                    <a:lstStyle/>
                    <a:p>
                      <a:pPr>
                        <a:lnSpc>
                          <a:spcPct val="107000"/>
                        </a:lnSpc>
                        <a:spcAft>
                          <a:spcPts val="800"/>
                        </a:spcAft>
                      </a:pPr>
                      <a:r>
                        <a:rPr lang="tr-TR" sz="1100" dirty="0">
                          <a:effectLst/>
                        </a:rPr>
                        <a:t>Gri Filtreli Fotoğraf</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%30,70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0.030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2111211"/>
                  </a:ext>
                </a:extLst>
              </a:tr>
              <a:tr h="207010">
                <a:tc>
                  <a:txBody>
                    <a:bodyPr/>
                    <a:lstStyle/>
                    <a:p>
                      <a:pPr>
                        <a:lnSpc>
                          <a:spcPct val="107000"/>
                        </a:lnSpc>
                        <a:spcAft>
                          <a:spcPts val="800"/>
                        </a:spcAft>
                      </a:pPr>
                      <a:r>
                        <a:rPr lang="tr-TR" sz="1100" dirty="0">
                          <a:effectLst/>
                        </a:rPr>
                        <a:t>Siyah Beyaz Filtreli Fotoğraf</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%63,66</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0.031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269734"/>
                  </a:ext>
                </a:extLst>
              </a:tr>
              <a:tr h="207010">
                <a:tc>
                  <a:txBody>
                    <a:bodyPr/>
                    <a:lstStyle/>
                    <a:p>
                      <a:pPr>
                        <a:lnSpc>
                          <a:spcPct val="107000"/>
                        </a:lnSpc>
                        <a:spcAft>
                          <a:spcPts val="800"/>
                        </a:spcAft>
                      </a:pPr>
                      <a:r>
                        <a:rPr lang="tr-TR" sz="1100" dirty="0" err="1">
                          <a:effectLst/>
                          <a:latin typeface="Calibri" panose="020F0502020204030204" pitchFamily="34" charset="0"/>
                          <a:ea typeface="Calibri" panose="020F0502020204030204" pitchFamily="34" charset="0"/>
                          <a:cs typeface="Times New Roman" panose="02020603050405020304" pitchFamily="18" charset="0"/>
                        </a:rPr>
                        <a:t>Canny</a:t>
                      </a:r>
                      <a:r>
                        <a:rPr lang="tr-TR" sz="1100" dirty="0">
                          <a:effectLst/>
                          <a:latin typeface="Calibri" panose="020F0502020204030204" pitchFamily="34" charset="0"/>
                          <a:ea typeface="Calibri" panose="020F0502020204030204" pitchFamily="34" charset="0"/>
                          <a:cs typeface="Times New Roman" panose="02020603050405020304" pitchFamily="18" charset="0"/>
                        </a:rPr>
                        <a:t> Filtreli</a:t>
                      </a: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tr-TR" sz="1100" dirty="0">
                          <a:effectLst/>
                        </a:rPr>
                        <a:t>%52,75</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tr-TR" sz="1100" dirty="0">
                          <a:effectLst/>
                        </a:rPr>
                        <a:t>0.033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2131810"/>
                  </a:ext>
                </a:extLst>
              </a:tr>
            </a:tbl>
          </a:graphicData>
        </a:graphic>
      </p:graphicFrame>
      <p:graphicFrame>
        <p:nvGraphicFramePr>
          <p:cNvPr id="71" name="Tablo 70">
            <a:extLst>
              <a:ext uri="{FF2B5EF4-FFF2-40B4-BE49-F238E27FC236}">
                <a16:creationId xmlns:a16="http://schemas.microsoft.com/office/drawing/2014/main" id="{23D68918-CAE8-9E49-ABCA-3EBA38695A0A}"/>
              </a:ext>
            </a:extLst>
          </p:cNvPr>
          <p:cNvGraphicFramePr>
            <a:graphicFrameLocks noGrp="1"/>
          </p:cNvGraphicFramePr>
          <p:nvPr>
            <p:extLst>
              <p:ext uri="{D42A27DB-BD31-4B8C-83A1-F6EECF244321}">
                <p14:modId xmlns:p14="http://schemas.microsoft.com/office/powerpoint/2010/main" val="2672500288"/>
              </p:ext>
            </p:extLst>
          </p:nvPr>
        </p:nvGraphicFramePr>
        <p:xfrm>
          <a:off x="22019036" y="36094831"/>
          <a:ext cx="3758757" cy="1669924"/>
        </p:xfrm>
        <a:graphic>
          <a:graphicData uri="http://schemas.openxmlformats.org/drawingml/2006/table">
            <a:tbl>
              <a:tblPr firstRow="1" firstCol="1" bandRow="1">
                <a:tableStyleId>{5C22544A-7EE6-4342-B048-85BDC9FD1C3A}</a:tableStyleId>
              </a:tblPr>
              <a:tblGrid>
                <a:gridCol w="1755500">
                  <a:extLst>
                    <a:ext uri="{9D8B030D-6E8A-4147-A177-3AD203B41FA5}">
                      <a16:colId xmlns:a16="http://schemas.microsoft.com/office/drawing/2014/main" val="695529012"/>
                    </a:ext>
                  </a:extLst>
                </a:gridCol>
                <a:gridCol w="765007">
                  <a:extLst>
                    <a:ext uri="{9D8B030D-6E8A-4147-A177-3AD203B41FA5}">
                      <a16:colId xmlns:a16="http://schemas.microsoft.com/office/drawing/2014/main" val="3066579097"/>
                    </a:ext>
                  </a:extLst>
                </a:gridCol>
                <a:gridCol w="1238250">
                  <a:extLst>
                    <a:ext uri="{9D8B030D-6E8A-4147-A177-3AD203B41FA5}">
                      <a16:colId xmlns:a16="http://schemas.microsoft.com/office/drawing/2014/main" val="1818664359"/>
                    </a:ext>
                  </a:extLst>
                </a:gridCol>
              </a:tblGrid>
              <a:tr h="338988">
                <a:tc>
                  <a:txBody>
                    <a:bodyPr/>
                    <a:lstStyle/>
                    <a:p>
                      <a:pPr>
                        <a:lnSpc>
                          <a:spcPct val="107000"/>
                        </a:lnSpc>
                        <a:spcAft>
                          <a:spcPts val="800"/>
                        </a:spcAft>
                      </a:pPr>
                      <a:r>
                        <a:rPr lang="tr-TR" sz="1100" dirty="0">
                          <a:effectLst/>
                        </a:rPr>
                        <a:t>Test Filtresi</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Doğruluk Oranı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İşlem Gerçekleşme Zamanı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0457798"/>
                  </a:ext>
                </a:extLst>
              </a:tr>
              <a:tr h="254000">
                <a:tc>
                  <a:txBody>
                    <a:bodyPr/>
                    <a:lstStyle/>
                    <a:p>
                      <a:pPr>
                        <a:lnSpc>
                          <a:spcPct val="107000"/>
                        </a:lnSpc>
                        <a:spcAft>
                          <a:spcPts val="800"/>
                        </a:spcAft>
                      </a:pPr>
                      <a:r>
                        <a:rPr lang="tr-TR" sz="1100">
                          <a:effectLst/>
                        </a:rPr>
                        <a:t>Orijinal (Filtresiz) Fotoğraf</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%36,7</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0.046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8093350"/>
                  </a:ext>
                </a:extLst>
              </a:tr>
              <a:tr h="233680">
                <a:tc>
                  <a:txBody>
                    <a:bodyPr/>
                    <a:lstStyle/>
                    <a:p>
                      <a:pPr>
                        <a:lnSpc>
                          <a:spcPct val="107000"/>
                        </a:lnSpc>
                        <a:spcAft>
                          <a:spcPts val="800"/>
                        </a:spcAft>
                      </a:pPr>
                      <a:r>
                        <a:rPr lang="tr-TR" sz="1100" dirty="0">
                          <a:effectLst/>
                        </a:rPr>
                        <a:t>Gri Filtreli Fotoğraf</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%36,7</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0.030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2111211"/>
                  </a:ext>
                </a:extLst>
              </a:tr>
              <a:tr h="207010">
                <a:tc>
                  <a:txBody>
                    <a:bodyPr/>
                    <a:lstStyle/>
                    <a:p>
                      <a:pPr>
                        <a:lnSpc>
                          <a:spcPct val="107000"/>
                        </a:lnSpc>
                        <a:spcAft>
                          <a:spcPts val="800"/>
                        </a:spcAft>
                      </a:pPr>
                      <a:r>
                        <a:rPr lang="tr-TR" sz="1100" dirty="0">
                          <a:effectLst/>
                        </a:rPr>
                        <a:t>Siyah Beyaz Filtreli Fotoğraf</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%53,8</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0.031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269734"/>
                  </a:ext>
                </a:extLst>
              </a:tr>
              <a:tr h="207010">
                <a:tc>
                  <a:txBody>
                    <a:bodyPr/>
                    <a:lstStyle/>
                    <a:p>
                      <a:pPr>
                        <a:lnSpc>
                          <a:spcPct val="107000"/>
                        </a:lnSpc>
                        <a:spcAft>
                          <a:spcPts val="800"/>
                        </a:spcAft>
                      </a:pPr>
                      <a:r>
                        <a:rPr lang="tr-TR" sz="1100" dirty="0" err="1">
                          <a:effectLst/>
                          <a:latin typeface="Calibri" panose="020F0502020204030204" pitchFamily="34" charset="0"/>
                          <a:ea typeface="Calibri" panose="020F0502020204030204" pitchFamily="34" charset="0"/>
                          <a:cs typeface="Times New Roman" panose="02020603050405020304" pitchFamily="18" charset="0"/>
                        </a:rPr>
                        <a:t>Canny</a:t>
                      </a:r>
                      <a:r>
                        <a:rPr lang="tr-TR" sz="1100" dirty="0">
                          <a:effectLst/>
                          <a:latin typeface="Calibri" panose="020F0502020204030204" pitchFamily="34" charset="0"/>
                          <a:ea typeface="Calibri" panose="020F0502020204030204" pitchFamily="34" charset="0"/>
                          <a:cs typeface="Times New Roman" panose="02020603050405020304" pitchFamily="18" charset="0"/>
                        </a:rPr>
                        <a:t> Filtreli</a:t>
                      </a: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tr-TR" sz="1100" dirty="0">
                          <a:effectLst/>
                        </a:rPr>
                        <a:t>%45,5</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tr-TR" sz="1100" dirty="0">
                          <a:effectLst/>
                        </a:rPr>
                        <a:t>0.033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2131810"/>
                  </a:ext>
                </a:extLst>
              </a:tr>
            </a:tbl>
          </a:graphicData>
        </a:graphic>
      </p:graphicFrame>
      <p:graphicFrame>
        <p:nvGraphicFramePr>
          <p:cNvPr id="72" name="Tablo 71">
            <a:extLst>
              <a:ext uri="{FF2B5EF4-FFF2-40B4-BE49-F238E27FC236}">
                <a16:creationId xmlns:a16="http://schemas.microsoft.com/office/drawing/2014/main" id="{8C82CFE2-FA56-E7D2-797F-5C2223362765}"/>
              </a:ext>
            </a:extLst>
          </p:cNvPr>
          <p:cNvGraphicFramePr>
            <a:graphicFrameLocks noGrp="1"/>
          </p:cNvGraphicFramePr>
          <p:nvPr>
            <p:extLst>
              <p:ext uri="{D42A27DB-BD31-4B8C-83A1-F6EECF244321}">
                <p14:modId xmlns:p14="http://schemas.microsoft.com/office/powerpoint/2010/main" val="1289636244"/>
              </p:ext>
            </p:extLst>
          </p:nvPr>
        </p:nvGraphicFramePr>
        <p:xfrm>
          <a:off x="13937030" y="36184709"/>
          <a:ext cx="3758757" cy="1669924"/>
        </p:xfrm>
        <a:graphic>
          <a:graphicData uri="http://schemas.openxmlformats.org/drawingml/2006/table">
            <a:tbl>
              <a:tblPr firstRow="1" firstCol="1" bandRow="1">
                <a:tableStyleId>{5C22544A-7EE6-4342-B048-85BDC9FD1C3A}</a:tableStyleId>
              </a:tblPr>
              <a:tblGrid>
                <a:gridCol w="1755500">
                  <a:extLst>
                    <a:ext uri="{9D8B030D-6E8A-4147-A177-3AD203B41FA5}">
                      <a16:colId xmlns:a16="http://schemas.microsoft.com/office/drawing/2014/main" val="695529012"/>
                    </a:ext>
                  </a:extLst>
                </a:gridCol>
                <a:gridCol w="765007">
                  <a:extLst>
                    <a:ext uri="{9D8B030D-6E8A-4147-A177-3AD203B41FA5}">
                      <a16:colId xmlns:a16="http://schemas.microsoft.com/office/drawing/2014/main" val="3066579097"/>
                    </a:ext>
                  </a:extLst>
                </a:gridCol>
                <a:gridCol w="1238250">
                  <a:extLst>
                    <a:ext uri="{9D8B030D-6E8A-4147-A177-3AD203B41FA5}">
                      <a16:colId xmlns:a16="http://schemas.microsoft.com/office/drawing/2014/main" val="1818664359"/>
                    </a:ext>
                  </a:extLst>
                </a:gridCol>
              </a:tblGrid>
              <a:tr h="338988">
                <a:tc>
                  <a:txBody>
                    <a:bodyPr/>
                    <a:lstStyle/>
                    <a:p>
                      <a:pPr>
                        <a:lnSpc>
                          <a:spcPct val="107000"/>
                        </a:lnSpc>
                        <a:spcAft>
                          <a:spcPts val="800"/>
                        </a:spcAft>
                      </a:pPr>
                      <a:r>
                        <a:rPr lang="tr-TR" sz="1100" dirty="0">
                          <a:effectLst/>
                        </a:rPr>
                        <a:t>Test Filtresi</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Doğruluk Oranı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İşlem Gerçekleşme Zamanı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0457798"/>
                  </a:ext>
                </a:extLst>
              </a:tr>
              <a:tr h="254000">
                <a:tc>
                  <a:txBody>
                    <a:bodyPr/>
                    <a:lstStyle/>
                    <a:p>
                      <a:pPr>
                        <a:lnSpc>
                          <a:spcPct val="107000"/>
                        </a:lnSpc>
                        <a:spcAft>
                          <a:spcPts val="800"/>
                        </a:spcAft>
                      </a:pPr>
                      <a:r>
                        <a:rPr lang="tr-TR" sz="1100">
                          <a:effectLst/>
                        </a:rPr>
                        <a:t>Orijinal (Filtresiz) Fotoğraf</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%53,84</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0.026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8093350"/>
                  </a:ext>
                </a:extLst>
              </a:tr>
              <a:tr h="233680">
                <a:tc>
                  <a:txBody>
                    <a:bodyPr/>
                    <a:lstStyle/>
                    <a:p>
                      <a:pPr>
                        <a:lnSpc>
                          <a:spcPct val="107000"/>
                        </a:lnSpc>
                        <a:spcAft>
                          <a:spcPts val="800"/>
                        </a:spcAft>
                      </a:pPr>
                      <a:r>
                        <a:rPr lang="tr-TR" sz="1100" dirty="0">
                          <a:effectLst/>
                        </a:rPr>
                        <a:t>Gri Filtreli Fotoğraf</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%53,84</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0.032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2111211"/>
                  </a:ext>
                </a:extLst>
              </a:tr>
              <a:tr h="207010">
                <a:tc>
                  <a:txBody>
                    <a:bodyPr/>
                    <a:lstStyle/>
                    <a:p>
                      <a:pPr>
                        <a:lnSpc>
                          <a:spcPct val="107000"/>
                        </a:lnSpc>
                        <a:spcAft>
                          <a:spcPts val="800"/>
                        </a:spcAft>
                      </a:pPr>
                      <a:r>
                        <a:rPr lang="tr-TR" sz="1100" dirty="0">
                          <a:effectLst/>
                        </a:rPr>
                        <a:t>Siyah Beyaz Filtreli Fotoğraf</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%57,66</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dirty="0">
                          <a:effectLst/>
                        </a:rPr>
                        <a:t>0.035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269734"/>
                  </a:ext>
                </a:extLst>
              </a:tr>
              <a:tr h="207010">
                <a:tc>
                  <a:txBody>
                    <a:bodyPr/>
                    <a:lstStyle/>
                    <a:p>
                      <a:pPr>
                        <a:lnSpc>
                          <a:spcPct val="107000"/>
                        </a:lnSpc>
                        <a:spcAft>
                          <a:spcPts val="800"/>
                        </a:spcAft>
                      </a:pPr>
                      <a:r>
                        <a:rPr lang="tr-TR" sz="1100" dirty="0" err="1">
                          <a:effectLst/>
                          <a:latin typeface="Calibri" panose="020F0502020204030204" pitchFamily="34" charset="0"/>
                          <a:ea typeface="Calibri" panose="020F0502020204030204" pitchFamily="34" charset="0"/>
                          <a:cs typeface="Times New Roman" panose="02020603050405020304" pitchFamily="18" charset="0"/>
                        </a:rPr>
                        <a:t>Canny</a:t>
                      </a:r>
                      <a:r>
                        <a:rPr lang="tr-TR" sz="1100" dirty="0">
                          <a:effectLst/>
                          <a:latin typeface="Calibri" panose="020F0502020204030204" pitchFamily="34" charset="0"/>
                          <a:ea typeface="Calibri" panose="020F0502020204030204" pitchFamily="34" charset="0"/>
                          <a:cs typeface="Times New Roman" panose="02020603050405020304" pitchFamily="18" charset="0"/>
                        </a:rPr>
                        <a:t> Filtreli</a:t>
                      </a: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tr-TR" sz="1100" dirty="0">
                          <a:effectLst/>
                        </a:rPr>
                        <a:t>%45,16</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tr-TR" sz="1100" dirty="0">
                          <a:effectLst/>
                        </a:rPr>
                        <a:t>0.053 saniye</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2131810"/>
                  </a:ext>
                </a:extLst>
              </a:tr>
            </a:tbl>
          </a:graphicData>
        </a:graphic>
      </p:graphicFrame>
      <p:sp>
        <p:nvSpPr>
          <p:cNvPr id="73" name="Metin kutusu 72">
            <a:extLst>
              <a:ext uri="{FF2B5EF4-FFF2-40B4-BE49-F238E27FC236}">
                <a16:creationId xmlns:a16="http://schemas.microsoft.com/office/drawing/2014/main" id="{3F682E9C-B19E-4709-D522-2B9503158A40}"/>
              </a:ext>
            </a:extLst>
          </p:cNvPr>
          <p:cNvSpPr txBox="1"/>
          <p:nvPr/>
        </p:nvSpPr>
        <p:spPr>
          <a:xfrm>
            <a:off x="18482807" y="31547179"/>
            <a:ext cx="2776862" cy="407035"/>
          </a:xfrm>
          <a:prstGeom prst="rect">
            <a:avLst/>
          </a:prstGeom>
          <a:noFill/>
        </p:spPr>
        <p:txBody>
          <a:bodyPr wrap="square">
            <a:spAutoFit/>
          </a:bodyPr>
          <a:lstStyle/>
          <a:p>
            <a:pPr algn="ctr">
              <a:lnSpc>
                <a:spcPct val="107000"/>
              </a:lnSpc>
              <a:spcBef>
                <a:spcPts val="200"/>
              </a:spcBef>
            </a:pPr>
            <a:r>
              <a:rPr lang="tr-TR" sz="2000" b="1"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L’nin Kuyruğu Silik</a:t>
            </a:r>
            <a:r>
              <a:rPr lang="tr-TR" sz="20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Testi </a:t>
            </a:r>
            <a:endParaRPr lang="tr-TR"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4" name="Metin kutusu 73">
            <a:extLst>
              <a:ext uri="{FF2B5EF4-FFF2-40B4-BE49-F238E27FC236}">
                <a16:creationId xmlns:a16="http://schemas.microsoft.com/office/drawing/2014/main" id="{14F581B0-72F9-62C0-D42A-B446766CCDBD}"/>
              </a:ext>
            </a:extLst>
          </p:cNvPr>
          <p:cNvSpPr txBox="1"/>
          <p:nvPr/>
        </p:nvSpPr>
        <p:spPr>
          <a:xfrm>
            <a:off x="14549230" y="31547178"/>
            <a:ext cx="2492677" cy="407035"/>
          </a:xfrm>
          <a:prstGeom prst="rect">
            <a:avLst/>
          </a:prstGeom>
          <a:noFill/>
        </p:spPr>
        <p:txBody>
          <a:bodyPr wrap="square">
            <a:spAutoFit/>
          </a:bodyPr>
          <a:lstStyle/>
          <a:p>
            <a:pPr algn="ctr">
              <a:lnSpc>
                <a:spcPct val="107000"/>
              </a:lnSpc>
              <a:spcBef>
                <a:spcPts val="200"/>
              </a:spcBef>
            </a:pPr>
            <a:r>
              <a:rPr lang="tr-TR" sz="20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Eksik</a:t>
            </a:r>
            <a:r>
              <a:rPr lang="tr-TR" sz="2000" b="1"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 Harf </a:t>
            </a:r>
            <a:r>
              <a:rPr lang="tr-TR" sz="20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Logo Testi </a:t>
            </a:r>
            <a:endParaRPr lang="tr-TR"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5" name="Metin kutusu 74">
            <a:extLst>
              <a:ext uri="{FF2B5EF4-FFF2-40B4-BE49-F238E27FC236}">
                <a16:creationId xmlns:a16="http://schemas.microsoft.com/office/drawing/2014/main" id="{979FE32A-D6E3-F952-DCA0-4906BDED83E6}"/>
              </a:ext>
            </a:extLst>
          </p:cNvPr>
          <p:cNvSpPr txBox="1"/>
          <p:nvPr/>
        </p:nvSpPr>
        <p:spPr>
          <a:xfrm>
            <a:off x="22437109" y="31547178"/>
            <a:ext cx="2776862" cy="407035"/>
          </a:xfrm>
          <a:prstGeom prst="rect">
            <a:avLst/>
          </a:prstGeom>
          <a:noFill/>
        </p:spPr>
        <p:txBody>
          <a:bodyPr wrap="square">
            <a:spAutoFit/>
          </a:bodyPr>
          <a:lstStyle/>
          <a:p>
            <a:pPr algn="ctr">
              <a:lnSpc>
                <a:spcPct val="107000"/>
              </a:lnSpc>
              <a:spcBef>
                <a:spcPts val="200"/>
              </a:spcBef>
            </a:pPr>
            <a:r>
              <a:rPr lang="tr-TR" sz="2000" b="1"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Ucu Silik </a:t>
            </a:r>
            <a:r>
              <a:rPr lang="tr-TR" sz="20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Logo Testi</a:t>
            </a:r>
            <a:endParaRPr lang="tr-TR"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76" name="Resim 75">
            <a:extLst>
              <a:ext uri="{FF2B5EF4-FFF2-40B4-BE49-F238E27FC236}">
                <a16:creationId xmlns:a16="http://schemas.microsoft.com/office/drawing/2014/main" id="{B0392E97-B3EF-2AEB-EFD8-78A85D39433E}"/>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23140" y="35553080"/>
            <a:ext cx="5713157" cy="2318328"/>
          </a:xfrm>
          <a:prstGeom prst="rect">
            <a:avLst/>
          </a:prstGeom>
        </p:spPr>
      </p:pic>
      <p:sp>
        <p:nvSpPr>
          <p:cNvPr id="3" name="Metin kutusu 2">
            <a:extLst>
              <a:ext uri="{FF2B5EF4-FFF2-40B4-BE49-F238E27FC236}">
                <a16:creationId xmlns:a16="http://schemas.microsoft.com/office/drawing/2014/main" id="{982080C2-01A7-D55D-70DB-B9BD81A46468}"/>
              </a:ext>
            </a:extLst>
          </p:cNvPr>
          <p:cNvSpPr txBox="1"/>
          <p:nvPr/>
        </p:nvSpPr>
        <p:spPr>
          <a:xfrm>
            <a:off x="17041907" y="8679981"/>
            <a:ext cx="4361119" cy="523220"/>
          </a:xfrm>
          <a:prstGeom prst="rect">
            <a:avLst/>
          </a:prstGeom>
          <a:noFill/>
        </p:spPr>
        <p:txBody>
          <a:bodyPr wrap="square" rtlCol="0">
            <a:spAutoFit/>
          </a:bodyPr>
          <a:lstStyle/>
          <a:p>
            <a:r>
              <a:rPr lang="tr-TR" sz="2800" b="1" u="sng" dirty="0">
                <a:solidFill>
                  <a:schemeClr val="tx1"/>
                </a:solidFill>
              </a:rPr>
              <a:t>ALGORİTMA TABLOSU</a:t>
            </a:r>
          </a:p>
        </p:txBody>
      </p:sp>
      <p:pic>
        <p:nvPicPr>
          <p:cNvPr id="78" name="Resim 77">
            <a:extLst>
              <a:ext uri="{FF2B5EF4-FFF2-40B4-BE49-F238E27FC236}">
                <a16:creationId xmlns:a16="http://schemas.microsoft.com/office/drawing/2014/main" id="{12266B9C-6356-A5E6-E3FE-FD157EB7706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3540190" y="9654366"/>
            <a:ext cx="4891932" cy="4512807"/>
          </a:xfrm>
          <a:prstGeom prst="rect">
            <a:avLst/>
          </a:prstGeom>
        </p:spPr>
      </p:pic>
      <p:sp>
        <p:nvSpPr>
          <p:cNvPr id="79" name="Metin kutusu 78">
            <a:extLst>
              <a:ext uri="{FF2B5EF4-FFF2-40B4-BE49-F238E27FC236}">
                <a16:creationId xmlns:a16="http://schemas.microsoft.com/office/drawing/2014/main" id="{6614F830-89E2-4BAC-8042-2B99611F0C93}"/>
              </a:ext>
            </a:extLst>
          </p:cNvPr>
          <p:cNvSpPr txBox="1"/>
          <p:nvPr/>
        </p:nvSpPr>
        <p:spPr>
          <a:xfrm>
            <a:off x="14230361" y="18943471"/>
            <a:ext cx="4361119" cy="523220"/>
          </a:xfrm>
          <a:prstGeom prst="rect">
            <a:avLst/>
          </a:prstGeom>
          <a:noFill/>
        </p:spPr>
        <p:txBody>
          <a:bodyPr wrap="square" rtlCol="0">
            <a:spAutoFit/>
          </a:bodyPr>
          <a:lstStyle/>
          <a:p>
            <a:r>
              <a:rPr lang="tr-TR" sz="2800" b="1" u="sng" dirty="0">
                <a:solidFill>
                  <a:schemeClr val="tx1"/>
                </a:solidFill>
              </a:rPr>
              <a:t>Geliştirilen Aparat</a:t>
            </a:r>
          </a:p>
        </p:txBody>
      </p:sp>
      <p:sp>
        <p:nvSpPr>
          <p:cNvPr id="5" name="Metin kutusu 4">
            <a:extLst>
              <a:ext uri="{FF2B5EF4-FFF2-40B4-BE49-F238E27FC236}">
                <a16:creationId xmlns:a16="http://schemas.microsoft.com/office/drawing/2014/main" id="{A75D19A3-54F0-A85F-27A9-77F654128A36}"/>
              </a:ext>
            </a:extLst>
          </p:cNvPr>
          <p:cNvSpPr txBox="1"/>
          <p:nvPr/>
        </p:nvSpPr>
        <p:spPr>
          <a:xfrm>
            <a:off x="14088821" y="19840898"/>
            <a:ext cx="4502659" cy="1938992"/>
          </a:xfrm>
          <a:prstGeom prst="rect">
            <a:avLst/>
          </a:prstGeom>
          <a:noFill/>
        </p:spPr>
        <p:txBody>
          <a:bodyPr wrap="square" rtlCol="0">
            <a:spAutoFit/>
          </a:bodyPr>
          <a:lstStyle/>
          <a:p>
            <a:r>
              <a:rPr lang="tr-TR" sz="2400" dirty="0">
                <a:solidFill>
                  <a:schemeClr val="tx1"/>
                </a:solidFill>
              </a:rPr>
              <a:t>Ortam şartlarını (ışık parlaması, </a:t>
            </a:r>
          </a:p>
          <a:p>
            <a:r>
              <a:rPr lang="tr-TR" sz="2400" dirty="0">
                <a:solidFill>
                  <a:schemeClr val="tx1"/>
                </a:solidFill>
              </a:rPr>
              <a:t>gölgeleme gibi ) eşitlemek ve </a:t>
            </a:r>
            <a:r>
              <a:rPr lang="tr-TR" sz="2400" dirty="0" err="1">
                <a:solidFill>
                  <a:schemeClr val="tx1"/>
                </a:solidFill>
              </a:rPr>
              <a:t>fokus</a:t>
            </a:r>
            <a:r>
              <a:rPr lang="tr-TR" sz="2400" dirty="0">
                <a:solidFill>
                  <a:schemeClr val="tx1"/>
                </a:solidFill>
              </a:rPr>
              <a:t> ve uzaklığı eşit tutmak amaçlı kameraya takılan bir aparat geliştirilmiştir.</a:t>
            </a:r>
          </a:p>
        </p:txBody>
      </p:sp>
      <p:sp>
        <p:nvSpPr>
          <p:cNvPr id="80" name="Metin kutusu 79">
            <a:extLst>
              <a:ext uri="{FF2B5EF4-FFF2-40B4-BE49-F238E27FC236}">
                <a16:creationId xmlns:a16="http://schemas.microsoft.com/office/drawing/2014/main" id="{04EE675E-72A4-35D1-F242-64106AC28EFC}"/>
              </a:ext>
            </a:extLst>
          </p:cNvPr>
          <p:cNvSpPr txBox="1"/>
          <p:nvPr/>
        </p:nvSpPr>
        <p:spPr>
          <a:xfrm>
            <a:off x="18591481" y="23762179"/>
            <a:ext cx="3267684" cy="523220"/>
          </a:xfrm>
          <a:prstGeom prst="rect">
            <a:avLst/>
          </a:prstGeom>
          <a:noFill/>
        </p:spPr>
        <p:txBody>
          <a:bodyPr wrap="square" rtlCol="0">
            <a:spAutoFit/>
          </a:bodyPr>
          <a:lstStyle/>
          <a:p>
            <a:r>
              <a:rPr lang="tr-TR" sz="2800" b="1" u="sng" dirty="0">
                <a:solidFill>
                  <a:schemeClr val="tx1"/>
                </a:solidFill>
              </a:rPr>
              <a:t>Sonuç ve Öneriler</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Lucida Sans Unicode"/>
        <a:cs typeface="Lucida Sans Unicode"/>
      </a:majorFont>
      <a:minorFont>
        <a:latin typeface="Times New Roman"/>
        <a:ea typeface="Lucida Sans Unicode"/>
        <a:cs typeface="Lucida Sans Unicod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08038" rtl="0" eaLnBrk="0" fontAlgn="base" latinLnBrk="0" hangingPunct="0">
          <a:lnSpc>
            <a:spcPct val="100000"/>
          </a:lnSpc>
          <a:spcBef>
            <a:spcPct val="0"/>
          </a:spcBef>
          <a:spcAft>
            <a:spcPct val="0"/>
          </a:spcAft>
          <a:buClrTx/>
          <a:buSzTx/>
          <a:buFontTx/>
          <a:buNone/>
          <a:tabLst/>
          <a:defRPr kumimoji="0" lang="en-GB" sz="22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08038" rtl="0" eaLnBrk="0" fontAlgn="base" latinLnBrk="0" hangingPunct="0">
          <a:lnSpc>
            <a:spcPct val="100000"/>
          </a:lnSpc>
          <a:spcBef>
            <a:spcPct val="0"/>
          </a:spcBef>
          <a:spcAft>
            <a:spcPct val="0"/>
          </a:spcAft>
          <a:buClrTx/>
          <a:buSzTx/>
          <a:buFontTx/>
          <a:buNone/>
          <a:tabLst/>
          <a:defRPr kumimoji="0" lang="en-GB" sz="22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3710</TotalTime>
  <Words>743</Words>
  <Application>Microsoft Office PowerPoint</Application>
  <PresentationFormat>Özel</PresentationFormat>
  <Paragraphs>183</Paragraphs>
  <Slides>1</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vt:i4>
      </vt:variant>
    </vt:vector>
  </HeadingPairs>
  <TitlesOfParts>
    <vt:vector size="7" baseType="lpstr">
      <vt:lpstr>Calibri</vt:lpstr>
      <vt:lpstr>Calibri Light</vt:lpstr>
      <vt:lpstr>charter</vt:lpstr>
      <vt:lpstr>sohne</vt:lpstr>
      <vt:lpstr>Times New Roman</vt:lpstr>
      <vt:lpstr>Default Design</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Demirkol</dc:creator>
  <cp:lastModifiedBy>MUHAMMET YASIN ALPEREN</cp:lastModifiedBy>
  <cp:revision>552</cp:revision>
  <dcterms:modified xsi:type="dcterms:W3CDTF">2022-06-25T18:09:59Z</dcterms:modified>
</cp:coreProperties>
</file>