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14f96244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14f962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814f96244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814f962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814f962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814f962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814f9624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814f962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 Customer Churn Analysis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Data-Driven  Analysis of Customer Churn for a Teleco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 Telecom Company in California in Q2 2022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7" name="Google Shape;14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4"/>
          <p:cNvSpPr txBox="1"/>
          <p:nvPr>
            <p:ph idx="4294967295" type="body"/>
          </p:nvPr>
        </p:nvSpPr>
        <p:spPr>
          <a:xfrm>
            <a:off x="3396775" y="1850300"/>
            <a:ext cx="24786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costs more to acquire new customers than it does to retain existing customers.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‘Churn’ Metric helps to understand the reason behind the churn and to take effective initiatives to deal with the churn percentage.</a:t>
            </a:r>
            <a:endParaRPr sz="1600"/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2" name="Google Shape;15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Find out a Data Driven business scope to predict future  Customer Churn.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Churn: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Attitude of Service Provider / Support Person.</a:t>
            </a:r>
            <a:endParaRPr sz="1600"/>
          </a:p>
        </p:txBody>
      </p:sp>
      <p:sp>
        <p:nvSpPr>
          <p:cNvPr id="163" name="Google Shape;16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Competitors Offers and Services</a:t>
            </a:r>
            <a:endParaRPr sz="1600"/>
          </a:p>
        </p:txBody>
      </p:sp>
      <p:sp>
        <p:nvSpPr>
          <p:cNvPr id="165" name="Google Shape;16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Solution</a:t>
            </a:r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2" name="Google Shape;17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Month to Month Contract type Customers tend to Churn most.</a:t>
            </a:r>
            <a:endParaRPr sz="1600"/>
          </a:p>
        </p:txBody>
      </p:sp>
      <p:grpSp>
        <p:nvGrpSpPr>
          <p:cNvPr id="176" name="Google Shape;176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77" name="Google Shape;17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Tenure in Months: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6"/>
          <p:cNvSpPr txBox="1"/>
          <p:nvPr>
            <p:ph idx="4294967295" type="body"/>
          </p:nvPr>
        </p:nvSpPr>
        <p:spPr>
          <a:xfrm>
            <a:off x="3396775" y="1850300"/>
            <a:ext cx="24786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of the Customers Churns at the first one or two months after they joined the company.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Those who tend to stay, continue enjoying the service for more than 60 months.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82" name="Google Shape;18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Phone Service and Internet Service are the contributing Services for churn.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Emphasize</a:t>
            </a:r>
            <a:r>
              <a:rPr b="1" lang="en" sz="1600"/>
              <a:t> on Customer Service.</a:t>
            </a:r>
            <a:endParaRPr sz="1600"/>
          </a:p>
        </p:txBody>
      </p:sp>
      <p:sp>
        <p:nvSpPr>
          <p:cNvPr id="193" name="Google Shape;193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Offer more lucrative Services and Products compared to the competitors.</a:t>
            </a:r>
            <a:endParaRPr sz="1600"/>
          </a:p>
        </p:txBody>
      </p:sp>
      <p:sp>
        <p:nvSpPr>
          <p:cNvPr id="195" name="Google Shape;195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within Solution Space</a:t>
            </a:r>
            <a:endParaRPr/>
          </a:p>
        </p:txBody>
      </p:sp>
      <p:sp>
        <p:nvSpPr>
          <p:cNvPr id="201" name="Google Shape;201;p18"/>
          <p:cNvSpPr txBox="1"/>
          <p:nvPr>
            <p:ph idx="4294967295" type="body"/>
          </p:nvPr>
        </p:nvSpPr>
        <p:spPr>
          <a:xfrm>
            <a:off x="445075" y="2121500"/>
            <a:ext cx="62772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More than 25% missing entries in the Churn Status and Churn Reason record.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11" name="Google Shape;211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12" name="Google Shape;212;p19"/>
            <p:cNvCxnSpPr>
              <a:stCxn id="207" idx="2"/>
              <a:endCxn id="213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19"/>
            <p:cNvCxnSpPr>
              <a:stCxn id="207" idx="2"/>
              <a:endCxn id="215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6" name="Google Shape;216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20" name="Google Shape;220;p19"/>
            <p:cNvCxnSpPr>
              <a:stCxn id="216" idx="2"/>
              <a:endCxn id="221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19"/>
            <p:cNvCxnSpPr>
              <a:stCxn id="216" idx="2"/>
              <a:endCxn id="223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19"/>
            <p:cNvCxnSpPr>
              <a:stCxn id="216" idx="2"/>
              <a:endCxn id="225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6" name="Google Shape;226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1" name="Google Shape;231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4" name="Google Shape;234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7" name="Google Shape;237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38" name="Google Shape;238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39" name="Google Shape;239;p19"/>
            <p:cNvCxnSpPr>
              <a:stCxn id="235" idx="2"/>
              <a:endCxn id="240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9"/>
            <p:cNvCxnSpPr>
              <a:stCxn id="235" idx="2"/>
              <a:endCxn id="242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3" name="Google Shape;243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5" name="Google Shape;245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8" name="Google Shape;248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1658325"/>
            <a:ext cx="64305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