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aveat"/>
      <p:regular r:id="rId20"/>
      <p:bold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Courgette"/>
      <p:regular r:id="rId30"/>
    </p:embeddedFont>
    <p:embeddedFont>
      <p:font typeface="Nunito Medium"/>
      <p:regular r:id="rId31"/>
      <p:bold r:id="rId32"/>
      <p:italic r:id="rId33"/>
      <p:boldItalic r:id="rId34"/>
    </p:embeddedFont>
    <p:embeddedFont>
      <p:font typeface="Proxima Nova Semibold"/>
      <p:regular r:id="rId35"/>
      <p:bold r:id="rId36"/>
      <p:boldItalic r:id="rId37"/>
    </p:embeddedFont>
    <p:embeddedFont>
      <p:font typeface="Nuni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jPGWlY77vsHSUnNG8b/6LGEX9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Light-italic.fntdata"/><Relationship Id="rId20" Type="http://schemas.openxmlformats.org/officeDocument/2006/relationships/font" Target="fonts/Caveat-regular.fntdata"/><Relationship Id="rId42" Type="http://customschemas.google.com/relationships/presentationmetadata" Target="metadata"/><Relationship Id="rId41" Type="http://schemas.openxmlformats.org/officeDocument/2006/relationships/font" Target="fonts/NunitoLight-bold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Caveat-bold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regular.fntdata"/><Relationship Id="rId30" Type="http://schemas.openxmlformats.org/officeDocument/2006/relationships/font" Target="fonts/Courgette-regular.fntdata"/><Relationship Id="rId11" Type="http://schemas.openxmlformats.org/officeDocument/2006/relationships/slide" Target="slides/slide6.xml"/><Relationship Id="rId33" Type="http://schemas.openxmlformats.org/officeDocument/2006/relationships/font" Target="fonts/NunitoMedium-italic.fntdata"/><Relationship Id="rId10" Type="http://schemas.openxmlformats.org/officeDocument/2006/relationships/slide" Target="slides/slide5.xml"/><Relationship Id="rId32" Type="http://schemas.openxmlformats.org/officeDocument/2006/relationships/font" Target="fonts/NunitoMedium-bold.fntdata"/><Relationship Id="rId13" Type="http://schemas.openxmlformats.org/officeDocument/2006/relationships/slide" Target="slides/slide8.xml"/><Relationship Id="rId35" Type="http://schemas.openxmlformats.org/officeDocument/2006/relationships/font" Target="fonts/ProximaNova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Nunit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bold.fntdata"/><Relationship Id="rId17" Type="http://schemas.openxmlformats.org/officeDocument/2006/relationships/slide" Target="slides/slide12.xml"/><Relationship Id="rId39" Type="http://schemas.openxmlformats.org/officeDocument/2006/relationships/font" Target="fonts/NunitoLight-bold.fntdata"/><Relationship Id="rId16" Type="http://schemas.openxmlformats.org/officeDocument/2006/relationships/slide" Target="slides/slide11.xml"/><Relationship Id="rId38" Type="http://schemas.openxmlformats.org/officeDocument/2006/relationships/font" Target="fonts/Nuni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1b80f01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1b80f0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9" name="Google Shape;9;p15"/>
          <p:cNvGrpSpPr/>
          <p:nvPr/>
        </p:nvGrpSpPr>
        <p:grpSpPr>
          <a:xfrm>
            <a:off x="-18280" y="-9215"/>
            <a:ext cx="12210211" cy="6873701"/>
            <a:chOff x="238125" y="839425"/>
            <a:chExt cx="7136023" cy="4012825"/>
          </a:xfrm>
        </p:grpSpPr>
        <p:sp>
          <p:nvSpPr>
            <p:cNvPr id="10" name="Google Shape;10;p15"/>
            <p:cNvSpPr/>
            <p:nvPr/>
          </p:nvSpPr>
          <p:spPr>
            <a:xfrm>
              <a:off x="240700" y="839425"/>
              <a:ext cx="7133425" cy="4012825"/>
            </a:xfrm>
            <a:custGeom>
              <a:rect b="b" l="l" r="r" t="t"/>
              <a:pathLst>
                <a:path extrusionOk="0" h="160513" w="285337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788600" y="1649850"/>
              <a:ext cx="145525" cy="130525"/>
            </a:xfrm>
            <a:custGeom>
              <a:rect b="b" l="l" r="r" t="t"/>
              <a:pathLst>
                <a:path extrusionOk="0" h="5221" w="5821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2244275" y="1026475"/>
              <a:ext cx="74575" cy="71375"/>
            </a:xfrm>
            <a:custGeom>
              <a:rect b="b" l="l" r="r" t="t"/>
              <a:pathLst>
                <a:path extrusionOk="0" h="2855" w="2983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5206375" y="1026350"/>
              <a:ext cx="74075" cy="71500"/>
            </a:xfrm>
            <a:custGeom>
              <a:rect b="b" l="l" r="r" t="t"/>
              <a:pathLst>
                <a:path extrusionOk="0" h="2860" w="2963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6738700" y="4540500"/>
              <a:ext cx="94775" cy="84950"/>
            </a:xfrm>
            <a:custGeom>
              <a:rect b="b" l="l" r="r" t="t"/>
              <a:pathLst>
                <a:path extrusionOk="0" h="3398" w="3791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6984150" y="1877700"/>
              <a:ext cx="94800" cy="84950"/>
            </a:xfrm>
            <a:custGeom>
              <a:rect b="b" l="l" r="r" t="t"/>
              <a:pathLst>
                <a:path extrusionOk="0" h="3398" w="3792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238125" y="1658125"/>
              <a:ext cx="2600" cy="45075"/>
            </a:xfrm>
            <a:custGeom>
              <a:rect b="b" l="l" r="r" t="t"/>
              <a:pathLst>
                <a:path extrusionOk="0" h="1803" w="104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240700" y="839425"/>
              <a:ext cx="1086475" cy="862750"/>
            </a:xfrm>
            <a:custGeom>
              <a:rect b="b" l="l" r="r" t="t"/>
              <a:pathLst>
                <a:path extrusionOk="0" h="34510" w="43459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1804100" y="3500125"/>
              <a:ext cx="74600" cy="71375"/>
            </a:xfrm>
            <a:custGeom>
              <a:rect b="b" l="l" r="r" t="t"/>
              <a:pathLst>
                <a:path extrusionOk="0" h="2855" w="2984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6052916" y="1257614"/>
              <a:ext cx="1321232" cy="1222376"/>
            </a:xfrm>
            <a:custGeom>
              <a:rect b="b" l="l" r="r" t="t"/>
              <a:pathLst>
                <a:path extrusionOk="0" h="61480" w="66452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rect b="b" l="l" r="r" t="t"/>
              <a:pathLst>
                <a:path extrusionOk="0" h="36459" w="23304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rect b="b" l="l" r="r" t="t"/>
              <a:pathLst>
                <a:path extrusionOk="0" h="36789" w="19452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6685524" y="3235218"/>
              <a:ext cx="195250" cy="156775"/>
            </a:xfrm>
            <a:custGeom>
              <a:rect b="b" l="l" r="r" t="t"/>
              <a:pathLst>
                <a:path extrusionOk="0" h="6271" w="781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6909224" y="3458118"/>
              <a:ext cx="138225" cy="127725"/>
            </a:xfrm>
            <a:custGeom>
              <a:rect b="b" l="l" r="r" t="t"/>
              <a:pathLst>
                <a:path extrusionOk="0" h="5109" w="5529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6568474" y="3486343"/>
              <a:ext cx="153825" cy="75375"/>
            </a:xfrm>
            <a:custGeom>
              <a:rect b="b" l="l" r="r" t="t"/>
              <a:pathLst>
                <a:path extrusionOk="0" h="3015" w="6153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7113274" y="3646818"/>
              <a:ext cx="122325" cy="77525"/>
            </a:xfrm>
            <a:custGeom>
              <a:rect b="b" l="l" r="r" t="t"/>
              <a:pathLst>
                <a:path extrusionOk="0" h="3101" w="4893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7087374" y="3324768"/>
              <a:ext cx="75100" cy="67775"/>
            </a:xfrm>
            <a:custGeom>
              <a:rect b="b" l="l" r="r" t="t"/>
              <a:pathLst>
                <a:path extrusionOk="0" h="2711" w="3004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3254600" y="839425"/>
              <a:ext cx="1860650" cy="811175"/>
            </a:xfrm>
            <a:custGeom>
              <a:rect b="b" l="l" r="r" t="t"/>
              <a:pathLst>
                <a:path extrusionOk="0" h="32447" w="74426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5"/>
          <p:cNvSpPr txBox="1"/>
          <p:nvPr>
            <p:ph type="ctrTitle"/>
          </p:nvPr>
        </p:nvSpPr>
        <p:spPr>
          <a:xfrm>
            <a:off x="2584704" y="2328672"/>
            <a:ext cx="702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  <a:defRPr sz="96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ourgette"/>
              <a:buNone/>
              <a:defRPr sz="96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subTitle"/>
          </p:nvPr>
        </p:nvSpPr>
        <p:spPr>
          <a:xfrm>
            <a:off x="2584704" y="3998976"/>
            <a:ext cx="7022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5"/>
          <p:cNvSpPr/>
          <p:nvPr/>
        </p:nvSpPr>
        <p:spPr>
          <a:xfrm>
            <a:off x="5035899" y="5897865"/>
            <a:ext cx="3058275" cy="96020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477501" y="6145201"/>
            <a:ext cx="1805209" cy="715751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5"/>
          <p:cNvGrpSpPr/>
          <p:nvPr/>
        </p:nvGrpSpPr>
        <p:grpSpPr>
          <a:xfrm rot="240">
            <a:off x="9794130" y="3256159"/>
            <a:ext cx="652180" cy="596476"/>
            <a:chOff x="5177300" y="2314950"/>
            <a:chExt cx="341575" cy="312400"/>
          </a:xfrm>
        </p:grpSpPr>
        <p:sp>
          <p:nvSpPr>
            <p:cNvPr id="33" name="Google Shape;33;p1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15"/>
          <p:cNvGrpSpPr/>
          <p:nvPr/>
        </p:nvGrpSpPr>
        <p:grpSpPr>
          <a:xfrm rot="-5400000">
            <a:off x="1838906" y="2115846"/>
            <a:ext cx="652180" cy="596517"/>
            <a:chOff x="5177300" y="2314950"/>
            <a:chExt cx="341575" cy="312400"/>
          </a:xfrm>
        </p:grpSpPr>
        <p:sp>
          <p:nvSpPr>
            <p:cNvPr id="39" name="Google Shape;39;p1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/>
          <p:nvPr/>
        </p:nvSpPr>
        <p:spPr>
          <a:xfrm>
            <a:off x="10835951" y="3549508"/>
            <a:ext cx="1369024" cy="1417789"/>
          </a:xfrm>
          <a:custGeom>
            <a:rect b="b" l="l" r="r" t="t"/>
            <a:pathLst>
              <a:path extrusionOk="0" h="33175" w="32004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505325" y="6242191"/>
            <a:ext cx="406720" cy="366168"/>
          </a:xfrm>
          <a:custGeom>
            <a:rect b="b" l="l" r="r" t="t"/>
            <a:pathLst>
              <a:path extrusionOk="0" h="8568" w="9508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2443896" y="785386"/>
            <a:ext cx="126747" cy="122527"/>
          </a:xfrm>
          <a:custGeom>
            <a:rect b="b" l="l" r="r" t="t"/>
            <a:pathLst>
              <a:path extrusionOk="0" h="2867" w="2963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291109" y="5064651"/>
            <a:ext cx="215380" cy="192229"/>
          </a:xfrm>
          <a:custGeom>
            <a:rect b="b" l="l" r="r" t="t"/>
            <a:pathLst>
              <a:path extrusionOk="0" h="4498" w="5035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8928234" y="5638324"/>
            <a:ext cx="2667125" cy="1225688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0581643" y="-1611"/>
            <a:ext cx="1623332" cy="2615912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DDA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-791" y="5397484"/>
            <a:ext cx="1845728" cy="1460696"/>
          </a:xfrm>
          <a:custGeom>
            <a:rect b="b" l="l" r="r" t="t"/>
            <a:pathLst>
              <a:path extrusionOk="0" h="34179" w="43148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-791" y="-1611"/>
            <a:ext cx="1736776" cy="2134355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-791" y="2331000"/>
            <a:ext cx="1887392" cy="2437016"/>
          </a:xfrm>
          <a:custGeom>
            <a:rect b="b" l="l" r="r" t="t"/>
            <a:pathLst>
              <a:path extrusionOk="0" h="57024" w="44122">
                <a:moveTo>
                  <a:pt x="11154" y="0"/>
                </a:moveTo>
                <a:cubicBezTo>
                  <a:pt x="8648" y="0"/>
                  <a:pt x="6146" y="222"/>
                  <a:pt x="3771" y="560"/>
                </a:cubicBezTo>
                <a:cubicBezTo>
                  <a:pt x="2548" y="725"/>
                  <a:pt x="1285" y="933"/>
                  <a:pt x="1" y="1160"/>
                </a:cubicBezTo>
                <a:lnTo>
                  <a:pt x="1" y="51309"/>
                </a:lnTo>
                <a:cubicBezTo>
                  <a:pt x="1596" y="52448"/>
                  <a:pt x="3294" y="53505"/>
                  <a:pt x="5117" y="54458"/>
                </a:cubicBezTo>
                <a:cubicBezTo>
                  <a:pt x="8552" y="56249"/>
                  <a:pt x="12469" y="57024"/>
                  <a:pt x="16428" y="57024"/>
                </a:cubicBezTo>
                <a:cubicBezTo>
                  <a:pt x="21348" y="57024"/>
                  <a:pt x="26332" y="55827"/>
                  <a:pt x="30533" y="53898"/>
                </a:cubicBezTo>
                <a:cubicBezTo>
                  <a:pt x="36167" y="51288"/>
                  <a:pt x="39606" y="45302"/>
                  <a:pt x="41491" y="39502"/>
                </a:cubicBezTo>
                <a:cubicBezTo>
                  <a:pt x="44121" y="31486"/>
                  <a:pt x="41387" y="23159"/>
                  <a:pt x="36872" y="16385"/>
                </a:cubicBezTo>
                <a:cubicBezTo>
                  <a:pt x="34365" y="12636"/>
                  <a:pt x="31382" y="8907"/>
                  <a:pt x="28151" y="5738"/>
                </a:cubicBezTo>
                <a:cubicBezTo>
                  <a:pt x="25520" y="3170"/>
                  <a:pt x="22247" y="1637"/>
                  <a:pt x="18726" y="808"/>
                </a:cubicBezTo>
                <a:cubicBezTo>
                  <a:pt x="16285" y="232"/>
                  <a:pt x="13718" y="0"/>
                  <a:pt x="11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8141363" y="5821175"/>
            <a:ext cx="334085" cy="268215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861561" y="5484025"/>
            <a:ext cx="238223" cy="218384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8418727" y="5534584"/>
            <a:ext cx="263205" cy="131201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7545825" y="5241453"/>
            <a:ext cx="209264" cy="133081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7662008" y="5810150"/>
            <a:ext cx="127645" cy="115004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7895911" y="-1611"/>
            <a:ext cx="1643736" cy="1092435"/>
          </a:xfrm>
          <a:custGeom>
            <a:rect b="b" l="l" r="r" t="t"/>
            <a:pathLst>
              <a:path extrusionOk="0" h="25562" w="38426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8099742" y="-1610"/>
            <a:ext cx="1231668" cy="925676"/>
          </a:xfrm>
          <a:custGeom>
            <a:rect b="b" l="l" r="r" t="t"/>
            <a:pathLst>
              <a:path extrusionOk="0" h="21660" w="28793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8292023" y="139806"/>
            <a:ext cx="831151" cy="618357"/>
          </a:xfrm>
          <a:custGeom>
            <a:rect b="b" l="l" r="r" t="t"/>
            <a:pathLst>
              <a:path extrusionOk="0" h="14469" w="1943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80754" y="276264"/>
            <a:ext cx="447487" cy="317919"/>
          </a:xfrm>
          <a:custGeom>
            <a:rect b="b" l="l" r="r" t="t"/>
            <a:pathLst>
              <a:path extrusionOk="0" h="7439" w="10461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171129" y="2843114"/>
            <a:ext cx="442183" cy="440444"/>
          </a:xfrm>
          <a:custGeom>
            <a:rect b="b" l="l" r="r" t="t"/>
            <a:pathLst>
              <a:path extrusionOk="0" h="10306" w="10337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>
            <p:ph idx="1" type="subTitle"/>
          </p:nvPr>
        </p:nvSpPr>
        <p:spPr>
          <a:xfrm>
            <a:off x="3108960" y="4230624"/>
            <a:ext cx="597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24" name="Google Shape;224;p24"/>
          <p:cNvGrpSpPr/>
          <p:nvPr/>
        </p:nvGrpSpPr>
        <p:grpSpPr>
          <a:xfrm rot="-5400000">
            <a:off x="8410706" y="2646863"/>
            <a:ext cx="652180" cy="596517"/>
            <a:chOff x="5177300" y="2314950"/>
            <a:chExt cx="341575" cy="312400"/>
          </a:xfrm>
        </p:grpSpPr>
        <p:sp>
          <p:nvSpPr>
            <p:cNvPr id="225" name="Google Shape;225;p24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4"/>
          <p:cNvGrpSpPr/>
          <p:nvPr/>
        </p:nvGrpSpPr>
        <p:grpSpPr>
          <a:xfrm rot="4297850">
            <a:off x="3565066" y="3574817"/>
            <a:ext cx="652212" cy="596505"/>
            <a:chOff x="5177300" y="2314950"/>
            <a:chExt cx="341575" cy="312400"/>
          </a:xfrm>
        </p:grpSpPr>
        <p:sp>
          <p:nvSpPr>
            <p:cNvPr id="231" name="Google Shape;231;p24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4"/>
          <p:cNvSpPr txBox="1"/>
          <p:nvPr>
            <p:ph type="title"/>
          </p:nvPr>
        </p:nvSpPr>
        <p:spPr>
          <a:xfrm>
            <a:off x="3108960" y="2438400"/>
            <a:ext cx="5986400" cy="12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237" name="Google Shape;237;p24"/>
          <p:cNvSpPr txBox="1"/>
          <p:nvPr>
            <p:ph idx="2" type="title"/>
          </p:nvPr>
        </p:nvSpPr>
        <p:spPr>
          <a:xfrm>
            <a:off x="5132832" y="1499616"/>
            <a:ext cx="1926400" cy="9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unito"/>
              <a:buNone/>
              <a:defRPr b="1" sz="9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5"/>
          <p:cNvGrpSpPr/>
          <p:nvPr/>
        </p:nvGrpSpPr>
        <p:grpSpPr>
          <a:xfrm>
            <a:off x="-27491" y="-10259"/>
            <a:ext cx="12241609" cy="6882797"/>
            <a:chOff x="238125" y="839425"/>
            <a:chExt cx="7136023" cy="4012825"/>
          </a:xfrm>
        </p:grpSpPr>
        <p:sp>
          <p:nvSpPr>
            <p:cNvPr id="240" name="Google Shape;240;p25"/>
            <p:cNvSpPr/>
            <p:nvPr/>
          </p:nvSpPr>
          <p:spPr>
            <a:xfrm>
              <a:off x="240700" y="839425"/>
              <a:ext cx="7133425" cy="4012825"/>
            </a:xfrm>
            <a:custGeom>
              <a:rect b="b" l="l" r="r" t="t"/>
              <a:pathLst>
                <a:path extrusionOk="0" h="160513" w="285337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788600" y="1649850"/>
              <a:ext cx="145525" cy="130525"/>
            </a:xfrm>
            <a:custGeom>
              <a:rect b="b" l="l" r="r" t="t"/>
              <a:pathLst>
                <a:path extrusionOk="0" h="5221" w="5821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2244275" y="1026475"/>
              <a:ext cx="74575" cy="71375"/>
            </a:xfrm>
            <a:custGeom>
              <a:rect b="b" l="l" r="r" t="t"/>
              <a:pathLst>
                <a:path extrusionOk="0" h="2855" w="2983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5206375" y="1026350"/>
              <a:ext cx="74075" cy="71500"/>
            </a:xfrm>
            <a:custGeom>
              <a:rect b="b" l="l" r="r" t="t"/>
              <a:pathLst>
                <a:path extrusionOk="0" h="2860" w="2963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6738700" y="4540500"/>
              <a:ext cx="94775" cy="84950"/>
            </a:xfrm>
            <a:custGeom>
              <a:rect b="b" l="l" r="r" t="t"/>
              <a:pathLst>
                <a:path extrusionOk="0" h="3398" w="3791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984150" y="1877700"/>
              <a:ext cx="94800" cy="84950"/>
            </a:xfrm>
            <a:custGeom>
              <a:rect b="b" l="l" r="r" t="t"/>
              <a:pathLst>
                <a:path extrusionOk="0" h="3398" w="3792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238125" y="1658125"/>
              <a:ext cx="2600" cy="45075"/>
            </a:xfrm>
            <a:custGeom>
              <a:rect b="b" l="l" r="r" t="t"/>
              <a:pathLst>
                <a:path extrusionOk="0" h="1803" w="104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40700" y="839425"/>
              <a:ext cx="1086475" cy="862750"/>
            </a:xfrm>
            <a:custGeom>
              <a:rect b="b" l="l" r="r" t="t"/>
              <a:pathLst>
                <a:path extrusionOk="0" h="34510" w="43459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804100" y="3500125"/>
              <a:ext cx="74600" cy="71375"/>
            </a:xfrm>
            <a:custGeom>
              <a:rect b="b" l="l" r="r" t="t"/>
              <a:pathLst>
                <a:path extrusionOk="0" h="2855" w="2984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052916" y="1257614"/>
              <a:ext cx="1321232" cy="1222376"/>
            </a:xfrm>
            <a:custGeom>
              <a:rect b="b" l="l" r="r" t="t"/>
              <a:pathLst>
                <a:path extrusionOk="0" h="61480" w="66452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rect b="b" l="l" r="r" t="t"/>
              <a:pathLst>
                <a:path extrusionOk="0" h="36459" w="23304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rect b="b" l="l" r="r" t="t"/>
              <a:pathLst>
                <a:path extrusionOk="0" h="36789" w="19452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685524" y="3235218"/>
              <a:ext cx="195250" cy="156775"/>
            </a:xfrm>
            <a:custGeom>
              <a:rect b="b" l="l" r="r" t="t"/>
              <a:pathLst>
                <a:path extrusionOk="0" h="6271" w="781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909224" y="3458118"/>
              <a:ext cx="138225" cy="127725"/>
            </a:xfrm>
            <a:custGeom>
              <a:rect b="b" l="l" r="r" t="t"/>
              <a:pathLst>
                <a:path extrusionOk="0" h="5109" w="5529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568474" y="3486343"/>
              <a:ext cx="153825" cy="75375"/>
            </a:xfrm>
            <a:custGeom>
              <a:rect b="b" l="l" r="r" t="t"/>
              <a:pathLst>
                <a:path extrusionOk="0" h="3015" w="6153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7113274" y="3646818"/>
              <a:ext cx="122325" cy="77525"/>
            </a:xfrm>
            <a:custGeom>
              <a:rect b="b" l="l" r="r" t="t"/>
              <a:pathLst>
                <a:path extrusionOk="0" h="3101" w="4893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7087374" y="3324768"/>
              <a:ext cx="75100" cy="67775"/>
            </a:xfrm>
            <a:custGeom>
              <a:rect b="b" l="l" r="r" t="t"/>
              <a:pathLst>
                <a:path extrusionOk="0" h="2711" w="3004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3254600" y="839425"/>
              <a:ext cx="1860650" cy="811175"/>
            </a:xfrm>
            <a:custGeom>
              <a:rect b="b" l="l" r="r" t="t"/>
              <a:pathLst>
                <a:path extrusionOk="0" h="32447" w="74426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5"/>
          <p:cNvSpPr/>
          <p:nvPr/>
        </p:nvSpPr>
        <p:spPr>
          <a:xfrm>
            <a:off x="5035899" y="5897865"/>
            <a:ext cx="3058275" cy="96020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3169920" y="1499616"/>
            <a:ext cx="5852000" cy="1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3169920" y="4011168"/>
            <a:ext cx="5852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61" name="Google Shape;261;p25"/>
          <p:cNvSpPr/>
          <p:nvPr/>
        </p:nvSpPr>
        <p:spPr>
          <a:xfrm>
            <a:off x="477501" y="6145201"/>
            <a:ext cx="1805209" cy="715751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5"/>
          <p:cNvGrpSpPr/>
          <p:nvPr/>
        </p:nvGrpSpPr>
        <p:grpSpPr>
          <a:xfrm rot="-5400000">
            <a:off x="8246473" y="1611896"/>
            <a:ext cx="652180" cy="596517"/>
            <a:chOff x="5177300" y="2314950"/>
            <a:chExt cx="341575" cy="312400"/>
          </a:xfrm>
        </p:grpSpPr>
        <p:sp>
          <p:nvSpPr>
            <p:cNvPr id="263" name="Google Shape;263;p2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5"/>
          <p:cNvGrpSpPr/>
          <p:nvPr/>
        </p:nvGrpSpPr>
        <p:grpSpPr>
          <a:xfrm rot="3600062">
            <a:off x="3910557" y="3300662"/>
            <a:ext cx="652201" cy="596495"/>
            <a:chOff x="5177300" y="2314950"/>
            <a:chExt cx="341575" cy="312400"/>
          </a:xfrm>
        </p:grpSpPr>
        <p:sp>
          <p:nvSpPr>
            <p:cNvPr id="269" name="Google Shape;269;p2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1780986" y="1418032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-18279" y="1393163"/>
            <a:ext cx="4449" cy="77211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-4717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/>
          <p:nvPr/>
        </p:nvSpPr>
        <p:spPr>
          <a:xfrm rot="10800000">
            <a:off x="-9127" y="3632232"/>
            <a:ext cx="788763" cy="1235352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 rot="10800000">
            <a:off x="-9121" y="3896429"/>
            <a:ext cx="832092" cy="1575428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 txBox="1"/>
          <p:nvPr>
            <p:ph type="title"/>
          </p:nvPr>
        </p:nvSpPr>
        <p:spPr>
          <a:xfrm>
            <a:off x="1914144" y="557832"/>
            <a:ext cx="8369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grpSp>
        <p:nvGrpSpPr>
          <p:cNvPr id="285" name="Google Shape;285;p26"/>
          <p:cNvGrpSpPr/>
          <p:nvPr/>
        </p:nvGrpSpPr>
        <p:grpSpPr>
          <a:xfrm>
            <a:off x="243066" y="6092463"/>
            <a:ext cx="832073" cy="621548"/>
            <a:chOff x="1095624" y="4433147"/>
            <a:chExt cx="624055" cy="466161"/>
          </a:xfrm>
        </p:grpSpPr>
        <p:sp>
          <p:nvSpPr>
            <p:cNvPr id="286" name="Google Shape;286;p26"/>
            <p:cNvSpPr/>
            <p:nvPr/>
          </p:nvSpPr>
          <p:spPr>
            <a:xfrm>
              <a:off x="1422746" y="4751853"/>
              <a:ext cx="183515" cy="147455"/>
            </a:xfrm>
            <a:custGeom>
              <a:rect b="b" l="l" r="r" t="t"/>
              <a:pathLst>
                <a:path extrusionOk="0" h="6276" w="781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269054" y="4566503"/>
              <a:ext cx="130858" cy="120059"/>
            </a:xfrm>
            <a:custGeom>
              <a:rect b="b" l="l" r="r" t="t"/>
              <a:pathLst>
                <a:path extrusionOk="0" h="5110" w="5569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575099" y="4594298"/>
              <a:ext cx="144580" cy="72130"/>
            </a:xfrm>
            <a:custGeom>
              <a:rect b="b" l="l" r="r" t="t"/>
              <a:pathLst>
                <a:path extrusionOk="0" h="3070" w="6153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095624" y="4433147"/>
              <a:ext cx="114950" cy="73163"/>
            </a:xfrm>
            <a:custGeom>
              <a:rect b="b" l="l" r="r" t="t"/>
              <a:pathLst>
                <a:path extrusionOk="0" h="3114" w="4892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159442" y="4745791"/>
              <a:ext cx="70117" cy="63225"/>
            </a:xfrm>
            <a:custGeom>
              <a:rect b="b" l="l" r="r" t="t"/>
              <a:pathLst>
                <a:path extrusionOk="0" h="2691" w="2984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26"/>
          <p:cNvSpPr/>
          <p:nvPr/>
        </p:nvSpPr>
        <p:spPr>
          <a:xfrm>
            <a:off x="10791571" y="-1601"/>
            <a:ext cx="1413347" cy="2277624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DDA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 rot="5400000">
            <a:off x="10828977" y="3703673"/>
            <a:ext cx="1643736" cy="1092435"/>
            <a:chOff x="5963133" y="2001105"/>
            <a:chExt cx="1232802" cy="819326"/>
          </a:xfrm>
        </p:grpSpPr>
        <p:sp>
          <p:nvSpPr>
            <p:cNvPr id="293" name="Google Shape;293;p26"/>
            <p:cNvSpPr/>
            <p:nvPr/>
          </p:nvSpPr>
          <p:spPr>
            <a:xfrm>
              <a:off x="5963133" y="2001105"/>
              <a:ext cx="1232802" cy="819326"/>
            </a:xfrm>
            <a:custGeom>
              <a:rect b="b" l="l" r="r" t="t"/>
              <a:pathLst>
                <a:path extrusionOk="0" h="25562" w="38426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6116006" y="2001105"/>
              <a:ext cx="923751" cy="694257"/>
            </a:xfrm>
            <a:custGeom>
              <a:rect b="b" l="l" r="r" t="t"/>
              <a:pathLst>
                <a:path extrusionOk="0" h="21660" w="28793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260217" y="2107166"/>
              <a:ext cx="623363" cy="463768"/>
            </a:xfrm>
            <a:custGeom>
              <a:rect b="b" l="l" r="r" t="t"/>
              <a:pathLst>
                <a:path extrusionOk="0" h="14469" w="1943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401765" y="2209510"/>
              <a:ext cx="335615" cy="238439"/>
            </a:xfrm>
            <a:custGeom>
              <a:rect b="b" l="l" r="r" t="t"/>
              <a:pathLst>
                <a:path extrusionOk="0" h="7439" w="10461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1804416" y="4035552"/>
            <a:ext cx="84004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900"/>
              <a:buNone/>
              <a:defRPr sz="5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1" type="subTitle"/>
          </p:nvPr>
        </p:nvSpPr>
        <p:spPr>
          <a:xfrm>
            <a:off x="1804416" y="2072640"/>
            <a:ext cx="84980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10826132" y="3552237"/>
            <a:ext cx="1367531" cy="1417457"/>
          </a:xfrm>
          <a:custGeom>
            <a:rect b="b" l="l" r="r" t="t"/>
            <a:pathLst>
              <a:path extrusionOk="0" h="33175" w="32004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443233" y="788762"/>
            <a:ext cx="126609" cy="122497"/>
          </a:xfrm>
          <a:custGeom>
            <a:rect b="b" l="l" r="r" t="t"/>
            <a:pathLst>
              <a:path extrusionOk="0" h="2867" w="2963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1291702" y="5067025"/>
            <a:ext cx="215145" cy="192184"/>
          </a:xfrm>
          <a:custGeom>
            <a:rect b="b" l="l" r="r" t="t"/>
            <a:pathLst>
              <a:path extrusionOk="0" h="4498" w="5035">
                <a:moveTo>
                  <a:pt x="2570" y="1"/>
                </a:moveTo>
                <a:cubicBezTo>
                  <a:pt x="1501" y="1"/>
                  <a:pt x="317" y="575"/>
                  <a:pt x="83" y="1657"/>
                </a:cubicBezTo>
                <a:cubicBezTo>
                  <a:pt x="1" y="2010"/>
                  <a:pt x="63" y="2403"/>
                  <a:pt x="208" y="2755"/>
                </a:cubicBezTo>
                <a:cubicBezTo>
                  <a:pt x="249" y="2838"/>
                  <a:pt x="291" y="2921"/>
                  <a:pt x="332" y="3004"/>
                </a:cubicBezTo>
                <a:cubicBezTo>
                  <a:pt x="581" y="3397"/>
                  <a:pt x="933" y="3729"/>
                  <a:pt x="1306" y="4019"/>
                </a:cubicBezTo>
                <a:cubicBezTo>
                  <a:pt x="1637" y="4267"/>
                  <a:pt x="2010" y="4495"/>
                  <a:pt x="2424" y="4495"/>
                </a:cubicBezTo>
                <a:cubicBezTo>
                  <a:pt x="2445" y="4497"/>
                  <a:pt x="2466" y="4497"/>
                  <a:pt x="2487" y="4497"/>
                </a:cubicBezTo>
                <a:cubicBezTo>
                  <a:pt x="2795" y="4497"/>
                  <a:pt x="3083" y="4358"/>
                  <a:pt x="3336" y="4164"/>
                </a:cubicBezTo>
                <a:cubicBezTo>
                  <a:pt x="4226" y="3460"/>
                  <a:pt x="5034" y="1906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0" y="1"/>
                  <a:pt x="257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4543583" y="1950"/>
            <a:ext cx="1536613" cy="1317391"/>
          </a:xfrm>
          <a:custGeom>
            <a:rect b="b" l="l" r="r" t="t"/>
            <a:pathLst>
              <a:path extrusionOk="0" h="30833" w="35961">
                <a:moveTo>
                  <a:pt x="1" y="0"/>
                </a:moveTo>
                <a:cubicBezTo>
                  <a:pt x="2859" y="11683"/>
                  <a:pt x="10089" y="23034"/>
                  <a:pt x="19079" y="28896"/>
                </a:cubicBezTo>
                <a:cubicBezTo>
                  <a:pt x="19824" y="29372"/>
                  <a:pt x="20632" y="29787"/>
                  <a:pt x="21481" y="30118"/>
                </a:cubicBezTo>
                <a:cubicBezTo>
                  <a:pt x="22673" y="30571"/>
                  <a:pt x="23935" y="30832"/>
                  <a:pt x="25172" y="30832"/>
                </a:cubicBezTo>
                <a:cubicBezTo>
                  <a:pt x="26536" y="30832"/>
                  <a:pt x="27869" y="30515"/>
                  <a:pt x="29042" y="29787"/>
                </a:cubicBezTo>
                <a:cubicBezTo>
                  <a:pt x="31569" y="28212"/>
                  <a:pt x="32708" y="25147"/>
                  <a:pt x="33475" y="22268"/>
                </a:cubicBezTo>
                <a:cubicBezTo>
                  <a:pt x="35381" y="15018"/>
                  <a:pt x="35961" y="7416"/>
                  <a:pt x="35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8974471" y="5634736"/>
            <a:ext cx="2664216" cy="1225401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0572104" y="1949"/>
            <a:ext cx="1621561" cy="2615299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DDA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1213" y="5399780"/>
            <a:ext cx="1843715" cy="1460355"/>
          </a:xfrm>
          <a:custGeom>
            <a:rect b="b" l="l" r="r" t="t"/>
            <a:pathLst>
              <a:path extrusionOk="0" h="34179" w="43148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-7942" y="-7206"/>
            <a:ext cx="1734881" cy="2133855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5540218" y="6479105"/>
            <a:ext cx="333721" cy="268152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5260721" y="6142035"/>
            <a:ext cx="237964" cy="218333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5817279" y="6192580"/>
            <a:ext cx="262917" cy="131171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4945331" y="5899519"/>
            <a:ext cx="209035" cy="133051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5061385" y="6468084"/>
            <a:ext cx="127507" cy="114977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172946" y="2846007"/>
            <a:ext cx="441700" cy="440341"/>
          </a:xfrm>
          <a:custGeom>
            <a:rect b="b" l="l" r="r" t="t"/>
            <a:pathLst>
              <a:path extrusionOk="0" h="10306" w="10337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1361767" y="557832"/>
            <a:ext cx="933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idx="1" type="subTitle"/>
          </p:nvPr>
        </p:nvSpPr>
        <p:spPr>
          <a:xfrm>
            <a:off x="834300" y="1533100"/>
            <a:ext cx="10523600" cy="4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7" name="Google Shape;317;p28"/>
          <p:cNvSpPr/>
          <p:nvPr/>
        </p:nvSpPr>
        <p:spPr>
          <a:xfrm rot="5400000">
            <a:off x="10937725" y="2823871"/>
            <a:ext cx="1747027" cy="761531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-470" y="-10614"/>
            <a:ext cx="1128843" cy="1388388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28"/>
          <p:cNvGrpSpPr/>
          <p:nvPr/>
        </p:nvGrpSpPr>
        <p:grpSpPr>
          <a:xfrm rot="-7199998">
            <a:off x="11086256" y="3604268"/>
            <a:ext cx="834901" cy="763589"/>
            <a:chOff x="5177300" y="2314950"/>
            <a:chExt cx="341575" cy="312400"/>
          </a:xfrm>
        </p:grpSpPr>
        <p:sp>
          <p:nvSpPr>
            <p:cNvPr id="320" name="Google Shape;320;p28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8"/>
          <p:cNvSpPr/>
          <p:nvPr/>
        </p:nvSpPr>
        <p:spPr>
          <a:xfrm rot="10800000">
            <a:off x="-477" y="4262555"/>
            <a:ext cx="830860" cy="157138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28"/>
          <p:cNvGrpSpPr/>
          <p:nvPr/>
        </p:nvGrpSpPr>
        <p:grpSpPr>
          <a:xfrm rot="8636073">
            <a:off x="284133" y="4180702"/>
            <a:ext cx="664999" cy="608165"/>
            <a:chOff x="5177300" y="2314950"/>
            <a:chExt cx="341575" cy="312400"/>
          </a:xfrm>
        </p:grpSpPr>
        <p:sp>
          <p:nvSpPr>
            <p:cNvPr id="327" name="Google Shape;327;p28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28"/>
          <p:cNvGrpSpPr/>
          <p:nvPr/>
        </p:nvGrpSpPr>
        <p:grpSpPr>
          <a:xfrm>
            <a:off x="9785820" y="-8016"/>
            <a:ext cx="2041285" cy="1225781"/>
            <a:chOff x="2960200" y="1284875"/>
            <a:chExt cx="3360325" cy="2018300"/>
          </a:xfrm>
        </p:grpSpPr>
        <p:sp>
          <p:nvSpPr>
            <p:cNvPr id="333" name="Google Shape;333;p28"/>
            <p:cNvSpPr/>
            <p:nvPr/>
          </p:nvSpPr>
          <p:spPr>
            <a:xfrm>
              <a:off x="2960200" y="1284875"/>
              <a:ext cx="3360325" cy="2018300"/>
            </a:xfrm>
            <a:custGeom>
              <a:rect b="b" l="l" r="r" t="t"/>
              <a:pathLst>
                <a:path extrusionOk="0" h="80732" w="134413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3366700" y="1284875"/>
              <a:ext cx="2491825" cy="1640725"/>
            </a:xfrm>
            <a:custGeom>
              <a:rect b="b" l="l" r="r" t="t"/>
              <a:pathLst>
                <a:path extrusionOk="0" h="65629" w="99673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771825" y="1284875"/>
              <a:ext cx="1623300" cy="1265775"/>
            </a:xfrm>
            <a:custGeom>
              <a:rect b="b" l="l" r="r" t="t"/>
              <a:pathLst>
                <a:path extrusionOk="0" h="50631" w="64932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074300" y="1451350"/>
              <a:ext cx="856050" cy="734300"/>
            </a:xfrm>
            <a:custGeom>
              <a:rect b="b" l="l" r="r" t="t"/>
              <a:pathLst>
                <a:path extrusionOk="0" h="29372" w="34242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28"/>
          <p:cNvSpPr/>
          <p:nvPr/>
        </p:nvSpPr>
        <p:spPr>
          <a:xfrm>
            <a:off x="7511340" y="61558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9"/>
          <p:cNvGrpSpPr/>
          <p:nvPr/>
        </p:nvGrpSpPr>
        <p:grpSpPr>
          <a:xfrm>
            <a:off x="-27491" y="-10259"/>
            <a:ext cx="12241609" cy="6882797"/>
            <a:chOff x="238125" y="839425"/>
            <a:chExt cx="7136023" cy="4012825"/>
          </a:xfrm>
        </p:grpSpPr>
        <p:sp>
          <p:nvSpPr>
            <p:cNvPr id="340" name="Google Shape;340;p29"/>
            <p:cNvSpPr/>
            <p:nvPr/>
          </p:nvSpPr>
          <p:spPr>
            <a:xfrm>
              <a:off x="240700" y="839425"/>
              <a:ext cx="7133425" cy="4012825"/>
            </a:xfrm>
            <a:custGeom>
              <a:rect b="b" l="l" r="r" t="t"/>
              <a:pathLst>
                <a:path extrusionOk="0" h="160513" w="285337">
                  <a:moveTo>
                    <a:pt x="1" y="0"/>
                  </a:moveTo>
                  <a:lnTo>
                    <a:pt x="1" y="160513"/>
                  </a:lnTo>
                  <a:lnTo>
                    <a:pt x="285336" y="160513"/>
                  </a:lnTo>
                  <a:lnTo>
                    <a:pt x="28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88600" y="1649850"/>
              <a:ext cx="145525" cy="130525"/>
            </a:xfrm>
            <a:custGeom>
              <a:rect b="b" l="l" r="r" t="t"/>
              <a:pathLst>
                <a:path extrusionOk="0" h="5221" w="5821">
                  <a:moveTo>
                    <a:pt x="3294" y="0"/>
                  </a:moveTo>
                  <a:cubicBezTo>
                    <a:pt x="3024" y="0"/>
                    <a:pt x="2734" y="83"/>
                    <a:pt x="2486" y="208"/>
                  </a:cubicBezTo>
                  <a:cubicBezTo>
                    <a:pt x="1284" y="788"/>
                    <a:pt x="0" y="2362"/>
                    <a:pt x="539" y="3770"/>
                  </a:cubicBezTo>
                  <a:cubicBezTo>
                    <a:pt x="725" y="4247"/>
                    <a:pt x="1098" y="4620"/>
                    <a:pt x="1533" y="4848"/>
                  </a:cubicBezTo>
                  <a:cubicBezTo>
                    <a:pt x="1989" y="5096"/>
                    <a:pt x="2548" y="5220"/>
                    <a:pt x="3128" y="5220"/>
                  </a:cubicBezTo>
                  <a:cubicBezTo>
                    <a:pt x="4143" y="5220"/>
                    <a:pt x="5179" y="4806"/>
                    <a:pt x="5614" y="3853"/>
                  </a:cubicBezTo>
                  <a:cubicBezTo>
                    <a:pt x="5800" y="3460"/>
                    <a:pt x="5821" y="2983"/>
                    <a:pt x="5717" y="2548"/>
                  </a:cubicBezTo>
                  <a:cubicBezTo>
                    <a:pt x="5696" y="2445"/>
                    <a:pt x="5676" y="2341"/>
                    <a:pt x="5634" y="2238"/>
                  </a:cubicBezTo>
                  <a:cubicBezTo>
                    <a:pt x="5448" y="1720"/>
                    <a:pt x="5116" y="1264"/>
                    <a:pt x="4764" y="850"/>
                  </a:cubicBezTo>
                  <a:cubicBezTo>
                    <a:pt x="4454" y="498"/>
                    <a:pt x="4081" y="125"/>
                    <a:pt x="3604" y="21"/>
                  </a:cubicBezTo>
                  <a:cubicBezTo>
                    <a:pt x="3501" y="0"/>
                    <a:pt x="3397" y="0"/>
                    <a:pt x="3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244275" y="1026475"/>
              <a:ext cx="74575" cy="71375"/>
            </a:xfrm>
            <a:custGeom>
              <a:rect b="b" l="l" r="r" t="t"/>
              <a:pathLst>
                <a:path extrusionOk="0" h="2855" w="2983">
                  <a:moveTo>
                    <a:pt x="1613" y="1"/>
                  </a:moveTo>
                  <a:cubicBezTo>
                    <a:pt x="1436" y="1"/>
                    <a:pt x="1267" y="43"/>
                    <a:pt x="1098" y="120"/>
                  </a:cubicBezTo>
                  <a:cubicBezTo>
                    <a:pt x="1036" y="141"/>
                    <a:pt x="994" y="161"/>
                    <a:pt x="953" y="182"/>
                  </a:cubicBezTo>
                  <a:cubicBezTo>
                    <a:pt x="684" y="348"/>
                    <a:pt x="497" y="555"/>
                    <a:pt x="311" y="804"/>
                  </a:cubicBezTo>
                  <a:cubicBezTo>
                    <a:pt x="145" y="1011"/>
                    <a:pt x="0" y="1239"/>
                    <a:pt x="0" y="1508"/>
                  </a:cubicBezTo>
                  <a:cubicBezTo>
                    <a:pt x="0" y="1715"/>
                    <a:pt x="83" y="1901"/>
                    <a:pt x="228" y="2067"/>
                  </a:cubicBezTo>
                  <a:cubicBezTo>
                    <a:pt x="547" y="2477"/>
                    <a:pt x="1156" y="2854"/>
                    <a:pt x="1719" y="2854"/>
                  </a:cubicBezTo>
                  <a:cubicBezTo>
                    <a:pt x="1924" y="2854"/>
                    <a:pt x="2123" y="2804"/>
                    <a:pt x="2299" y="2689"/>
                  </a:cubicBezTo>
                  <a:cubicBezTo>
                    <a:pt x="2527" y="2544"/>
                    <a:pt x="2693" y="2316"/>
                    <a:pt x="2755" y="2046"/>
                  </a:cubicBezTo>
                  <a:cubicBezTo>
                    <a:pt x="2983" y="1301"/>
                    <a:pt x="2631" y="224"/>
                    <a:pt x="1802" y="16"/>
                  </a:cubicBezTo>
                  <a:cubicBezTo>
                    <a:pt x="1738" y="6"/>
                    <a:pt x="1675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5206375" y="1026350"/>
              <a:ext cx="74075" cy="71500"/>
            </a:xfrm>
            <a:custGeom>
              <a:rect b="b" l="l" r="r" t="t"/>
              <a:pathLst>
                <a:path extrusionOk="0" h="2860" w="2963">
                  <a:moveTo>
                    <a:pt x="1575" y="1"/>
                  </a:moveTo>
                  <a:cubicBezTo>
                    <a:pt x="1409" y="1"/>
                    <a:pt x="1243" y="42"/>
                    <a:pt x="1078" y="125"/>
                  </a:cubicBezTo>
                  <a:cubicBezTo>
                    <a:pt x="1036" y="146"/>
                    <a:pt x="974" y="166"/>
                    <a:pt x="933" y="187"/>
                  </a:cubicBezTo>
                  <a:cubicBezTo>
                    <a:pt x="684" y="353"/>
                    <a:pt x="477" y="560"/>
                    <a:pt x="290" y="809"/>
                  </a:cubicBezTo>
                  <a:cubicBezTo>
                    <a:pt x="145" y="1016"/>
                    <a:pt x="0" y="1244"/>
                    <a:pt x="0" y="1513"/>
                  </a:cubicBezTo>
                  <a:cubicBezTo>
                    <a:pt x="0" y="1720"/>
                    <a:pt x="83" y="1906"/>
                    <a:pt x="208" y="2072"/>
                  </a:cubicBezTo>
                  <a:cubicBezTo>
                    <a:pt x="539" y="2486"/>
                    <a:pt x="1140" y="2859"/>
                    <a:pt x="1699" y="2859"/>
                  </a:cubicBezTo>
                  <a:cubicBezTo>
                    <a:pt x="1906" y="2859"/>
                    <a:pt x="2113" y="2818"/>
                    <a:pt x="2300" y="2694"/>
                  </a:cubicBezTo>
                  <a:cubicBezTo>
                    <a:pt x="2527" y="2549"/>
                    <a:pt x="2672" y="2321"/>
                    <a:pt x="2755" y="2051"/>
                  </a:cubicBezTo>
                  <a:cubicBezTo>
                    <a:pt x="2962" y="1306"/>
                    <a:pt x="2631" y="229"/>
                    <a:pt x="1782" y="21"/>
                  </a:cubicBezTo>
                  <a:cubicBezTo>
                    <a:pt x="1720" y="21"/>
                    <a:pt x="1637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738700" y="4540500"/>
              <a:ext cx="94775" cy="84950"/>
            </a:xfrm>
            <a:custGeom>
              <a:rect b="b" l="l" r="r" t="t"/>
              <a:pathLst>
                <a:path extrusionOk="0" h="3398" w="3791">
                  <a:moveTo>
                    <a:pt x="1947" y="0"/>
                  </a:moveTo>
                  <a:cubicBezTo>
                    <a:pt x="1699" y="0"/>
                    <a:pt x="1471" y="104"/>
                    <a:pt x="1284" y="269"/>
                  </a:cubicBezTo>
                  <a:cubicBezTo>
                    <a:pt x="601" y="787"/>
                    <a:pt x="0" y="1968"/>
                    <a:pt x="518" y="2776"/>
                  </a:cubicBezTo>
                  <a:cubicBezTo>
                    <a:pt x="684" y="3045"/>
                    <a:pt x="974" y="3231"/>
                    <a:pt x="1284" y="3335"/>
                  </a:cubicBezTo>
                  <a:cubicBezTo>
                    <a:pt x="1471" y="3376"/>
                    <a:pt x="1657" y="3397"/>
                    <a:pt x="1864" y="3397"/>
                  </a:cubicBezTo>
                  <a:cubicBezTo>
                    <a:pt x="2672" y="3397"/>
                    <a:pt x="3542" y="2983"/>
                    <a:pt x="3729" y="2154"/>
                  </a:cubicBezTo>
                  <a:cubicBezTo>
                    <a:pt x="3791" y="1885"/>
                    <a:pt x="3749" y="1595"/>
                    <a:pt x="3625" y="1326"/>
                  </a:cubicBezTo>
                  <a:cubicBezTo>
                    <a:pt x="3604" y="1264"/>
                    <a:pt x="3563" y="1201"/>
                    <a:pt x="3542" y="1139"/>
                  </a:cubicBezTo>
                  <a:cubicBezTo>
                    <a:pt x="3356" y="829"/>
                    <a:pt x="3087" y="580"/>
                    <a:pt x="2797" y="373"/>
                  </a:cubicBezTo>
                  <a:cubicBezTo>
                    <a:pt x="2548" y="186"/>
                    <a:pt x="2279" y="0"/>
                    <a:pt x="1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984150" y="1877700"/>
              <a:ext cx="94800" cy="84950"/>
            </a:xfrm>
            <a:custGeom>
              <a:rect b="b" l="l" r="r" t="t"/>
              <a:pathLst>
                <a:path extrusionOk="0" h="3398" w="3792">
                  <a:moveTo>
                    <a:pt x="1948" y="1"/>
                  </a:moveTo>
                  <a:cubicBezTo>
                    <a:pt x="1699" y="1"/>
                    <a:pt x="1471" y="104"/>
                    <a:pt x="1264" y="270"/>
                  </a:cubicBezTo>
                  <a:cubicBezTo>
                    <a:pt x="601" y="788"/>
                    <a:pt x="1" y="1968"/>
                    <a:pt x="518" y="2776"/>
                  </a:cubicBezTo>
                  <a:cubicBezTo>
                    <a:pt x="684" y="3046"/>
                    <a:pt x="974" y="3232"/>
                    <a:pt x="1285" y="3336"/>
                  </a:cubicBezTo>
                  <a:cubicBezTo>
                    <a:pt x="1471" y="3377"/>
                    <a:pt x="1658" y="3398"/>
                    <a:pt x="1865" y="3398"/>
                  </a:cubicBezTo>
                  <a:cubicBezTo>
                    <a:pt x="2673" y="3398"/>
                    <a:pt x="3543" y="2983"/>
                    <a:pt x="3729" y="2155"/>
                  </a:cubicBezTo>
                  <a:cubicBezTo>
                    <a:pt x="3791" y="1886"/>
                    <a:pt x="3750" y="1575"/>
                    <a:pt x="3626" y="1326"/>
                  </a:cubicBezTo>
                  <a:cubicBezTo>
                    <a:pt x="3605" y="1264"/>
                    <a:pt x="3563" y="1202"/>
                    <a:pt x="3543" y="1140"/>
                  </a:cubicBezTo>
                  <a:cubicBezTo>
                    <a:pt x="3356" y="829"/>
                    <a:pt x="3087" y="581"/>
                    <a:pt x="2797" y="373"/>
                  </a:cubicBezTo>
                  <a:cubicBezTo>
                    <a:pt x="2548" y="187"/>
                    <a:pt x="2279" y="1"/>
                    <a:pt x="1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238125" y="1658125"/>
              <a:ext cx="2600" cy="45075"/>
            </a:xfrm>
            <a:custGeom>
              <a:rect b="b" l="l" r="r" t="t"/>
              <a:pathLst>
                <a:path extrusionOk="0" h="1803" w="104">
                  <a:moveTo>
                    <a:pt x="104" y="1"/>
                  </a:moveTo>
                  <a:cubicBezTo>
                    <a:pt x="62" y="22"/>
                    <a:pt x="41" y="42"/>
                    <a:pt x="0" y="42"/>
                  </a:cubicBezTo>
                  <a:lnTo>
                    <a:pt x="0" y="1803"/>
                  </a:lnTo>
                  <a:cubicBezTo>
                    <a:pt x="41" y="1782"/>
                    <a:pt x="62" y="1762"/>
                    <a:pt x="104" y="176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40700" y="839425"/>
              <a:ext cx="1086475" cy="862750"/>
            </a:xfrm>
            <a:custGeom>
              <a:rect b="b" l="l" r="r" t="t"/>
              <a:pathLst>
                <a:path extrusionOk="0" h="34510" w="43459">
                  <a:moveTo>
                    <a:pt x="41491" y="0"/>
                  </a:moveTo>
                  <a:cubicBezTo>
                    <a:pt x="32604" y="12159"/>
                    <a:pt x="19327" y="22827"/>
                    <a:pt x="1803" y="31858"/>
                  </a:cubicBezTo>
                  <a:cubicBezTo>
                    <a:pt x="1243" y="32127"/>
                    <a:pt x="643" y="32438"/>
                    <a:pt x="1" y="32749"/>
                  </a:cubicBezTo>
                  <a:lnTo>
                    <a:pt x="1" y="34510"/>
                  </a:lnTo>
                  <a:cubicBezTo>
                    <a:pt x="912" y="34075"/>
                    <a:pt x="1782" y="33640"/>
                    <a:pt x="2528" y="33246"/>
                  </a:cubicBezTo>
                  <a:cubicBezTo>
                    <a:pt x="20715" y="23883"/>
                    <a:pt x="34427" y="12739"/>
                    <a:pt x="43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804100" y="3500125"/>
              <a:ext cx="74600" cy="71375"/>
            </a:xfrm>
            <a:custGeom>
              <a:rect b="b" l="l" r="r" t="t"/>
              <a:pathLst>
                <a:path extrusionOk="0" h="2855" w="2984">
                  <a:moveTo>
                    <a:pt x="1264" y="1"/>
                  </a:moveTo>
                  <a:cubicBezTo>
                    <a:pt x="1059" y="1"/>
                    <a:pt x="860" y="50"/>
                    <a:pt x="684" y="166"/>
                  </a:cubicBezTo>
                  <a:cubicBezTo>
                    <a:pt x="456" y="311"/>
                    <a:pt x="290" y="539"/>
                    <a:pt x="228" y="808"/>
                  </a:cubicBezTo>
                  <a:cubicBezTo>
                    <a:pt x="0" y="1554"/>
                    <a:pt x="352" y="2631"/>
                    <a:pt x="1181" y="2838"/>
                  </a:cubicBezTo>
                  <a:cubicBezTo>
                    <a:pt x="1245" y="2849"/>
                    <a:pt x="1308" y="2854"/>
                    <a:pt x="1370" y="2854"/>
                  </a:cubicBezTo>
                  <a:cubicBezTo>
                    <a:pt x="1547" y="2854"/>
                    <a:pt x="1716" y="2812"/>
                    <a:pt x="1885" y="2735"/>
                  </a:cubicBezTo>
                  <a:cubicBezTo>
                    <a:pt x="1927" y="2714"/>
                    <a:pt x="1989" y="2693"/>
                    <a:pt x="2030" y="2673"/>
                  </a:cubicBezTo>
                  <a:cubicBezTo>
                    <a:pt x="2279" y="2507"/>
                    <a:pt x="2486" y="2300"/>
                    <a:pt x="2672" y="2051"/>
                  </a:cubicBezTo>
                  <a:cubicBezTo>
                    <a:pt x="2838" y="1844"/>
                    <a:pt x="2983" y="1616"/>
                    <a:pt x="2983" y="1347"/>
                  </a:cubicBezTo>
                  <a:cubicBezTo>
                    <a:pt x="2983" y="1140"/>
                    <a:pt x="2900" y="953"/>
                    <a:pt x="2755" y="788"/>
                  </a:cubicBezTo>
                  <a:cubicBezTo>
                    <a:pt x="2436" y="377"/>
                    <a:pt x="1827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6052916" y="1257614"/>
              <a:ext cx="1321232" cy="1222376"/>
            </a:xfrm>
            <a:custGeom>
              <a:rect b="b" l="l" r="r" t="t"/>
              <a:pathLst>
                <a:path extrusionOk="0" h="61480" w="66452">
                  <a:moveTo>
                    <a:pt x="41698" y="1"/>
                  </a:moveTo>
                  <a:cubicBezTo>
                    <a:pt x="37804" y="1"/>
                    <a:pt x="33806" y="125"/>
                    <a:pt x="29725" y="394"/>
                  </a:cubicBezTo>
                  <a:lnTo>
                    <a:pt x="29270" y="436"/>
                  </a:lnTo>
                  <a:cubicBezTo>
                    <a:pt x="20342" y="1016"/>
                    <a:pt x="9198" y="1741"/>
                    <a:pt x="3750" y="8141"/>
                  </a:cubicBezTo>
                  <a:cubicBezTo>
                    <a:pt x="1099" y="11228"/>
                    <a:pt x="1" y="15412"/>
                    <a:pt x="477" y="20591"/>
                  </a:cubicBezTo>
                  <a:cubicBezTo>
                    <a:pt x="2486" y="42299"/>
                    <a:pt x="25728" y="52014"/>
                    <a:pt x="35608" y="55183"/>
                  </a:cubicBezTo>
                  <a:cubicBezTo>
                    <a:pt x="46504" y="58663"/>
                    <a:pt x="56799" y="60755"/>
                    <a:pt x="66451" y="61480"/>
                  </a:cubicBezTo>
                  <a:lnTo>
                    <a:pt x="66451" y="59885"/>
                  </a:lnTo>
                  <a:cubicBezTo>
                    <a:pt x="56944" y="59181"/>
                    <a:pt x="46814" y="57109"/>
                    <a:pt x="36105" y="53671"/>
                  </a:cubicBezTo>
                  <a:cubicBezTo>
                    <a:pt x="30181" y="51786"/>
                    <a:pt x="19348" y="47477"/>
                    <a:pt x="11456" y="39585"/>
                  </a:cubicBezTo>
                  <a:cubicBezTo>
                    <a:pt x="6546" y="34697"/>
                    <a:pt x="2797" y="28400"/>
                    <a:pt x="2051" y="20446"/>
                  </a:cubicBezTo>
                  <a:cubicBezTo>
                    <a:pt x="1616" y="15640"/>
                    <a:pt x="2569" y="11953"/>
                    <a:pt x="4951" y="9156"/>
                  </a:cubicBezTo>
                  <a:cubicBezTo>
                    <a:pt x="9964" y="3274"/>
                    <a:pt x="20735" y="2569"/>
                    <a:pt x="29373" y="2010"/>
                  </a:cubicBezTo>
                  <a:lnTo>
                    <a:pt x="29829" y="1989"/>
                  </a:lnTo>
                  <a:cubicBezTo>
                    <a:pt x="33868" y="1720"/>
                    <a:pt x="37845" y="1596"/>
                    <a:pt x="41719" y="1596"/>
                  </a:cubicBezTo>
                  <a:cubicBezTo>
                    <a:pt x="47705" y="1596"/>
                    <a:pt x="53484" y="1906"/>
                    <a:pt x="58953" y="2528"/>
                  </a:cubicBezTo>
                  <a:cubicBezTo>
                    <a:pt x="61521" y="2839"/>
                    <a:pt x="64007" y="3191"/>
                    <a:pt x="66451" y="3626"/>
                  </a:cubicBezTo>
                  <a:lnTo>
                    <a:pt x="66451" y="2031"/>
                  </a:lnTo>
                  <a:cubicBezTo>
                    <a:pt x="64069" y="1616"/>
                    <a:pt x="61625" y="1244"/>
                    <a:pt x="59139" y="954"/>
                  </a:cubicBezTo>
                  <a:cubicBezTo>
                    <a:pt x="53588" y="332"/>
                    <a:pt x="47767" y="1"/>
                    <a:pt x="416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 rot="10800000">
              <a:off x="238126" y="2927691"/>
              <a:ext cx="582600" cy="911475"/>
            </a:xfrm>
            <a:custGeom>
              <a:rect b="b" l="l" r="r" t="t"/>
              <a:pathLst>
                <a:path extrusionOk="0" h="36459" w="23304">
                  <a:moveTo>
                    <a:pt x="19829" y="0"/>
                  </a:moveTo>
                  <a:cubicBezTo>
                    <a:pt x="17493" y="0"/>
                    <a:pt x="15105" y="475"/>
                    <a:pt x="13008" y="1174"/>
                  </a:cubicBezTo>
                  <a:cubicBezTo>
                    <a:pt x="6111" y="3432"/>
                    <a:pt x="0" y="9169"/>
                    <a:pt x="228" y="16979"/>
                  </a:cubicBezTo>
                  <a:cubicBezTo>
                    <a:pt x="394" y="22509"/>
                    <a:pt x="4391" y="28723"/>
                    <a:pt x="8451" y="32224"/>
                  </a:cubicBezTo>
                  <a:cubicBezTo>
                    <a:pt x="11887" y="35200"/>
                    <a:pt x="14959" y="36459"/>
                    <a:pt x="18940" y="36459"/>
                  </a:cubicBezTo>
                  <a:cubicBezTo>
                    <a:pt x="19808" y="36459"/>
                    <a:pt x="20720" y="36399"/>
                    <a:pt x="21688" y="36284"/>
                  </a:cubicBezTo>
                  <a:cubicBezTo>
                    <a:pt x="22226" y="36222"/>
                    <a:pt x="22765" y="36139"/>
                    <a:pt x="23303" y="36035"/>
                  </a:cubicBezTo>
                  <a:lnTo>
                    <a:pt x="23303" y="407"/>
                  </a:lnTo>
                  <a:cubicBezTo>
                    <a:pt x="22392" y="179"/>
                    <a:pt x="21460" y="55"/>
                    <a:pt x="20507" y="14"/>
                  </a:cubicBezTo>
                  <a:cubicBezTo>
                    <a:pt x="20282" y="5"/>
                    <a:pt x="20056" y="0"/>
                    <a:pt x="19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 rot="10800000">
              <a:off x="238126" y="3119516"/>
              <a:ext cx="486300" cy="919725"/>
            </a:xfrm>
            <a:custGeom>
              <a:rect b="b" l="l" r="r" t="t"/>
              <a:pathLst>
                <a:path extrusionOk="0" h="36789" w="19452">
                  <a:moveTo>
                    <a:pt x="19451" y="0"/>
                  </a:moveTo>
                  <a:cubicBezTo>
                    <a:pt x="16945" y="63"/>
                    <a:pt x="14687" y="643"/>
                    <a:pt x="13154" y="1160"/>
                  </a:cubicBezTo>
                  <a:cubicBezTo>
                    <a:pt x="7044" y="3170"/>
                    <a:pt x="1" y="8555"/>
                    <a:pt x="249" y="17131"/>
                  </a:cubicBezTo>
                  <a:cubicBezTo>
                    <a:pt x="415" y="22931"/>
                    <a:pt x="4661" y="29166"/>
                    <a:pt x="8535" y="32501"/>
                  </a:cubicBezTo>
                  <a:cubicBezTo>
                    <a:pt x="11994" y="35504"/>
                    <a:pt x="15060" y="36789"/>
                    <a:pt x="19120" y="36789"/>
                  </a:cubicBezTo>
                  <a:lnTo>
                    <a:pt x="19451" y="36789"/>
                  </a:lnTo>
                  <a:lnTo>
                    <a:pt x="19451" y="36436"/>
                  </a:lnTo>
                  <a:cubicBezTo>
                    <a:pt x="19354" y="36438"/>
                    <a:pt x="19256" y="36439"/>
                    <a:pt x="19160" y="36439"/>
                  </a:cubicBezTo>
                  <a:cubicBezTo>
                    <a:pt x="15183" y="36439"/>
                    <a:pt x="12160" y="35184"/>
                    <a:pt x="8763" y="32252"/>
                  </a:cubicBezTo>
                  <a:cubicBezTo>
                    <a:pt x="4951" y="28959"/>
                    <a:pt x="767" y="22827"/>
                    <a:pt x="602" y="17131"/>
                  </a:cubicBezTo>
                  <a:cubicBezTo>
                    <a:pt x="353" y="8721"/>
                    <a:pt x="7271" y="3460"/>
                    <a:pt x="13258" y="1471"/>
                  </a:cubicBezTo>
                  <a:cubicBezTo>
                    <a:pt x="14770" y="974"/>
                    <a:pt x="16986" y="415"/>
                    <a:pt x="19451" y="353"/>
                  </a:cubicBezTo>
                  <a:lnTo>
                    <a:pt x="19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6685524" y="3235218"/>
              <a:ext cx="195250" cy="156775"/>
            </a:xfrm>
            <a:custGeom>
              <a:rect b="b" l="l" r="r" t="t"/>
              <a:pathLst>
                <a:path extrusionOk="0" h="6271" w="7810">
                  <a:moveTo>
                    <a:pt x="3540" y="1"/>
                  </a:moveTo>
                  <a:cubicBezTo>
                    <a:pt x="3370" y="1"/>
                    <a:pt x="3198" y="20"/>
                    <a:pt x="3024" y="61"/>
                  </a:cubicBezTo>
                  <a:cubicBezTo>
                    <a:pt x="2755" y="123"/>
                    <a:pt x="2465" y="248"/>
                    <a:pt x="2175" y="434"/>
                  </a:cubicBezTo>
                  <a:cubicBezTo>
                    <a:pt x="725" y="1408"/>
                    <a:pt x="0" y="2961"/>
                    <a:pt x="1119" y="4494"/>
                  </a:cubicBezTo>
                  <a:cubicBezTo>
                    <a:pt x="1772" y="5436"/>
                    <a:pt x="2568" y="6270"/>
                    <a:pt x="3738" y="6270"/>
                  </a:cubicBezTo>
                  <a:cubicBezTo>
                    <a:pt x="3829" y="6270"/>
                    <a:pt x="3923" y="6265"/>
                    <a:pt x="4019" y="6255"/>
                  </a:cubicBezTo>
                  <a:cubicBezTo>
                    <a:pt x="5075" y="6130"/>
                    <a:pt x="6649" y="5136"/>
                    <a:pt x="7229" y="4121"/>
                  </a:cubicBezTo>
                  <a:cubicBezTo>
                    <a:pt x="7809" y="3065"/>
                    <a:pt x="7229" y="2505"/>
                    <a:pt x="6484" y="1718"/>
                  </a:cubicBezTo>
                  <a:cubicBezTo>
                    <a:pt x="5658" y="821"/>
                    <a:pt x="4645" y="1"/>
                    <a:pt x="35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6909224" y="3458118"/>
              <a:ext cx="138225" cy="127725"/>
            </a:xfrm>
            <a:custGeom>
              <a:rect b="b" l="l" r="r" t="t"/>
              <a:pathLst>
                <a:path extrusionOk="0" h="5109" w="5529">
                  <a:moveTo>
                    <a:pt x="2709" y="0"/>
                  </a:moveTo>
                  <a:cubicBezTo>
                    <a:pt x="2647" y="0"/>
                    <a:pt x="2587" y="4"/>
                    <a:pt x="2528" y="11"/>
                  </a:cubicBezTo>
                  <a:cubicBezTo>
                    <a:pt x="2300" y="52"/>
                    <a:pt x="2093" y="94"/>
                    <a:pt x="1906" y="177"/>
                  </a:cubicBezTo>
                  <a:cubicBezTo>
                    <a:pt x="374" y="839"/>
                    <a:pt x="1" y="3014"/>
                    <a:pt x="1161" y="4216"/>
                  </a:cubicBezTo>
                  <a:cubicBezTo>
                    <a:pt x="1709" y="4764"/>
                    <a:pt x="2092" y="5108"/>
                    <a:pt x="2586" y="5108"/>
                  </a:cubicBezTo>
                  <a:cubicBezTo>
                    <a:pt x="2895" y="5108"/>
                    <a:pt x="3247" y="4974"/>
                    <a:pt x="3708" y="4671"/>
                  </a:cubicBezTo>
                  <a:cubicBezTo>
                    <a:pt x="4516" y="4133"/>
                    <a:pt x="5407" y="3408"/>
                    <a:pt x="5469" y="2476"/>
                  </a:cubicBezTo>
                  <a:cubicBezTo>
                    <a:pt x="5528" y="1275"/>
                    <a:pt x="3886" y="0"/>
                    <a:pt x="2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568474" y="3486343"/>
              <a:ext cx="153825" cy="75375"/>
            </a:xfrm>
            <a:custGeom>
              <a:rect b="b" l="l" r="r" t="t"/>
              <a:pathLst>
                <a:path extrusionOk="0" h="3015" w="6153">
                  <a:moveTo>
                    <a:pt x="1368" y="0"/>
                  </a:moveTo>
                  <a:cubicBezTo>
                    <a:pt x="1" y="311"/>
                    <a:pt x="788" y="1637"/>
                    <a:pt x="1430" y="2196"/>
                  </a:cubicBezTo>
                  <a:cubicBezTo>
                    <a:pt x="1956" y="2647"/>
                    <a:pt x="2483" y="3015"/>
                    <a:pt x="3041" y="3015"/>
                  </a:cubicBezTo>
                  <a:cubicBezTo>
                    <a:pt x="3406" y="3015"/>
                    <a:pt x="3784" y="2858"/>
                    <a:pt x="4185" y="2465"/>
                  </a:cubicBezTo>
                  <a:cubicBezTo>
                    <a:pt x="6153" y="539"/>
                    <a:pt x="3004" y="145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7113274" y="3646818"/>
              <a:ext cx="122325" cy="77525"/>
            </a:xfrm>
            <a:custGeom>
              <a:rect b="b" l="l" r="r" t="t"/>
              <a:pathLst>
                <a:path extrusionOk="0" h="3101" w="4893">
                  <a:moveTo>
                    <a:pt x="1399" y="1"/>
                  </a:moveTo>
                  <a:cubicBezTo>
                    <a:pt x="1368" y="1"/>
                    <a:pt x="1336" y="1"/>
                    <a:pt x="1305" y="3"/>
                  </a:cubicBezTo>
                  <a:cubicBezTo>
                    <a:pt x="352" y="790"/>
                    <a:pt x="0" y="1018"/>
                    <a:pt x="476" y="2198"/>
                  </a:cubicBezTo>
                  <a:cubicBezTo>
                    <a:pt x="753" y="2861"/>
                    <a:pt x="1222" y="3101"/>
                    <a:pt x="1805" y="3101"/>
                  </a:cubicBezTo>
                  <a:cubicBezTo>
                    <a:pt x="2097" y="3101"/>
                    <a:pt x="2417" y="3041"/>
                    <a:pt x="2755" y="2944"/>
                  </a:cubicBezTo>
                  <a:cubicBezTo>
                    <a:pt x="4893" y="2313"/>
                    <a:pt x="3208" y="1"/>
                    <a:pt x="1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087374" y="3324768"/>
              <a:ext cx="75100" cy="67775"/>
            </a:xfrm>
            <a:custGeom>
              <a:rect b="b" l="l" r="r" t="t"/>
              <a:pathLst>
                <a:path extrusionOk="0" h="2711" w="3004">
                  <a:moveTo>
                    <a:pt x="1782" y="1"/>
                  </a:moveTo>
                  <a:cubicBezTo>
                    <a:pt x="829" y="332"/>
                    <a:pt x="0" y="1057"/>
                    <a:pt x="642" y="1989"/>
                  </a:cubicBezTo>
                  <a:cubicBezTo>
                    <a:pt x="918" y="2374"/>
                    <a:pt x="1339" y="2711"/>
                    <a:pt x="1835" y="2711"/>
                  </a:cubicBezTo>
                  <a:cubicBezTo>
                    <a:pt x="1899" y="2711"/>
                    <a:pt x="1964" y="2705"/>
                    <a:pt x="2030" y="2693"/>
                  </a:cubicBezTo>
                  <a:cubicBezTo>
                    <a:pt x="3004" y="2507"/>
                    <a:pt x="2880" y="249"/>
                    <a:pt x="2051" y="146"/>
                  </a:cubicBezTo>
                  <a:lnTo>
                    <a:pt x="1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254600" y="839425"/>
              <a:ext cx="1860650" cy="811175"/>
            </a:xfrm>
            <a:custGeom>
              <a:rect b="b" l="l" r="r" t="t"/>
              <a:pathLst>
                <a:path extrusionOk="0" h="32447" w="74426">
                  <a:moveTo>
                    <a:pt x="11455" y="0"/>
                  </a:moveTo>
                  <a:cubicBezTo>
                    <a:pt x="4764" y="8721"/>
                    <a:pt x="0" y="18353"/>
                    <a:pt x="10689" y="22081"/>
                  </a:cubicBezTo>
                  <a:cubicBezTo>
                    <a:pt x="17276" y="24360"/>
                    <a:pt x="24712" y="22744"/>
                    <a:pt x="31361" y="25395"/>
                  </a:cubicBezTo>
                  <a:cubicBezTo>
                    <a:pt x="38368" y="28167"/>
                    <a:pt x="44051" y="32446"/>
                    <a:pt x="51684" y="32446"/>
                  </a:cubicBezTo>
                  <a:cubicBezTo>
                    <a:pt x="52152" y="32446"/>
                    <a:pt x="52628" y="32430"/>
                    <a:pt x="53111" y="32397"/>
                  </a:cubicBezTo>
                  <a:cubicBezTo>
                    <a:pt x="60133" y="31920"/>
                    <a:pt x="62722" y="26203"/>
                    <a:pt x="63468" y="19927"/>
                  </a:cubicBezTo>
                  <a:cubicBezTo>
                    <a:pt x="64255" y="13423"/>
                    <a:pt x="66513" y="11993"/>
                    <a:pt x="70676" y="7229"/>
                  </a:cubicBezTo>
                  <a:cubicBezTo>
                    <a:pt x="72520" y="5075"/>
                    <a:pt x="74074" y="2548"/>
                    <a:pt x="74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29"/>
          <p:cNvSpPr/>
          <p:nvPr/>
        </p:nvSpPr>
        <p:spPr>
          <a:xfrm>
            <a:off x="5035899" y="5897865"/>
            <a:ext cx="3058275" cy="96020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477501" y="6145201"/>
            <a:ext cx="1805209" cy="715751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 txBox="1"/>
          <p:nvPr>
            <p:ph type="title"/>
          </p:nvPr>
        </p:nvSpPr>
        <p:spPr>
          <a:xfrm>
            <a:off x="3365900" y="2776800"/>
            <a:ext cx="54604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1925467" y="560032"/>
            <a:ext cx="834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1499616" y="2194560"/>
            <a:ext cx="32796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7412736" y="2194560"/>
            <a:ext cx="32796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1499616" y="2682240"/>
            <a:ext cx="3279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7412736" y="2682240"/>
            <a:ext cx="3279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1499616" y="4547616"/>
            <a:ext cx="32796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7412736" y="4547616"/>
            <a:ext cx="32796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0" name="Google Shape;370;p31"/>
          <p:cNvSpPr txBox="1"/>
          <p:nvPr>
            <p:ph idx="7" type="subTitle"/>
          </p:nvPr>
        </p:nvSpPr>
        <p:spPr>
          <a:xfrm>
            <a:off x="1499616" y="5047488"/>
            <a:ext cx="3279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8" type="subTitle"/>
          </p:nvPr>
        </p:nvSpPr>
        <p:spPr>
          <a:xfrm>
            <a:off x="7412736" y="5047488"/>
            <a:ext cx="3279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2" name="Google Shape;372;p31"/>
          <p:cNvSpPr/>
          <p:nvPr/>
        </p:nvSpPr>
        <p:spPr>
          <a:xfrm>
            <a:off x="1" y="5604232"/>
            <a:ext cx="1058265" cy="1253768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-2" y="247205"/>
            <a:ext cx="1367249" cy="2149275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9724355" y="330909"/>
            <a:ext cx="217795" cy="195176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11324141" y="5604227"/>
            <a:ext cx="127464" cy="121984"/>
          </a:xfrm>
          <a:custGeom>
            <a:rect b="b" l="l" r="r" t="t"/>
            <a:pathLst>
              <a:path extrusionOk="0" h="2855" w="2983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421556" y="4923921"/>
            <a:ext cx="215145" cy="192953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11674199" y="1607233"/>
            <a:ext cx="215120" cy="192953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511340" y="61558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783866" y="6201591"/>
            <a:ext cx="274412" cy="290584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1207866" y="6492154"/>
            <a:ext cx="159383" cy="174153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10624584" y="4"/>
            <a:ext cx="1379168" cy="1513848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1"/>
          <p:cNvGrpSpPr/>
          <p:nvPr/>
        </p:nvGrpSpPr>
        <p:grpSpPr>
          <a:xfrm>
            <a:off x="2062366" y="117648"/>
            <a:ext cx="679780" cy="621717"/>
            <a:chOff x="5177300" y="2314950"/>
            <a:chExt cx="341575" cy="312400"/>
          </a:xfrm>
        </p:grpSpPr>
        <p:sp>
          <p:nvSpPr>
            <p:cNvPr id="383" name="Google Shape;383;p31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31"/>
          <p:cNvSpPr/>
          <p:nvPr/>
        </p:nvSpPr>
        <p:spPr>
          <a:xfrm rot="5400000">
            <a:off x="9900404" y="2733341"/>
            <a:ext cx="3191883" cy="1391328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 txBox="1"/>
          <p:nvPr>
            <p:ph idx="9" type="title"/>
          </p:nvPr>
        </p:nvSpPr>
        <p:spPr>
          <a:xfrm>
            <a:off x="3821617" y="1685515"/>
            <a:ext cx="963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9pPr>
          </a:lstStyle>
          <a:p/>
        </p:txBody>
      </p:sp>
      <p:sp>
        <p:nvSpPr>
          <p:cNvPr id="390" name="Google Shape;390;p31"/>
          <p:cNvSpPr txBox="1"/>
          <p:nvPr>
            <p:ph idx="13" type="title"/>
          </p:nvPr>
        </p:nvSpPr>
        <p:spPr>
          <a:xfrm>
            <a:off x="7407117" y="1685515"/>
            <a:ext cx="963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9pPr>
          </a:lstStyle>
          <a:p/>
        </p:txBody>
      </p:sp>
      <p:sp>
        <p:nvSpPr>
          <p:cNvPr id="391" name="Google Shape;391;p31"/>
          <p:cNvSpPr txBox="1"/>
          <p:nvPr>
            <p:ph idx="14" type="title"/>
          </p:nvPr>
        </p:nvSpPr>
        <p:spPr>
          <a:xfrm>
            <a:off x="3821617" y="4047744"/>
            <a:ext cx="963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9pPr>
          </a:lstStyle>
          <a:p/>
        </p:txBody>
      </p:sp>
      <p:sp>
        <p:nvSpPr>
          <p:cNvPr id="392" name="Google Shape;392;p31"/>
          <p:cNvSpPr txBox="1"/>
          <p:nvPr>
            <p:ph idx="15" type="title"/>
          </p:nvPr>
        </p:nvSpPr>
        <p:spPr>
          <a:xfrm>
            <a:off x="7407117" y="4047744"/>
            <a:ext cx="963200" cy="4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4267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ed list ">
  <p:cSld name="Title + bulleted list 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>
            <a:off x="10826132" y="3552237"/>
            <a:ext cx="1367531" cy="1417457"/>
          </a:xfrm>
          <a:custGeom>
            <a:rect b="b" l="l" r="r" t="t"/>
            <a:pathLst>
              <a:path extrusionOk="0" h="33175" w="32004">
                <a:moveTo>
                  <a:pt x="10837" y="0"/>
                </a:moveTo>
                <a:cubicBezTo>
                  <a:pt x="8343" y="0"/>
                  <a:pt x="5972" y="932"/>
                  <a:pt x="4474" y="3782"/>
                </a:cubicBezTo>
                <a:cubicBezTo>
                  <a:pt x="0" y="12316"/>
                  <a:pt x="12035" y="21326"/>
                  <a:pt x="18477" y="26173"/>
                </a:cubicBezTo>
                <a:cubicBezTo>
                  <a:pt x="18871" y="26463"/>
                  <a:pt x="19223" y="26733"/>
                  <a:pt x="19575" y="27002"/>
                </a:cubicBezTo>
                <a:cubicBezTo>
                  <a:pt x="24049" y="30399"/>
                  <a:pt x="28275" y="32243"/>
                  <a:pt x="32003" y="33175"/>
                </a:cubicBezTo>
                <a:lnTo>
                  <a:pt x="32003" y="32553"/>
                </a:lnTo>
                <a:cubicBezTo>
                  <a:pt x="28378" y="31621"/>
                  <a:pt x="24298" y="29819"/>
                  <a:pt x="19948" y="26505"/>
                </a:cubicBezTo>
                <a:cubicBezTo>
                  <a:pt x="19596" y="26256"/>
                  <a:pt x="19243" y="25987"/>
                  <a:pt x="18850" y="25697"/>
                </a:cubicBezTo>
                <a:cubicBezTo>
                  <a:pt x="12532" y="20953"/>
                  <a:pt x="787" y="12129"/>
                  <a:pt x="5013" y="4072"/>
                </a:cubicBezTo>
                <a:cubicBezTo>
                  <a:pt x="6354" y="1513"/>
                  <a:pt x="8430" y="590"/>
                  <a:pt x="10796" y="590"/>
                </a:cubicBezTo>
                <a:cubicBezTo>
                  <a:pt x="13620" y="590"/>
                  <a:pt x="16855" y="1906"/>
                  <a:pt x="19741" y="3326"/>
                </a:cubicBezTo>
                <a:cubicBezTo>
                  <a:pt x="22185" y="4527"/>
                  <a:pt x="24733" y="5625"/>
                  <a:pt x="27177" y="6702"/>
                </a:cubicBezTo>
                <a:cubicBezTo>
                  <a:pt x="28772" y="7386"/>
                  <a:pt x="30388" y="8069"/>
                  <a:pt x="32003" y="8815"/>
                </a:cubicBezTo>
                <a:lnTo>
                  <a:pt x="32003" y="8132"/>
                </a:lnTo>
                <a:cubicBezTo>
                  <a:pt x="30470" y="7448"/>
                  <a:pt x="28938" y="6785"/>
                  <a:pt x="27426" y="6143"/>
                </a:cubicBezTo>
                <a:cubicBezTo>
                  <a:pt x="24981" y="5066"/>
                  <a:pt x="22433" y="3968"/>
                  <a:pt x="20010" y="2787"/>
                </a:cubicBezTo>
                <a:cubicBezTo>
                  <a:pt x="18097" y="1843"/>
                  <a:pt x="14345" y="0"/>
                  <a:pt x="108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4871300" y="6369757"/>
            <a:ext cx="406277" cy="366083"/>
          </a:xfrm>
          <a:custGeom>
            <a:rect b="b" l="l" r="r" t="t"/>
            <a:pathLst>
              <a:path extrusionOk="0" h="8568" w="9508">
                <a:moveTo>
                  <a:pt x="4414" y="1"/>
                </a:moveTo>
                <a:cubicBezTo>
                  <a:pt x="2737" y="1"/>
                  <a:pt x="1039" y="697"/>
                  <a:pt x="332" y="2246"/>
                </a:cubicBezTo>
                <a:cubicBezTo>
                  <a:pt x="21" y="2909"/>
                  <a:pt x="0" y="3655"/>
                  <a:pt x="145" y="4380"/>
                </a:cubicBezTo>
                <a:cubicBezTo>
                  <a:pt x="187" y="4545"/>
                  <a:pt x="228" y="4711"/>
                  <a:pt x="290" y="4877"/>
                </a:cubicBezTo>
                <a:cubicBezTo>
                  <a:pt x="601" y="5726"/>
                  <a:pt x="1119" y="6472"/>
                  <a:pt x="1719" y="7155"/>
                </a:cubicBezTo>
                <a:cubicBezTo>
                  <a:pt x="2237" y="7756"/>
                  <a:pt x="2859" y="8336"/>
                  <a:pt x="3625" y="8523"/>
                </a:cubicBezTo>
                <a:cubicBezTo>
                  <a:pt x="3774" y="8553"/>
                  <a:pt x="3926" y="8568"/>
                  <a:pt x="4080" y="8568"/>
                </a:cubicBezTo>
                <a:cubicBezTo>
                  <a:pt x="4547" y="8568"/>
                  <a:pt x="5027" y="8435"/>
                  <a:pt x="5448" y="8233"/>
                </a:cubicBezTo>
                <a:cubicBezTo>
                  <a:pt x="7416" y="7259"/>
                  <a:pt x="9508" y="4670"/>
                  <a:pt x="8638" y="2371"/>
                </a:cubicBezTo>
                <a:cubicBezTo>
                  <a:pt x="8348" y="1604"/>
                  <a:pt x="7706" y="1003"/>
                  <a:pt x="7002" y="610"/>
                </a:cubicBezTo>
                <a:cubicBezTo>
                  <a:pt x="6258" y="212"/>
                  <a:pt x="5339" y="1"/>
                  <a:pt x="44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2443233" y="788762"/>
            <a:ext cx="126609" cy="122497"/>
          </a:xfrm>
          <a:custGeom>
            <a:rect b="b" l="l" r="r" t="t"/>
            <a:pathLst>
              <a:path extrusionOk="0" h="2867" w="2963">
                <a:moveTo>
                  <a:pt x="1254" y="0"/>
                </a:moveTo>
                <a:cubicBezTo>
                  <a:pt x="1047" y="0"/>
                  <a:pt x="845" y="50"/>
                  <a:pt x="663" y="165"/>
                </a:cubicBezTo>
                <a:cubicBezTo>
                  <a:pt x="436" y="310"/>
                  <a:pt x="291" y="559"/>
                  <a:pt x="208" y="808"/>
                </a:cubicBezTo>
                <a:cubicBezTo>
                  <a:pt x="1" y="1553"/>
                  <a:pt x="332" y="2651"/>
                  <a:pt x="1181" y="2838"/>
                </a:cubicBezTo>
                <a:cubicBezTo>
                  <a:pt x="1254" y="2857"/>
                  <a:pt x="1329" y="2867"/>
                  <a:pt x="1405" y="2867"/>
                </a:cubicBezTo>
                <a:cubicBezTo>
                  <a:pt x="1564" y="2867"/>
                  <a:pt x="1724" y="2825"/>
                  <a:pt x="1865" y="2755"/>
                </a:cubicBezTo>
                <a:cubicBezTo>
                  <a:pt x="1927" y="2734"/>
                  <a:pt x="1968" y="2713"/>
                  <a:pt x="2031" y="2672"/>
                </a:cubicBezTo>
                <a:cubicBezTo>
                  <a:pt x="2279" y="2527"/>
                  <a:pt x="2486" y="2299"/>
                  <a:pt x="2652" y="2071"/>
                </a:cubicBezTo>
                <a:cubicBezTo>
                  <a:pt x="2818" y="1864"/>
                  <a:pt x="2963" y="1636"/>
                  <a:pt x="2963" y="1367"/>
                </a:cubicBezTo>
                <a:cubicBezTo>
                  <a:pt x="2963" y="1160"/>
                  <a:pt x="2880" y="953"/>
                  <a:pt x="2756" y="808"/>
                </a:cubicBezTo>
                <a:cubicBezTo>
                  <a:pt x="2436" y="382"/>
                  <a:pt x="1826" y="0"/>
                  <a:pt x="125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10572104" y="1949"/>
            <a:ext cx="1621561" cy="2615299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DDA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1213" y="5399780"/>
            <a:ext cx="1843715" cy="1460355"/>
          </a:xfrm>
          <a:custGeom>
            <a:rect b="b" l="l" r="r" t="t"/>
            <a:pathLst>
              <a:path extrusionOk="0" h="34179" w="43148">
                <a:moveTo>
                  <a:pt x="1" y="1"/>
                </a:moveTo>
                <a:lnTo>
                  <a:pt x="1" y="34179"/>
                </a:lnTo>
                <a:lnTo>
                  <a:pt x="43148" y="34179"/>
                </a:lnTo>
                <a:cubicBezTo>
                  <a:pt x="40952" y="30782"/>
                  <a:pt x="38591" y="27468"/>
                  <a:pt x="36250" y="24195"/>
                </a:cubicBezTo>
                <a:cubicBezTo>
                  <a:pt x="33164" y="19886"/>
                  <a:pt x="30057" y="15536"/>
                  <a:pt x="26017" y="12098"/>
                </a:cubicBezTo>
                <a:cubicBezTo>
                  <a:pt x="20756" y="7603"/>
                  <a:pt x="14210" y="4910"/>
                  <a:pt x="7685" y="2590"/>
                </a:cubicBezTo>
                <a:cubicBezTo>
                  <a:pt x="5138" y="1679"/>
                  <a:pt x="2569" y="829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1214" y="1950"/>
            <a:ext cx="1734881" cy="2133855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rgbClr val="E1D0B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7889299" y="1949"/>
            <a:ext cx="1641943" cy="1092179"/>
          </a:xfrm>
          <a:custGeom>
            <a:rect b="b" l="l" r="r" t="t"/>
            <a:pathLst>
              <a:path extrusionOk="0" h="25562" w="38426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8092908" y="1950"/>
            <a:ext cx="1230325" cy="925460"/>
          </a:xfrm>
          <a:custGeom>
            <a:rect b="b" l="l" r="r" t="t"/>
            <a:pathLst>
              <a:path extrusionOk="0" h="21660" w="28793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8284979" y="143333"/>
            <a:ext cx="830244" cy="618212"/>
          </a:xfrm>
          <a:custGeom>
            <a:rect b="b" l="l" r="r" t="t"/>
            <a:pathLst>
              <a:path extrusionOk="0" h="14469" w="1943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8473505" y="279759"/>
            <a:ext cx="446999" cy="317844"/>
          </a:xfrm>
          <a:custGeom>
            <a:rect b="b" l="l" r="r" t="t"/>
            <a:pathLst>
              <a:path extrusionOk="0" h="7439" w="10461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141030" y="3119911"/>
            <a:ext cx="620116" cy="618188"/>
          </a:xfrm>
          <a:custGeom>
            <a:rect b="b" l="l" r="r" t="t"/>
            <a:pathLst>
              <a:path extrusionOk="0" h="10306" w="10337">
                <a:moveTo>
                  <a:pt x="6170" y="345"/>
                </a:moveTo>
                <a:cubicBezTo>
                  <a:pt x="6905" y="345"/>
                  <a:pt x="7629" y="496"/>
                  <a:pt x="8244" y="798"/>
                </a:cubicBezTo>
                <a:cubicBezTo>
                  <a:pt x="9239" y="1274"/>
                  <a:pt x="9819" y="2372"/>
                  <a:pt x="9901" y="3926"/>
                </a:cubicBezTo>
                <a:cubicBezTo>
                  <a:pt x="10026" y="6515"/>
                  <a:pt x="8514" y="8359"/>
                  <a:pt x="7064" y="9229"/>
                </a:cubicBezTo>
                <a:cubicBezTo>
                  <a:pt x="6241" y="9715"/>
                  <a:pt x="5361" y="9962"/>
                  <a:pt x="4534" y="9962"/>
                </a:cubicBezTo>
                <a:cubicBezTo>
                  <a:pt x="3882" y="9962"/>
                  <a:pt x="3264" y="9808"/>
                  <a:pt x="2734" y="9498"/>
                </a:cubicBezTo>
                <a:cubicBezTo>
                  <a:pt x="932" y="8400"/>
                  <a:pt x="352" y="6929"/>
                  <a:pt x="829" y="4547"/>
                </a:cubicBezTo>
                <a:cubicBezTo>
                  <a:pt x="1284" y="2144"/>
                  <a:pt x="3314" y="1088"/>
                  <a:pt x="4164" y="736"/>
                </a:cubicBezTo>
                <a:cubicBezTo>
                  <a:pt x="4226" y="715"/>
                  <a:pt x="4267" y="694"/>
                  <a:pt x="4329" y="674"/>
                </a:cubicBezTo>
                <a:cubicBezTo>
                  <a:pt x="4911" y="455"/>
                  <a:pt x="5544" y="345"/>
                  <a:pt x="6170" y="345"/>
                </a:cubicBezTo>
                <a:close/>
                <a:moveTo>
                  <a:pt x="6161" y="0"/>
                </a:moveTo>
                <a:cubicBezTo>
                  <a:pt x="5493" y="0"/>
                  <a:pt x="4821" y="115"/>
                  <a:pt x="4205" y="342"/>
                </a:cubicBezTo>
                <a:cubicBezTo>
                  <a:pt x="4143" y="363"/>
                  <a:pt x="4101" y="384"/>
                  <a:pt x="4039" y="404"/>
                </a:cubicBezTo>
                <a:cubicBezTo>
                  <a:pt x="3128" y="777"/>
                  <a:pt x="974" y="1917"/>
                  <a:pt x="477" y="4485"/>
                </a:cubicBezTo>
                <a:cubicBezTo>
                  <a:pt x="0" y="6991"/>
                  <a:pt x="642" y="8628"/>
                  <a:pt x="2569" y="9788"/>
                </a:cubicBezTo>
                <a:cubicBezTo>
                  <a:pt x="3149" y="10140"/>
                  <a:pt x="3832" y="10306"/>
                  <a:pt x="4557" y="10306"/>
                </a:cubicBezTo>
                <a:cubicBezTo>
                  <a:pt x="5427" y="10306"/>
                  <a:pt x="6380" y="10036"/>
                  <a:pt x="7250" y="9519"/>
                </a:cubicBezTo>
                <a:cubicBezTo>
                  <a:pt x="9197" y="8359"/>
                  <a:pt x="10336" y="6204"/>
                  <a:pt x="10233" y="3905"/>
                </a:cubicBezTo>
                <a:cubicBezTo>
                  <a:pt x="10171" y="2248"/>
                  <a:pt x="9487" y="1005"/>
                  <a:pt x="8410" y="487"/>
                </a:cubicBezTo>
                <a:cubicBezTo>
                  <a:pt x="7736" y="161"/>
                  <a:pt x="6952" y="0"/>
                  <a:pt x="6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2"/>
          <p:cNvSpPr txBox="1"/>
          <p:nvPr>
            <p:ph type="title"/>
          </p:nvPr>
        </p:nvSpPr>
        <p:spPr>
          <a:xfrm>
            <a:off x="952400" y="557832"/>
            <a:ext cx="1028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6" name="Google Shape;406;p32"/>
          <p:cNvSpPr txBox="1"/>
          <p:nvPr>
            <p:ph idx="1" type="subTitle"/>
          </p:nvPr>
        </p:nvSpPr>
        <p:spPr>
          <a:xfrm>
            <a:off x="1719072" y="1560576"/>
            <a:ext cx="4462400" cy="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7" name="Google Shape;407;p32"/>
          <p:cNvSpPr txBox="1"/>
          <p:nvPr>
            <p:ph idx="2" type="subTitle"/>
          </p:nvPr>
        </p:nvSpPr>
        <p:spPr>
          <a:xfrm>
            <a:off x="1511808" y="2145792"/>
            <a:ext cx="46572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8" name="Google Shape;408;p32"/>
          <p:cNvSpPr txBox="1"/>
          <p:nvPr>
            <p:ph idx="3" type="subTitle"/>
          </p:nvPr>
        </p:nvSpPr>
        <p:spPr>
          <a:xfrm>
            <a:off x="6742176" y="1560576"/>
            <a:ext cx="4462400" cy="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9" name="Google Shape;409;p32"/>
          <p:cNvSpPr txBox="1"/>
          <p:nvPr>
            <p:ph idx="4" type="subTitle"/>
          </p:nvPr>
        </p:nvSpPr>
        <p:spPr>
          <a:xfrm>
            <a:off x="6559296" y="2145792"/>
            <a:ext cx="46572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Three columns of tex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3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11624737" y="368681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-18279" y="1393163"/>
            <a:ext cx="4449" cy="77211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-13873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555275" y="5747854"/>
            <a:ext cx="127645" cy="122260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3"/>
          <p:cNvSpPr/>
          <p:nvPr/>
        </p:nvSpPr>
        <p:spPr>
          <a:xfrm rot="10800000">
            <a:off x="-9121" y="3567845"/>
            <a:ext cx="996868" cy="1561296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3"/>
          <p:cNvSpPr/>
          <p:nvPr/>
        </p:nvSpPr>
        <p:spPr>
          <a:xfrm rot="10800000">
            <a:off x="-9121" y="3896429"/>
            <a:ext cx="832092" cy="1575428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3"/>
          <p:cNvSpPr/>
          <p:nvPr/>
        </p:nvSpPr>
        <p:spPr>
          <a:xfrm rot="5400000">
            <a:off x="11760388" y="4496308"/>
            <a:ext cx="334085" cy="268545"/>
          </a:xfrm>
          <a:custGeom>
            <a:rect b="b" l="l" r="r" t="t"/>
            <a:pathLst>
              <a:path extrusionOk="0" h="6271" w="781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3"/>
          <p:cNvSpPr/>
          <p:nvPr/>
        </p:nvSpPr>
        <p:spPr>
          <a:xfrm rot="5400000">
            <a:off x="11452243" y="4855167"/>
            <a:ext cx="236512" cy="218784"/>
          </a:xfrm>
          <a:custGeom>
            <a:rect b="b" l="l" r="r" t="t"/>
            <a:pathLst>
              <a:path extrusionOk="0" h="5109" w="5529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3"/>
          <p:cNvSpPr/>
          <p:nvPr/>
        </p:nvSpPr>
        <p:spPr>
          <a:xfrm rot="5400000">
            <a:off x="11435384" y="4330303"/>
            <a:ext cx="263205" cy="129112"/>
          </a:xfrm>
          <a:custGeom>
            <a:rect b="b" l="l" r="r" t="t"/>
            <a:pathLst>
              <a:path extrusionOk="0" h="3015" w="6153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3"/>
          <p:cNvSpPr/>
          <p:nvPr/>
        </p:nvSpPr>
        <p:spPr>
          <a:xfrm rot="5400000">
            <a:off x="11185609" y="5233701"/>
            <a:ext cx="209307" cy="132795"/>
          </a:xfrm>
          <a:custGeom>
            <a:rect b="b" l="l" r="r" t="t"/>
            <a:pathLst>
              <a:path extrusionOk="0" h="3101" w="4893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3"/>
          <p:cNvSpPr/>
          <p:nvPr/>
        </p:nvSpPr>
        <p:spPr>
          <a:xfrm rot="5400000">
            <a:off x="11786012" y="5157333"/>
            <a:ext cx="128501" cy="116095"/>
          </a:xfrm>
          <a:custGeom>
            <a:rect b="b" l="l" r="r" t="t"/>
            <a:pathLst>
              <a:path extrusionOk="0" h="2711" w="3004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3"/>
          <p:cNvSpPr txBox="1"/>
          <p:nvPr>
            <p:ph type="title"/>
          </p:nvPr>
        </p:nvSpPr>
        <p:spPr>
          <a:xfrm>
            <a:off x="1975104" y="402336"/>
            <a:ext cx="82296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427" name="Google Shape;427;p33"/>
          <p:cNvSpPr txBox="1"/>
          <p:nvPr>
            <p:ph idx="1" type="subTitle"/>
          </p:nvPr>
        </p:nvSpPr>
        <p:spPr>
          <a:xfrm>
            <a:off x="1463040" y="3438144"/>
            <a:ext cx="2462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28" name="Google Shape;428;p33"/>
          <p:cNvSpPr txBox="1"/>
          <p:nvPr>
            <p:ph idx="2" type="subTitle"/>
          </p:nvPr>
        </p:nvSpPr>
        <p:spPr>
          <a:xfrm>
            <a:off x="1463040" y="3938016"/>
            <a:ext cx="2462800" cy="1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29" name="Google Shape;429;p33"/>
          <p:cNvSpPr txBox="1"/>
          <p:nvPr>
            <p:ph idx="3" type="subTitle"/>
          </p:nvPr>
        </p:nvSpPr>
        <p:spPr>
          <a:xfrm>
            <a:off x="4913376" y="3438144"/>
            <a:ext cx="2462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" name="Google Shape;430;p33"/>
          <p:cNvSpPr txBox="1"/>
          <p:nvPr>
            <p:ph idx="4" type="subTitle"/>
          </p:nvPr>
        </p:nvSpPr>
        <p:spPr>
          <a:xfrm>
            <a:off x="4913376" y="3938016"/>
            <a:ext cx="2462800" cy="1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" name="Google Shape;431;p33"/>
          <p:cNvSpPr txBox="1"/>
          <p:nvPr>
            <p:ph idx="5" type="subTitle"/>
          </p:nvPr>
        </p:nvSpPr>
        <p:spPr>
          <a:xfrm>
            <a:off x="8253984" y="3438144"/>
            <a:ext cx="2462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2" name="Google Shape;432;p33"/>
          <p:cNvSpPr txBox="1"/>
          <p:nvPr>
            <p:ph idx="6" type="subTitle"/>
          </p:nvPr>
        </p:nvSpPr>
        <p:spPr>
          <a:xfrm>
            <a:off x="8253984" y="3938016"/>
            <a:ext cx="2462800" cy="1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3" name="Google Shape;433;p33"/>
          <p:cNvSpPr/>
          <p:nvPr/>
        </p:nvSpPr>
        <p:spPr>
          <a:xfrm rot="9900129">
            <a:off x="4482736" y="6243846"/>
            <a:ext cx="334089" cy="268540"/>
          </a:xfrm>
          <a:custGeom>
            <a:rect b="b" l="l" r="r" t="t"/>
            <a:pathLst>
              <a:path extrusionOk="0" h="6271" w="781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3"/>
          <p:cNvSpPr/>
          <p:nvPr/>
        </p:nvSpPr>
        <p:spPr>
          <a:xfrm rot="9900129">
            <a:off x="4116543" y="6010397"/>
            <a:ext cx="236515" cy="218780"/>
          </a:xfrm>
          <a:custGeom>
            <a:rect b="b" l="l" r="r" t="t"/>
            <a:pathLst>
              <a:path extrusionOk="0" h="5109" w="5529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3"/>
          <p:cNvSpPr/>
          <p:nvPr/>
        </p:nvSpPr>
        <p:spPr>
          <a:xfrm rot="9900129">
            <a:off x="4652575" y="5904390"/>
            <a:ext cx="263208" cy="129109"/>
          </a:xfrm>
          <a:custGeom>
            <a:rect b="b" l="l" r="r" t="t"/>
            <a:pathLst>
              <a:path extrusionOk="0" h="3015" w="6153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3"/>
          <p:cNvSpPr/>
          <p:nvPr/>
        </p:nvSpPr>
        <p:spPr>
          <a:xfrm rot="9900129">
            <a:off x="3733510" y="5869547"/>
            <a:ext cx="209309" cy="132792"/>
          </a:xfrm>
          <a:custGeom>
            <a:rect b="b" l="l" r="r" t="t"/>
            <a:pathLst>
              <a:path extrusionOk="0" h="3101" w="4893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3"/>
          <p:cNvSpPr/>
          <p:nvPr/>
        </p:nvSpPr>
        <p:spPr>
          <a:xfrm rot="9900129">
            <a:off x="4000684" y="6396891"/>
            <a:ext cx="128503" cy="116092"/>
          </a:xfrm>
          <a:custGeom>
            <a:rect b="b" l="l" r="r" t="t"/>
            <a:pathLst>
              <a:path extrusionOk="0" h="2711" w="3004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3"/>
          <p:cNvSpPr/>
          <p:nvPr/>
        </p:nvSpPr>
        <p:spPr>
          <a:xfrm>
            <a:off x="7511340" y="61558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3"/>
          <p:cNvSpPr/>
          <p:nvPr/>
        </p:nvSpPr>
        <p:spPr>
          <a:xfrm rot="-5400000">
            <a:off x="10305573" y="15611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 rot="5400000">
            <a:off x="10645424" y="3277892"/>
            <a:ext cx="2154136" cy="939016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-470" y="-10614"/>
            <a:ext cx="1128843" cy="1388388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/>
          <p:nvPr>
            <p:ph type="title"/>
          </p:nvPr>
        </p:nvSpPr>
        <p:spPr>
          <a:xfrm>
            <a:off x="6010656" y="1328928"/>
            <a:ext cx="5998400" cy="1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8802624" y="3499104"/>
            <a:ext cx="22920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2" type="subTitle"/>
          </p:nvPr>
        </p:nvSpPr>
        <p:spPr>
          <a:xfrm>
            <a:off x="6010656" y="3499104"/>
            <a:ext cx="2393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1" i="0" sz="1867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3" type="subTitle"/>
          </p:nvPr>
        </p:nvSpPr>
        <p:spPr>
          <a:xfrm>
            <a:off x="8802624" y="3986784"/>
            <a:ext cx="2292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4" type="subTitle"/>
          </p:nvPr>
        </p:nvSpPr>
        <p:spPr>
          <a:xfrm>
            <a:off x="6010656" y="3986784"/>
            <a:ext cx="2393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0" i="0" sz="14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52" name="Google Shape;52;p16"/>
          <p:cNvGrpSpPr/>
          <p:nvPr/>
        </p:nvGrpSpPr>
        <p:grpSpPr>
          <a:xfrm rot="-7199902">
            <a:off x="11320991" y="4317575"/>
            <a:ext cx="665239" cy="608404"/>
            <a:chOff x="5177300" y="2314950"/>
            <a:chExt cx="341575" cy="312400"/>
          </a:xfrm>
        </p:grpSpPr>
        <p:sp>
          <p:nvSpPr>
            <p:cNvPr id="53" name="Google Shape;53;p16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6"/>
          <p:cNvSpPr/>
          <p:nvPr/>
        </p:nvSpPr>
        <p:spPr>
          <a:xfrm rot="10800000">
            <a:off x="-477" y="4998422"/>
            <a:ext cx="830860" cy="157138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6"/>
          <p:cNvGrpSpPr/>
          <p:nvPr/>
        </p:nvGrpSpPr>
        <p:grpSpPr>
          <a:xfrm rot="8636073">
            <a:off x="284133" y="4916568"/>
            <a:ext cx="664999" cy="608165"/>
            <a:chOff x="5177300" y="2314950"/>
            <a:chExt cx="341575" cy="312400"/>
          </a:xfrm>
        </p:grpSpPr>
        <p:sp>
          <p:nvSpPr>
            <p:cNvPr id="60" name="Google Shape;60;p16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6"/>
          <p:cNvGrpSpPr/>
          <p:nvPr/>
        </p:nvGrpSpPr>
        <p:grpSpPr>
          <a:xfrm>
            <a:off x="9037254" y="-8016"/>
            <a:ext cx="2041285" cy="1225781"/>
            <a:chOff x="2960200" y="1284875"/>
            <a:chExt cx="3360325" cy="2018300"/>
          </a:xfrm>
        </p:grpSpPr>
        <p:sp>
          <p:nvSpPr>
            <p:cNvPr id="66" name="Google Shape;66;p16"/>
            <p:cNvSpPr/>
            <p:nvPr/>
          </p:nvSpPr>
          <p:spPr>
            <a:xfrm>
              <a:off x="2960200" y="1284875"/>
              <a:ext cx="3360325" cy="2018300"/>
            </a:xfrm>
            <a:custGeom>
              <a:rect b="b" l="l" r="r" t="t"/>
              <a:pathLst>
                <a:path extrusionOk="0" h="80732" w="134413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3366700" y="1284875"/>
              <a:ext cx="2491825" cy="1640725"/>
            </a:xfrm>
            <a:custGeom>
              <a:rect b="b" l="l" r="r" t="t"/>
              <a:pathLst>
                <a:path extrusionOk="0" h="65629" w="99673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3771825" y="1284875"/>
              <a:ext cx="1623300" cy="1265775"/>
            </a:xfrm>
            <a:custGeom>
              <a:rect b="b" l="l" r="r" t="t"/>
              <a:pathLst>
                <a:path extrusionOk="0" h="50631" w="64932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4074300" y="1451350"/>
              <a:ext cx="856050" cy="734300"/>
            </a:xfrm>
            <a:custGeom>
              <a:rect b="b" l="l" r="r" t="t"/>
              <a:pathLst>
                <a:path extrusionOk="0" h="29372" w="34242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6"/>
          <p:cNvSpPr/>
          <p:nvPr/>
        </p:nvSpPr>
        <p:spPr>
          <a:xfrm flipH="1">
            <a:off x="7716694" y="6155833"/>
            <a:ext cx="2236775" cy="702275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Six columns of 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1975104" y="609600"/>
            <a:ext cx="8254000" cy="18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442" name="Google Shape;442;p34"/>
          <p:cNvSpPr/>
          <p:nvPr/>
        </p:nvSpPr>
        <p:spPr>
          <a:xfrm>
            <a:off x="1" y="5563750"/>
            <a:ext cx="1092417" cy="1294236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-2" y="247205"/>
            <a:ext cx="1367249" cy="2149275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10896355" y="464109"/>
            <a:ext cx="217795" cy="195176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652822" y="4933054"/>
            <a:ext cx="215145" cy="192953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11449465" y="1767700"/>
            <a:ext cx="215120" cy="192953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7511340" y="61558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1559233" y="6155824"/>
            <a:ext cx="274412" cy="290584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2062366" y="6446388"/>
            <a:ext cx="159383" cy="174153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10624584" y="4"/>
            <a:ext cx="1379168" cy="1513848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4"/>
          <p:cNvGrpSpPr/>
          <p:nvPr/>
        </p:nvGrpSpPr>
        <p:grpSpPr>
          <a:xfrm>
            <a:off x="188183" y="2983515"/>
            <a:ext cx="679780" cy="621717"/>
            <a:chOff x="5177300" y="2314950"/>
            <a:chExt cx="341575" cy="312400"/>
          </a:xfrm>
        </p:grpSpPr>
        <p:sp>
          <p:nvSpPr>
            <p:cNvPr id="452" name="Google Shape;452;p34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34"/>
          <p:cNvGrpSpPr/>
          <p:nvPr/>
        </p:nvGrpSpPr>
        <p:grpSpPr>
          <a:xfrm>
            <a:off x="11213254" y="4715310"/>
            <a:ext cx="804841" cy="736140"/>
            <a:chOff x="5177300" y="2314950"/>
            <a:chExt cx="341575" cy="312400"/>
          </a:xfrm>
        </p:grpSpPr>
        <p:sp>
          <p:nvSpPr>
            <p:cNvPr id="458" name="Google Shape;458;p34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34"/>
          <p:cNvSpPr txBox="1"/>
          <p:nvPr>
            <p:ph idx="1" type="subTitle"/>
          </p:nvPr>
        </p:nvSpPr>
        <p:spPr>
          <a:xfrm>
            <a:off x="1292352" y="3133344"/>
            <a:ext cx="29300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4" name="Google Shape;464;p34"/>
          <p:cNvSpPr txBox="1"/>
          <p:nvPr>
            <p:ph idx="2" type="subTitle"/>
          </p:nvPr>
        </p:nvSpPr>
        <p:spPr>
          <a:xfrm>
            <a:off x="1292352" y="3608832"/>
            <a:ext cx="293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5" name="Google Shape;465;p34"/>
          <p:cNvSpPr txBox="1"/>
          <p:nvPr>
            <p:ph idx="3" type="subTitle"/>
          </p:nvPr>
        </p:nvSpPr>
        <p:spPr>
          <a:xfrm>
            <a:off x="4632960" y="3133344"/>
            <a:ext cx="29300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6" name="Google Shape;466;p34"/>
          <p:cNvSpPr txBox="1"/>
          <p:nvPr>
            <p:ph idx="4" type="subTitle"/>
          </p:nvPr>
        </p:nvSpPr>
        <p:spPr>
          <a:xfrm>
            <a:off x="4632960" y="3608832"/>
            <a:ext cx="293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7" name="Google Shape;467;p34"/>
          <p:cNvSpPr txBox="1"/>
          <p:nvPr>
            <p:ph idx="5" type="subTitle"/>
          </p:nvPr>
        </p:nvSpPr>
        <p:spPr>
          <a:xfrm>
            <a:off x="7973568" y="3133344"/>
            <a:ext cx="29300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8" name="Google Shape;468;p34"/>
          <p:cNvSpPr txBox="1"/>
          <p:nvPr>
            <p:ph idx="6" type="subTitle"/>
          </p:nvPr>
        </p:nvSpPr>
        <p:spPr>
          <a:xfrm>
            <a:off x="7973568" y="3608832"/>
            <a:ext cx="293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9" name="Google Shape;469;p34"/>
          <p:cNvSpPr txBox="1"/>
          <p:nvPr>
            <p:ph idx="7" type="subTitle"/>
          </p:nvPr>
        </p:nvSpPr>
        <p:spPr>
          <a:xfrm>
            <a:off x="1292352" y="5047488"/>
            <a:ext cx="29300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0" name="Google Shape;470;p34"/>
          <p:cNvSpPr txBox="1"/>
          <p:nvPr>
            <p:ph idx="8" type="subTitle"/>
          </p:nvPr>
        </p:nvSpPr>
        <p:spPr>
          <a:xfrm>
            <a:off x="1292352" y="5522976"/>
            <a:ext cx="293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1" name="Google Shape;471;p34"/>
          <p:cNvSpPr txBox="1"/>
          <p:nvPr>
            <p:ph idx="9" type="subTitle"/>
          </p:nvPr>
        </p:nvSpPr>
        <p:spPr>
          <a:xfrm>
            <a:off x="4632960" y="5047488"/>
            <a:ext cx="29300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2" name="Google Shape;472;p34"/>
          <p:cNvSpPr txBox="1"/>
          <p:nvPr>
            <p:ph idx="13" type="subTitle"/>
          </p:nvPr>
        </p:nvSpPr>
        <p:spPr>
          <a:xfrm>
            <a:off x="4632960" y="5522976"/>
            <a:ext cx="293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3" name="Google Shape;473;p34"/>
          <p:cNvSpPr txBox="1"/>
          <p:nvPr>
            <p:ph idx="14" type="subTitle"/>
          </p:nvPr>
        </p:nvSpPr>
        <p:spPr>
          <a:xfrm>
            <a:off x="7973568" y="5047488"/>
            <a:ext cx="2930000" cy="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4" name="Google Shape;474;p34"/>
          <p:cNvSpPr txBox="1"/>
          <p:nvPr>
            <p:ph idx="15" type="subTitle"/>
          </p:nvPr>
        </p:nvSpPr>
        <p:spPr>
          <a:xfrm>
            <a:off x="7973568" y="5522976"/>
            <a:ext cx="293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5" name="Google Shape;475;p34"/>
          <p:cNvSpPr/>
          <p:nvPr/>
        </p:nvSpPr>
        <p:spPr>
          <a:xfrm rot="5400000">
            <a:off x="10838477" y="275656"/>
            <a:ext cx="1643736" cy="1092435"/>
          </a:xfrm>
          <a:custGeom>
            <a:rect b="b" l="l" r="r" t="t"/>
            <a:pathLst>
              <a:path extrusionOk="0" h="25562" w="38426">
                <a:moveTo>
                  <a:pt x="3253" y="0"/>
                </a:moveTo>
                <a:cubicBezTo>
                  <a:pt x="3212" y="41"/>
                  <a:pt x="3170" y="83"/>
                  <a:pt x="3129" y="124"/>
                </a:cubicBezTo>
                <a:cubicBezTo>
                  <a:pt x="2860" y="435"/>
                  <a:pt x="2694" y="849"/>
                  <a:pt x="2570" y="1222"/>
                </a:cubicBezTo>
                <a:cubicBezTo>
                  <a:pt x="1782" y="3584"/>
                  <a:pt x="312" y="7975"/>
                  <a:pt x="125" y="11372"/>
                </a:cubicBezTo>
                <a:cubicBezTo>
                  <a:pt x="1" y="13796"/>
                  <a:pt x="726" y="16053"/>
                  <a:pt x="2321" y="18042"/>
                </a:cubicBezTo>
                <a:cubicBezTo>
                  <a:pt x="4085" y="20280"/>
                  <a:pt x="5745" y="20469"/>
                  <a:pt x="7746" y="20469"/>
                </a:cubicBezTo>
                <a:cubicBezTo>
                  <a:pt x="7930" y="20469"/>
                  <a:pt x="8117" y="20467"/>
                  <a:pt x="8307" y="20465"/>
                </a:cubicBezTo>
                <a:cubicBezTo>
                  <a:pt x="8908" y="20465"/>
                  <a:pt x="9509" y="20465"/>
                  <a:pt x="10172" y="20507"/>
                </a:cubicBezTo>
                <a:cubicBezTo>
                  <a:pt x="13258" y="20693"/>
                  <a:pt x="15267" y="21853"/>
                  <a:pt x="17794" y="23345"/>
                </a:cubicBezTo>
                <a:cubicBezTo>
                  <a:pt x="18291" y="23635"/>
                  <a:pt x="18830" y="23945"/>
                  <a:pt x="19389" y="24277"/>
                </a:cubicBezTo>
                <a:cubicBezTo>
                  <a:pt x="20922" y="25126"/>
                  <a:pt x="22517" y="25561"/>
                  <a:pt x="24091" y="25561"/>
                </a:cubicBezTo>
                <a:cubicBezTo>
                  <a:pt x="25831" y="25561"/>
                  <a:pt x="27530" y="25043"/>
                  <a:pt x="29063" y="23987"/>
                </a:cubicBezTo>
                <a:cubicBezTo>
                  <a:pt x="32543" y="21605"/>
                  <a:pt x="35401" y="16592"/>
                  <a:pt x="36437" y="12863"/>
                </a:cubicBezTo>
                <a:cubicBezTo>
                  <a:pt x="37473" y="9073"/>
                  <a:pt x="38426" y="4661"/>
                  <a:pt x="36478" y="394"/>
                </a:cubicBezTo>
                <a:cubicBezTo>
                  <a:pt x="36416" y="269"/>
                  <a:pt x="36333" y="124"/>
                  <a:pt x="36271" y="0"/>
                </a:cubicBezTo>
                <a:lnTo>
                  <a:pt x="35463" y="0"/>
                </a:lnTo>
                <a:cubicBezTo>
                  <a:pt x="35608" y="228"/>
                  <a:pt x="35733" y="435"/>
                  <a:pt x="35836" y="684"/>
                </a:cubicBezTo>
                <a:cubicBezTo>
                  <a:pt x="37701" y="4744"/>
                  <a:pt x="36768" y="9011"/>
                  <a:pt x="35774" y="12677"/>
                </a:cubicBezTo>
                <a:cubicBezTo>
                  <a:pt x="34780" y="16281"/>
                  <a:pt x="32025" y="21128"/>
                  <a:pt x="28669" y="23428"/>
                </a:cubicBezTo>
                <a:cubicBezTo>
                  <a:pt x="27255" y="24385"/>
                  <a:pt x="25687" y="24868"/>
                  <a:pt x="24084" y="24868"/>
                </a:cubicBezTo>
                <a:cubicBezTo>
                  <a:pt x="22635" y="24868"/>
                  <a:pt x="21158" y="24473"/>
                  <a:pt x="19741" y="23676"/>
                </a:cubicBezTo>
                <a:cubicBezTo>
                  <a:pt x="19182" y="23365"/>
                  <a:pt x="18644" y="23055"/>
                  <a:pt x="18126" y="22744"/>
                </a:cubicBezTo>
                <a:cubicBezTo>
                  <a:pt x="15640" y="21273"/>
                  <a:pt x="13465" y="20010"/>
                  <a:pt x="10213" y="19823"/>
                </a:cubicBezTo>
                <a:cubicBezTo>
                  <a:pt x="9674" y="19782"/>
                  <a:pt x="9177" y="19782"/>
                  <a:pt x="8701" y="19782"/>
                </a:cubicBezTo>
                <a:lnTo>
                  <a:pt x="8307" y="19782"/>
                </a:lnTo>
                <a:cubicBezTo>
                  <a:pt x="8265" y="19782"/>
                  <a:pt x="8224" y="19782"/>
                  <a:pt x="8183" y="19782"/>
                </a:cubicBezTo>
                <a:cubicBezTo>
                  <a:pt x="6014" y="19782"/>
                  <a:pt x="4547" y="19762"/>
                  <a:pt x="2860" y="17628"/>
                </a:cubicBezTo>
                <a:cubicBezTo>
                  <a:pt x="1368" y="15763"/>
                  <a:pt x="685" y="13671"/>
                  <a:pt x="809" y="11413"/>
                </a:cubicBezTo>
                <a:cubicBezTo>
                  <a:pt x="995" y="8099"/>
                  <a:pt x="2445" y="3770"/>
                  <a:pt x="3232" y="1450"/>
                </a:cubicBezTo>
                <a:cubicBezTo>
                  <a:pt x="3336" y="1139"/>
                  <a:pt x="3460" y="808"/>
                  <a:pt x="3647" y="580"/>
                </a:cubicBezTo>
                <a:cubicBezTo>
                  <a:pt x="3709" y="518"/>
                  <a:pt x="3750" y="476"/>
                  <a:pt x="3812" y="435"/>
                </a:cubicBezTo>
                <a:cubicBezTo>
                  <a:pt x="4040" y="249"/>
                  <a:pt x="4372" y="104"/>
                  <a:pt x="47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4"/>
          <p:cNvSpPr/>
          <p:nvPr/>
        </p:nvSpPr>
        <p:spPr>
          <a:xfrm rot="5400000">
            <a:off x="11127890" y="356833"/>
            <a:ext cx="1231668" cy="925676"/>
          </a:xfrm>
          <a:custGeom>
            <a:rect b="b" l="l" r="r" t="t"/>
            <a:pathLst>
              <a:path extrusionOk="0" h="21660" w="28793">
                <a:moveTo>
                  <a:pt x="20500" y="414"/>
                </a:moveTo>
                <a:cubicBezTo>
                  <a:pt x="23140" y="414"/>
                  <a:pt x="25678" y="1050"/>
                  <a:pt x="26763" y="3418"/>
                </a:cubicBezTo>
                <a:cubicBezTo>
                  <a:pt x="28088" y="6297"/>
                  <a:pt x="27488" y="9321"/>
                  <a:pt x="26783" y="11952"/>
                </a:cubicBezTo>
                <a:cubicBezTo>
                  <a:pt x="26100" y="14541"/>
                  <a:pt x="24153" y="17897"/>
                  <a:pt x="21791" y="19637"/>
                </a:cubicBezTo>
                <a:cubicBezTo>
                  <a:pt x="20583" y="20534"/>
                  <a:pt x="19292" y="20965"/>
                  <a:pt x="17972" y="20965"/>
                </a:cubicBezTo>
                <a:cubicBezTo>
                  <a:pt x="16914" y="20965"/>
                  <a:pt x="15838" y="20689"/>
                  <a:pt x="14769" y="20155"/>
                </a:cubicBezTo>
                <a:cubicBezTo>
                  <a:pt x="14314" y="19927"/>
                  <a:pt x="13879" y="19699"/>
                  <a:pt x="13464" y="19471"/>
                </a:cubicBezTo>
                <a:cubicBezTo>
                  <a:pt x="12035" y="18705"/>
                  <a:pt x="10751" y="18000"/>
                  <a:pt x="9156" y="17628"/>
                </a:cubicBezTo>
                <a:cubicBezTo>
                  <a:pt x="8638" y="17503"/>
                  <a:pt x="8058" y="17420"/>
                  <a:pt x="7478" y="17379"/>
                </a:cubicBezTo>
                <a:cubicBezTo>
                  <a:pt x="7188" y="17379"/>
                  <a:pt x="6919" y="17358"/>
                  <a:pt x="6670" y="17358"/>
                </a:cubicBezTo>
                <a:lnTo>
                  <a:pt x="6049" y="17358"/>
                </a:lnTo>
                <a:cubicBezTo>
                  <a:pt x="4350" y="17358"/>
                  <a:pt x="3294" y="17317"/>
                  <a:pt x="2051" y="15598"/>
                </a:cubicBezTo>
                <a:cubicBezTo>
                  <a:pt x="1036" y="14231"/>
                  <a:pt x="559" y="12698"/>
                  <a:pt x="663" y="11020"/>
                </a:cubicBezTo>
                <a:cubicBezTo>
                  <a:pt x="808" y="8576"/>
                  <a:pt x="1864" y="5427"/>
                  <a:pt x="2507" y="3729"/>
                </a:cubicBezTo>
                <a:cubicBezTo>
                  <a:pt x="2589" y="3501"/>
                  <a:pt x="2672" y="3273"/>
                  <a:pt x="2817" y="3107"/>
                </a:cubicBezTo>
                <a:cubicBezTo>
                  <a:pt x="2859" y="3066"/>
                  <a:pt x="2900" y="3045"/>
                  <a:pt x="2942" y="3004"/>
                </a:cubicBezTo>
                <a:cubicBezTo>
                  <a:pt x="3522" y="2569"/>
                  <a:pt x="4806" y="2465"/>
                  <a:pt x="5800" y="2361"/>
                </a:cubicBezTo>
                <a:cubicBezTo>
                  <a:pt x="6007" y="2361"/>
                  <a:pt x="6214" y="2341"/>
                  <a:pt x="6401" y="2320"/>
                </a:cubicBezTo>
                <a:cubicBezTo>
                  <a:pt x="6716" y="2281"/>
                  <a:pt x="7040" y="2266"/>
                  <a:pt x="7366" y="2266"/>
                </a:cubicBezTo>
                <a:cubicBezTo>
                  <a:pt x="7555" y="2266"/>
                  <a:pt x="7744" y="2271"/>
                  <a:pt x="7934" y="2279"/>
                </a:cubicBezTo>
                <a:cubicBezTo>
                  <a:pt x="8493" y="2279"/>
                  <a:pt x="9073" y="2279"/>
                  <a:pt x="9632" y="2216"/>
                </a:cubicBezTo>
                <a:cubicBezTo>
                  <a:pt x="10606" y="2113"/>
                  <a:pt x="11538" y="1844"/>
                  <a:pt x="12408" y="1595"/>
                </a:cubicBezTo>
                <a:cubicBezTo>
                  <a:pt x="13071" y="1409"/>
                  <a:pt x="13713" y="1201"/>
                  <a:pt x="14376" y="1119"/>
                </a:cubicBezTo>
                <a:cubicBezTo>
                  <a:pt x="14728" y="1056"/>
                  <a:pt x="15101" y="994"/>
                  <a:pt x="15515" y="932"/>
                </a:cubicBezTo>
                <a:cubicBezTo>
                  <a:pt x="16959" y="693"/>
                  <a:pt x="18751" y="414"/>
                  <a:pt x="20500" y="414"/>
                </a:cubicBezTo>
                <a:close/>
                <a:moveTo>
                  <a:pt x="17131" y="0"/>
                </a:moveTo>
                <a:cubicBezTo>
                  <a:pt x="16551" y="83"/>
                  <a:pt x="15991" y="166"/>
                  <a:pt x="15453" y="249"/>
                </a:cubicBezTo>
                <a:cubicBezTo>
                  <a:pt x="15039" y="311"/>
                  <a:pt x="14666" y="373"/>
                  <a:pt x="14334" y="435"/>
                </a:cubicBezTo>
                <a:cubicBezTo>
                  <a:pt x="13630" y="539"/>
                  <a:pt x="12946" y="725"/>
                  <a:pt x="12263" y="932"/>
                </a:cubicBezTo>
                <a:cubicBezTo>
                  <a:pt x="11414" y="1160"/>
                  <a:pt x="10502" y="1429"/>
                  <a:pt x="9570" y="1533"/>
                </a:cubicBezTo>
                <a:cubicBezTo>
                  <a:pt x="9247" y="1570"/>
                  <a:pt x="8924" y="1578"/>
                  <a:pt x="8596" y="1578"/>
                </a:cubicBezTo>
                <a:cubicBezTo>
                  <a:pt x="8378" y="1578"/>
                  <a:pt x="8157" y="1574"/>
                  <a:pt x="7934" y="1574"/>
                </a:cubicBezTo>
                <a:cubicBezTo>
                  <a:pt x="7395" y="1574"/>
                  <a:pt x="6857" y="1574"/>
                  <a:pt x="6318" y="1636"/>
                </a:cubicBezTo>
                <a:cubicBezTo>
                  <a:pt x="6132" y="1657"/>
                  <a:pt x="5945" y="1678"/>
                  <a:pt x="5738" y="1678"/>
                </a:cubicBezTo>
                <a:cubicBezTo>
                  <a:pt x="4599" y="1781"/>
                  <a:pt x="3211" y="1926"/>
                  <a:pt x="2527" y="2444"/>
                </a:cubicBezTo>
                <a:cubicBezTo>
                  <a:pt x="2486" y="2486"/>
                  <a:pt x="2403" y="2569"/>
                  <a:pt x="2341" y="2610"/>
                </a:cubicBezTo>
                <a:cubicBezTo>
                  <a:pt x="2113" y="2859"/>
                  <a:pt x="1989" y="3169"/>
                  <a:pt x="1864" y="3459"/>
                </a:cubicBezTo>
                <a:cubicBezTo>
                  <a:pt x="1098" y="5344"/>
                  <a:pt x="21" y="8866"/>
                  <a:pt x="0" y="11476"/>
                </a:cubicBezTo>
                <a:cubicBezTo>
                  <a:pt x="0" y="11558"/>
                  <a:pt x="0" y="11621"/>
                  <a:pt x="0" y="11703"/>
                </a:cubicBezTo>
                <a:cubicBezTo>
                  <a:pt x="83" y="13692"/>
                  <a:pt x="870" y="15101"/>
                  <a:pt x="2092" y="16426"/>
                </a:cubicBezTo>
                <a:cubicBezTo>
                  <a:pt x="3294" y="17731"/>
                  <a:pt x="4329" y="18021"/>
                  <a:pt x="5572" y="18063"/>
                </a:cubicBezTo>
                <a:cubicBezTo>
                  <a:pt x="5842" y="18083"/>
                  <a:pt x="6132" y="18083"/>
                  <a:pt x="6422" y="18083"/>
                </a:cubicBezTo>
                <a:cubicBezTo>
                  <a:pt x="6836" y="18083"/>
                  <a:pt x="7271" y="18083"/>
                  <a:pt x="7727" y="18125"/>
                </a:cubicBezTo>
                <a:cubicBezTo>
                  <a:pt x="9922" y="18270"/>
                  <a:pt x="11351" y="19119"/>
                  <a:pt x="13174" y="20093"/>
                </a:cubicBezTo>
                <a:cubicBezTo>
                  <a:pt x="13609" y="20320"/>
                  <a:pt x="14044" y="20548"/>
                  <a:pt x="14500" y="20776"/>
                </a:cubicBezTo>
                <a:cubicBezTo>
                  <a:pt x="15204" y="21128"/>
                  <a:pt x="15909" y="21377"/>
                  <a:pt x="16613" y="21522"/>
                </a:cubicBezTo>
                <a:cubicBezTo>
                  <a:pt x="17069" y="21603"/>
                  <a:pt x="17512" y="21659"/>
                  <a:pt x="17963" y="21659"/>
                </a:cubicBezTo>
                <a:cubicBezTo>
                  <a:pt x="18085" y="21659"/>
                  <a:pt x="18208" y="21655"/>
                  <a:pt x="18332" y="21646"/>
                </a:cubicBezTo>
                <a:cubicBezTo>
                  <a:pt x="19679" y="21584"/>
                  <a:pt x="21004" y="21087"/>
                  <a:pt x="22226" y="20175"/>
                </a:cubicBezTo>
                <a:cubicBezTo>
                  <a:pt x="24712" y="18332"/>
                  <a:pt x="26742" y="14811"/>
                  <a:pt x="27467" y="12097"/>
                </a:cubicBezTo>
                <a:cubicBezTo>
                  <a:pt x="28192" y="9342"/>
                  <a:pt x="28793" y="6173"/>
                  <a:pt x="27384" y="3128"/>
                </a:cubicBezTo>
                <a:cubicBezTo>
                  <a:pt x="26556" y="1284"/>
                  <a:pt x="24981" y="394"/>
                  <a:pt x="23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4"/>
          <p:cNvSpPr/>
          <p:nvPr/>
        </p:nvSpPr>
        <p:spPr>
          <a:xfrm rot="5400000">
            <a:off x="11340394" y="502515"/>
            <a:ext cx="831151" cy="618357"/>
          </a:xfrm>
          <a:custGeom>
            <a:rect b="b" l="l" r="r" t="t"/>
            <a:pathLst>
              <a:path extrusionOk="0" h="14469" w="19430">
                <a:moveTo>
                  <a:pt x="13198" y="657"/>
                </a:moveTo>
                <a:cubicBezTo>
                  <a:pt x="15128" y="657"/>
                  <a:pt x="17139" y="1061"/>
                  <a:pt x="17959" y="2822"/>
                </a:cubicBezTo>
                <a:cubicBezTo>
                  <a:pt x="18746" y="4521"/>
                  <a:pt x="18477" y="6323"/>
                  <a:pt x="18084" y="7918"/>
                </a:cubicBezTo>
                <a:cubicBezTo>
                  <a:pt x="17690" y="9472"/>
                  <a:pt x="16551" y="11398"/>
                  <a:pt x="15204" y="12558"/>
                </a:cubicBezTo>
                <a:cubicBezTo>
                  <a:pt x="14198" y="13415"/>
                  <a:pt x="13198" y="13788"/>
                  <a:pt x="12171" y="13788"/>
                </a:cubicBezTo>
                <a:cubicBezTo>
                  <a:pt x="11486" y="13788"/>
                  <a:pt x="10788" y="13623"/>
                  <a:pt x="10067" y="13324"/>
                </a:cubicBezTo>
                <a:cubicBezTo>
                  <a:pt x="9736" y="13179"/>
                  <a:pt x="9404" y="13055"/>
                  <a:pt x="9073" y="12910"/>
                </a:cubicBezTo>
                <a:cubicBezTo>
                  <a:pt x="8099" y="12475"/>
                  <a:pt x="7209" y="12019"/>
                  <a:pt x="6132" y="11812"/>
                </a:cubicBezTo>
                <a:cubicBezTo>
                  <a:pt x="5759" y="11729"/>
                  <a:pt x="5386" y="11667"/>
                  <a:pt x="4992" y="11647"/>
                </a:cubicBezTo>
                <a:cubicBezTo>
                  <a:pt x="4806" y="11647"/>
                  <a:pt x="4640" y="11626"/>
                  <a:pt x="4454" y="11626"/>
                </a:cubicBezTo>
                <a:lnTo>
                  <a:pt x="4039" y="11626"/>
                </a:lnTo>
                <a:cubicBezTo>
                  <a:pt x="2900" y="11605"/>
                  <a:pt x="2279" y="11522"/>
                  <a:pt x="1512" y="10279"/>
                </a:cubicBezTo>
                <a:cubicBezTo>
                  <a:pt x="953" y="9409"/>
                  <a:pt x="684" y="8394"/>
                  <a:pt x="767" y="7317"/>
                </a:cubicBezTo>
                <a:cubicBezTo>
                  <a:pt x="870" y="5722"/>
                  <a:pt x="1533" y="3775"/>
                  <a:pt x="2030" y="2698"/>
                </a:cubicBezTo>
                <a:cubicBezTo>
                  <a:pt x="2092" y="2574"/>
                  <a:pt x="2175" y="2429"/>
                  <a:pt x="2258" y="2325"/>
                </a:cubicBezTo>
                <a:cubicBezTo>
                  <a:pt x="2299" y="2304"/>
                  <a:pt x="2320" y="2284"/>
                  <a:pt x="2362" y="2263"/>
                </a:cubicBezTo>
                <a:cubicBezTo>
                  <a:pt x="2755" y="2015"/>
                  <a:pt x="3646" y="1870"/>
                  <a:pt x="4454" y="1766"/>
                </a:cubicBezTo>
                <a:cubicBezTo>
                  <a:pt x="4599" y="1745"/>
                  <a:pt x="4744" y="1725"/>
                  <a:pt x="4868" y="1704"/>
                </a:cubicBezTo>
                <a:cubicBezTo>
                  <a:pt x="5241" y="1642"/>
                  <a:pt x="5614" y="1621"/>
                  <a:pt x="5987" y="1580"/>
                </a:cubicBezTo>
                <a:cubicBezTo>
                  <a:pt x="6401" y="1559"/>
                  <a:pt x="6815" y="1538"/>
                  <a:pt x="7229" y="1476"/>
                </a:cubicBezTo>
                <a:cubicBezTo>
                  <a:pt x="7954" y="1372"/>
                  <a:pt x="8659" y="1227"/>
                  <a:pt x="9259" y="1082"/>
                </a:cubicBezTo>
                <a:cubicBezTo>
                  <a:pt x="9674" y="1000"/>
                  <a:pt x="10088" y="896"/>
                  <a:pt x="10481" y="855"/>
                </a:cubicBezTo>
                <a:cubicBezTo>
                  <a:pt x="10709" y="834"/>
                  <a:pt x="10937" y="792"/>
                  <a:pt x="11186" y="772"/>
                </a:cubicBezTo>
                <a:cubicBezTo>
                  <a:pt x="11805" y="711"/>
                  <a:pt x="12496" y="657"/>
                  <a:pt x="13198" y="657"/>
                </a:cubicBezTo>
                <a:close/>
                <a:moveTo>
                  <a:pt x="13092" y="0"/>
                </a:moveTo>
                <a:cubicBezTo>
                  <a:pt x="12437" y="0"/>
                  <a:pt x="11795" y="40"/>
                  <a:pt x="11206" y="88"/>
                </a:cubicBezTo>
                <a:cubicBezTo>
                  <a:pt x="10958" y="109"/>
                  <a:pt x="10709" y="150"/>
                  <a:pt x="10502" y="171"/>
                </a:cubicBezTo>
                <a:cubicBezTo>
                  <a:pt x="10046" y="212"/>
                  <a:pt x="9611" y="316"/>
                  <a:pt x="9176" y="399"/>
                </a:cubicBezTo>
                <a:cubicBezTo>
                  <a:pt x="8576" y="544"/>
                  <a:pt x="7892" y="689"/>
                  <a:pt x="7167" y="792"/>
                </a:cubicBezTo>
                <a:cubicBezTo>
                  <a:pt x="6774" y="855"/>
                  <a:pt x="6380" y="875"/>
                  <a:pt x="5966" y="896"/>
                </a:cubicBezTo>
                <a:cubicBezTo>
                  <a:pt x="5572" y="917"/>
                  <a:pt x="5158" y="958"/>
                  <a:pt x="4764" y="1020"/>
                </a:cubicBezTo>
                <a:cubicBezTo>
                  <a:pt x="4640" y="1041"/>
                  <a:pt x="4495" y="1062"/>
                  <a:pt x="4329" y="1082"/>
                </a:cubicBezTo>
                <a:cubicBezTo>
                  <a:pt x="3397" y="1227"/>
                  <a:pt x="2382" y="1393"/>
                  <a:pt x="1968" y="1683"/>
                </a:cubicBezTo>
                <a:lnTo>
                  <a:pt x="1823" y="1787"/>
                </a:lnTo>
                <a:cubicBezTo>
                  <a:pt x="1657" y="1973"/>
                  <a:pt x="1533" y="2180"/>
                  <a:pt x="1429" y="2387"/>
                </a:cubicBezTo>
                <a:cubicBezTo>
                  <a:pt x="684" y="3817"/>
                  <a:pt x="0" y="6447"/>
                  <a:pt x="145" y="8291"/>
                </a:cubicBezTo>
                <a:cubicBezTo>
                  <a:pt x="145" y="8332"/>
                  <a:pt x="145" y="8394"/>
                  <a:pt x="145" y="8436"/>
                </a:cubicBezTo>
                <a:cubicBezTo>
                  <a:pt x="394" y="10114"/>
                  <a:pt x="1202" y="10735"/>
                  <a:pt x="2154" y="11502"/>
                </a:cubicBezTo>
                <a:cubicBezTo>
                  <a:pt x="2921" y="12102"/>
                  <a:pt x="3522" y="12309"/>
                  <a:pt x="4288" y="12372"/>
                </a:cubicBezTo>
                <a:cubicBezTo>
                  <a:pt x="4454" y="12372"/>
                  <a:pt x="4619" y="12372"/>
                  <a:pt x="4785" y="12392"/>
                </a:cubicBezTo>
                <a:cubicBezTo>
                  <a:pt x="5034" y="12392"/>
                  <a:pt x="5303" y="12413"/>
                  <a:pt x="5572" y="12434"/>
                </a:cubicBezTo>
                <a:cubicBezTo>
                  <a:pt x="6856" y="12537"/>
                  <a:pt x="7747" y="13034"/>
                  <a:pt x="8845" y="13552"/>
                </a:cubicBezTo>
                <a:cubicBezTo>
                  <a:pt x="9176" y="13697"/>
                  <a:pt x="9529" y="13842"/>
                  <a:pt x="9901" y="13987"/>
                </a:cubicBezTo>
                <a:cubicBezTo>
                  <a:pt x="10440" y="14194"/>
                  <a:pt x="10979" y="14360"/>
                  <a:pt x="11538" y="14422"/>
                </a:cubicBezTo>
                <a:cubicBezTo>
                  <a:pt x="11755" y="14453"/>
                  <a:pt x="11968" y="14469"/>
                  <a:pt x="12180" y="14469"/>
                </a:cubicBezTo>
                <a:cubicBezTo>
                  <a:pt x="12392" y="14469"/>
                  <a:pt x="12605" y="14453"/>
                  <a:pt x="12822" y="14422"/>
                </a:cubicBezTo>
                <a:cubicBezTo>
                  <a:pt x="13796" y="14319"/>
                  <a:pt x="14749" y="13842"/>
                  <a:pt x="15681" y="13034"/>
                </a:cubicBezTo>
                <a:cubicBezTo>
                  <a:pt x="17151" y="11792"/>
                  <a:pt x="18353" y="9720"/>
                  <a:pt x="18767" y="8022"/>
                </a:cubicBezTo>
                <a:cubicBezTo>
                  <a:pt x="19181" y="6302"/>
                  <a:pt x="19430" y="4376"/>
                  <a:pt x="18581" y="2532"/>
                </a:cubicBezTo>
                <a:cubicBezTo>
                  <a:pt x="17609" y="445"/>
                  <a:pt x="15277" y="0"/>
                  <a:pt x="13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4"/>
          <p:cNvSpPr/>
          <p:nvPr/>
        </p:nvSpPr>
        <p:spPr>
          <a:xfrm rot="5400000">
            <a:off x="11545987" y="649633"/>
            <a:ext cx="447487" cy="317919"/>
          </a:xfrm>
          <a:custGeom>
            <a:rect b="b" l="l" r="r" t="t"/>
            <a:pathLst>
              <a:path extrusionOk="0" h="7439" w="10461">
                <a:moveTo>
                  <a:pt x="6316" y="684"/>
                </a:moveTo>
                <a:cubicBezTo>
                  <a:pt x="7611" y="684"/>
                  <a:pt x="8737" y="1319"/>
                  <a:pt x="9239" y="2364"/>
                </a:cubicBezTo>
                <a:cubicBezTo>
                  <a:pt x="9736" y="3379"/>
                  <a:pt x="9529" y="4559"/>
                  <a:pt x="8679" y="5574"/>
                </a:cubicBezTo>
                <a:cubicBezTo>
                  <a:pt x="7932" y="6479"/>
                  <a:pt x="7262" y="6765"/>
                  <a:pt x="6521" y="6765"/>
                </a:cubicBezTo>
                <a:cubicBezTo>
                  <a:pt x="5990" y="6765"/>
                  <a:pt x="5422" y="6617"/>
                  <a:pt x="4764" y="6444"/>
                </a:cubicBezTo>
                <a:cubicBezTo>
                  <a:pt x="4267" y="6320"/>
                  <a:pt x="3749" y="6175"/>
                  <a:pt x="3190" y="6092"/>
                </a:cubicBezTo>
                <a:cubicBezTo>
                  <a:pt x="2859" y="6051"/>
                  <a:pt x="2589" y="6030"/>
                  <a:pt x="2341" y="6009"/>
                </a:cubicBezTo>
                <a:cubicBezTo>
                  <a:pt x="1595" y="5989"/>
                  <a:pt x="1347" y="5968"/>
                  <a:pt x="1057" y="5077"/>
                </a:cubicBezTo>
                <a:cubicBezTo>
                  <a:pt x="705" y="4062"/>
                  <a:pt x="1098" y="2281"/>
                  <a:pt x="1782" y="1659"/>
                </a:cubicBezTo>
                <a:cubicBezTo>
                  <a:pt x="2279" y="1494"/>
                  <a:pt x="4909" y="727"/>
                  <a:pt x="6194" y="686"/>
                </a:cubicBezTo>
                <a:cubicBezTo>
                  <a:pt x="6235" y="685"/>
                  <a:pt x="6276" y="684"/>
                  <a:pt x="6316" y="684"/>
                </a:cubicBezTo>
                <a:close/>
                <a:moveTo>
                  <a:pt x="6296" y="1"/>
                </a:moveTo>
                <a:cubicBezTo>
                  <a:pt x="6255" y="1"/>
                  <a:pt x="6214" y="1"/>
                  <a:pt x="6173" y="2"/>
                </a:cubicBezTo>
                <a:cubicBezTo>
                  <a:pt x="4744" y="44"/>
                  <a:pt x="1844" y="893"/>
                  <a:pt x="1492" y="1038"/>
                </a:cubicBezTo>
                <a:lnTo>
                  <a:pt x="1388" y="1100"/>
                </a:lnTo>
                <a:cubicBezTo>
                  <a:pt x="394" y="1908"/>
                  <a:pt x="0" y="4124"/>
                  <a:pt x="394" y="5305"/>
                </a:cubicBezTo>
                <a:cubicBezTo>
                  <a:pt x="829" y="6631"/>
                  <a:pt x="1512" y="6672"/>
                  <a:pt x="2299" y="6714"/>
                </a:cubicBezTo>
                <a:cubicBezTo>
                  <a:pt x="2527" y="6714"/>
                  <a:pt x="2797" y="6734"/>
                  <a:pt x="3087" y="6776"/>
                </a:cubicBezTo>
                <a:cubicBezTo>
                  <a:pt x="3604" y="6859"/>
                  <a:pt x="4102" y="6983"/>
                  <a:pt x="4578" y="7107"/>
                </a:cubicBezTo>
                <a:cubicBezTo>
                  <a:pt x="5241" y="7273"/>
                  <a:pt x="5883" y="7439"/>
                  <a:pt x="6525" y="7439"/>
                </a:cubicBezTo>
                <a:cubicBezTo>
                  <a:pt x="7416" y="7439"/>
                  <a:pt x="8307" y="7128"/>
                  <a:pt x="9218" y="6030"/>
                </a:cubicBezTo>
                <a:cubicBezTo>
                  <a:pt x="10233" y="4808"/>
                  <a:pt x="10461" y="3316"/>
                  <a:pt x="9860" y="2053"/>
                </a:cubicBezTo>
                <a:cubicBezTo>
                  <a:pt x="9234" y="781"/>
                  <a:pt x="7880" y="1"/>
                  <a:pt x="6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Highlighted numbers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/>
          <p:nvPr>
            <p:ph type="title"/>
          </p:nvPr>
        </p:nvSpPr>
        <p:spPr>
          <a:xfrm>
            <a:off x="938784" y="1328928"/>
            <a:ext cx="4462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1" name="Google Shape;481;p35"/>
          <p:cNvSpPr/>
          <p:nvPr/>
        </p:nvSpPr>
        <p:spPr>
          <a:xfrm>
            <a:off x="2945765" y="5897865"/>
            <a:ext cx="3058275" cy="96020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35"/>
          <p:cNvGrpSpPr/>
          <p:nvPr/>
        </p:nvGrpSpPr>
        <p:grpSpPr>
          <a:xfrm rot="240">
            <a:off x="3011113" y="5788159"/>
            <a:ext cx="652180" cy="596476"/>
            <a:chOff x="5177300" y="2314950"/>
            <a:chExt cx="341575" cy="312400"/>
          </a:xfrm>
        </p:grpSpPr>
        <p:sp>
          <p:nvSpPr>
            <p:cNvPr id="483" name="Google Shape;483;p3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35"/>
          <p:cNvGrpSpPr/>
          <p:nvPr/>
        </p:nvGrpSpPr>
        <p:grpSpPr>
          <a:xfrm rot="-5400000">
            <a:off x="377939" y="6079712"/>
            <a:ext cx="652180" cy="596517"/>
            <a:chOff x="5177300" y="2314950"/>
            <a:chExt cx="341575" cy="312400"/>
          </a:xfrm>
        </p:grpSpPr>
        <p:sp>
          <p:nvSpPr>
            <p:cNvPr id="489" name="Google Shape;489;p3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35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5"/>
          <p:cNvSpPr/>
          <p:nvPr/>
        </p:nvSpPr>
        <p:spPr>
          <a:xfrm>
            <a:off x="-18279" y="1393163"/>
            <a:ext cx="4449" cy="77211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-13873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278108" y="1856787"/>
            <a:ext cx="127645" cy="122260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5"/>
          <p:cNvSpPr/>
          <p:nvPr/>
        </p:nvSpPr>
        <p:spPr>
          <a:xfrm rot="10800000">
            <a:off x="-9119" y="3084124"/>
            <a:ext cx="1250104" cy="1957969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5"/>
          <p:cNvSpPr/>
          <p:nvPr/>
        </p:nvSpPr>
        <p:spPr>
          <a:xfrm rot="10800000">
            <a:off x="-9117" y="3496178"/>
            <a:ext cx="1043471" cy="1975692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5"/>
          <p:cNvSpPr txBox="1"/>
          <p:nvPr>
            <p:ph idx="2" type="title"/>
          </p:nvPr>
        </p:nvSpPr>
        <p:spPr>
          <a:xfrm>
            <a:off x="6761455" y="4683665"/>
            <a:ext cx="4462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3" name="Google Shape;503;p35"/>
          <p:cNvSpPr txBox="1"/>
          <p:nvPr>
            <p:ph idx="1" type="subTitle"/>
          </p:nvPr>
        </p:nvSpPr>
        <p:spPr>
          <a:xfrm>
            <a:off x="938784" y="1975104"/>
            <a:ext cx="4462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4" name="Google Shape;504;p35"/>
          <p:cNvSpPr txBox="1"/>
          <p:nvPr>
            <p:ph idx="3" type="subTitle"/>
          </p:nvPr>
        </p:nvSpPr>
        <p:spPr>
          <a:xfrm>
            <a:off x="6761455" y="5327904"/>
            <a:ext cx="4462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Google Shape;505;p35"/>
          <p:cNvSpPr txBox="1"/>
          <p:nvPr>
            <p:ph idx="4" type="subTitle"/>
          </p:nvPr>
        </p:nvSpPr>
        <p:spPr>
          <a:xfrm>
            <a:off x="3864800" y="3657600"/>
            <a:ext cx="4462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6" name="Google Shape;506;p35"/>
          <p:cNvSpPr txBox="1"/>
          <p:nvPr>
            <p:ph idx="5" type="title"/>
          </p:nvPr>
        </p:nvSpPr>
        <p:spPr>
          <a:xfrm>
            <a:off x="3864800" y="3006297"/>
            <a:ext cx="4462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4000">
                <a:solidFill>
                  <a:schemeClr val="accent3"/>
                </a:solidFill>
              </a:defRPr>
            </a:lvl9pPr>
          </a:lstStyle>
          <a:p/>
        </p:txBody>
      </p:sp>
      <p:grpSp>
        <p:nvGrpSpPr>
          <p:cNvPr id="507" name="Google Shape;507;p35"/>
          <p:cNvGrpSpPr/>
          <p:nvPr/>
        </p:nvGrpSpPr>
        <p:grpSpPr>
          <a:xfrm>
            <a:off x="8616511" y="-9078"/>
            <a:ext cx="3048151" cy="2131777"/>
            <a:chOff x="3045330" y="-6829"/>
            <a:chExt cx="2308272" cy="1614331"/>
          </a:xfrm>
        </p:grpSpPr>
        <p:sp>
          <p:nvSpPr>
            <p:cNvPr id="508" name="Google Shape;508;p35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35"/>
          <p:cNvGrpSpPr/>
          <p:nvPr/>
        </p:nvGrpSpPr>
        <p:grpSpPr>
          <a:xfrm rot="-5400000">
            <a:off x="10863661" y="1967555"/>
            <a:ext cx="870607" cy="796287"/>
            <a:chOff x="5177300" y="2314950"/>
            <a:chExt cx="341575" cy="312400"/>
          </a:xfrm>
        </p:grpSpPr>
        <p:sp>
          <p:nvSpPr>
            <p:cNvPr id="512" name="Google Shape;512;p35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35"/>
          <p:cNvSpPr/>
          <p:nvPr/>
        </p:nvSpPr>
        <p:spPr>
          <a:xfrm rot="10800000">
            <a:off x="4618223" y="-9199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 and body 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6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6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6"/>
          <p:cNvSpPr/>
          <p:nvPr/>
        </p:nvSpPr>
        <p:spPr>
          <a:xfrm>
            <a:off x="11524620" y="1769281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-13873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6"/>
          <p:cNvSpPr/>
          <p:nvPr/>
        </p:nvSpPr>
        <p:spPr>
          <a:xfrm>
            <a:off x="10280600" y="707103"/>
            <a:ext cx="1911381" cy="1770215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5143111" y="-9214"/>
            <a:ext cx="3183696" cy="1389489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6"/>
          <p:cNvSpPr/>
          <p:nvPr/>
        </p:nvSpPr>
        <p:spPr>
          <a:xfrm>
            <a:off x="4276836" y="5910867"/>
            <a:ext cx="2063785" cy="949308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6"/>
          <p:cNvSpPr/>
          <p:nvPr/>
        </p:nvSpPr>
        <p:spPr>
          <a:xfrm>
            <a:off x="1896995" y="6335805"/>
            <a:ext cx="244687" cy="196607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1692072" y="6088671"/>
            <a:ext cx="174477" cy="16007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6"/>
          <p:cNvSpPr/>
          <p:nvPr/>
        </p:nvSpPr>
        <p:spPr>
          <a:xfrm>
            <a:off x="2100132" y="6125731"/>
            <a:ext cx="192773" cy="96173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1460832" y="5910863"/>
            <a:ext cx="153267" cy="97551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6"/>
          <p:cNvSpPr/>
          <p:nvPr/>
        </p:nvSpPr>
        <p:spPr>
          <a:xfrm>
            <a:off x="1545923" y="6327722"/>
            <a:ext cx="93489" cy="84300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36"/>
          <p:cNvGrpSpPr/>
          <p:nvPr/>
        </p:nvGrpSpPr>
        <p:grpSpPr>
          <a:xfrm rot="10800000">
            <a:off x="8415176" y="5071766"/>
            <a:ext cx="2574801" cy="1800732"/>
            <a:chOff x="3045330" y="-6829"/>
            <a:chExt cx="2308272" cy="1614331"/>
          </a:xfrm>
        </p:grpSpPr>
        <p:sp>
          <p:nvSpPr>
            <p:cNvPr id="534" name="Google Shape;534;p36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36"/>
          <p:cNvSpPr txBox="1"/>
          <p:nvPr>
            <p:ph type="title"/>
          </p:nvPr>
        </p:nvSpPr>
        <p:spPr>
          <a:xfrm>
            <a:off x="5559552" y="1633776"/>
            <a:ext cx="43524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38" name="Google Shape;538;p36"/>
          <p:cNvSpPr txBox="1"/>
          <p:nvPr>
            <p:ph idx="1" type="subTitle"/>
          </p:nvPr>
        </p:nvSpPr>
        <p:spPr>
          <a:xfrm>
            <a:off x="5583936" y="2852928"/>
            <a:ext cx="43524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9" name="Google Shape;539;p36"/>
          <p:cNvSpPr/>
          <p:nvPr/>
        </p:nvSpPr>
        <p:spPr>
          <a:xfrm rot="-5400000">
            <a:off x="-797247" y="3338016"/>
            <a:ext cx="2780059" cy="1213301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Four columns of text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type="title"/>
          </p:nvPr>
        </p:nvSpPr>
        <p:spPr>
          <a:xfrm>
            <a:off x="1914144" y="557832"/>
            <a:ext cx="8363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42" name="Google Shape;542;p37"/>
          <p:cNvSpPr txBox="1"/>
          <p:nvPr>
            <p:ph idx="1" type="subTitle"/>
          </p:nvPr>
        </p:nvSpPr>
        <p:spPr>
          <a:xfrm>
            <a:off x="2549033" y="2206752"/>
            <a:ext cx="2901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3" name="Google Shape;543;p37"/>
          <p:cNvSpPr txBox="1"/>
          <p:nvPr>
            <p:ph idx="2" type="subTitle"/>
          </p:nvPr>
        </p:nvSpPr>
        <p:spPr>
          <a:xfrm>
            <a:off x="2549033" y="2682240"/>
            <a:ext cx="2901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4" name="Google Shape;544;p37"/>
          <p:cNvSpPr txBox="1"/>
          <p:nvPr>
            <p:ph idx="3" type="subTitle"/>
          </p:nvPr>
        </p:nvSpPr>
        <p:spPr>
          <a:xfrm>
            <a:off x="6507204" y="2206752"/>
            <a:ext cx="2901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5" name="Google Shape;545;p37"/>
          <p:cNvSpPr txBox="1"/>
          <p:nvPr>
            <p:ph idx="4" type="subTitle"/>
          </p:nvPr>
        </p:nvSpPr>
        <p:spPr>
          <a:xfrm>
            <a:off x="6507204" y="2682240"/>
            <a:ext cx="2901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6" name="Google Shape;546;p37"/>
          <p:cNvSpPr txBox="1"/>
          <p:nvPr>
            <p:ph idx="5" type="subTitle"/>
          </p:nvPr>
        </p:nvSpPr>
        <p:spPr>
          <a:xfrm>
            <a:off x="2549033" y="4449753"/>
            <a:ext cx="2901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7" name="Google Shape;547;p37"/>
          <p:cNvSpPr txBox="1"/>
          <p:nvPr>
            <p:ph idx="6" type="subTitle"/>
          </p:nvPr>
        </p:nvSpPr>
        <p:spPr>
          <a:xfrm>
            <a:off x="2549033" y="4925241"/>
            <a:ext cx="2901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8" name="Google Shape;548;p37"/>
          <p:cNvSpPr txBox="1"/>
          <p:nvPr>
            <p:ph idx="7" type="subTitle"/>
          </p:nvPr>
        </p:nvSpPr>
        <p:spPr>
          <a:xfrm>
            <a:off x="6507204" y="4449753"/>
            <a:ext cx="2901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9" name="Google Shape;549;p37"/>
          <p:cNvSpPr txBox="1"/>
          <p:nvPr>
            <p:ph idx="8" type="subTitle"/>
          </p:nvPr>
        </p:nvSpPr>
        <p:spPr>
          <a:xfrm>
            <a:off x="6507204" y="4925241"/>
            <a:ext cx="2901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0" name="Google Shape;550;p37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7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7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7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7"/>
          <p:cNvSpPr/>
          <p:nvPr/>
        </p:nvSpPr>
        <p:spPr>
          <a:xfrm>
            <a:off x="11524620" y="1769281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7"/>
          <p:cNvSpPr/>
          <p:nvPr/>
        </p:nvSpPr>
        <p:spPr>
          <a:xfrm>
            <a:off x="-13873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7"/>
          <p:cNvSpPr/>
          <p:nvPr/>
        </p:nvSpPr>
        <p:spPr>
          <a:xfrm>
            <a:off x="10280600" y="707103"/>
            <a:ext cx="1911381" cy="1770215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7"/>
          <p:cNvSpPr/>
          <p:nvPr/>
        </p:nvSpPr>
        <p:spPr>
          <a:xfrm rot="10800000">
            <a:off x="-2318" y="3567845"/>
            <a:ext cx="996868" cy="1561296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7"/>
          <p:cNvSpPr/>
          <p:nvPr/>
        </p:nvSpPr>
        <p:spPr>
          <a:xfrm rot="10800000">
            <a:off x="-2318" y="3896429"/>
            <a:ext cx="832092" cy="1575428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7"/>
          <p:cNvSpPr/>
          <p:nvPr/>
        </p:nvSpPr>
        <p:spPr>
          <a:xfrm flipH="1">
            <a:off x="9915369" y="5910867"/>
            <a:ext cx="2063785" cy="949308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7"/>
          <p:cNvSpPr/>
          <p:nvPr/>
        </p:nvSpPr>
        <p:spPr>
          <a:xfrm>
            <a:off x="1896995" y="6335805"/>
            <a:ext cx="244687" cy="196607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7"/>
          <p:cNvSpPr/>
          <p:nvPr/>
        </p:nvSpPr>
        <p:spPr>
          <a:xfrm>
            <a:off x="1692072" y="6088671"/>
            <a:ext cx="174477" cy="16007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7"/>
          <p:cNvSpPr/>
          <p:nvPr/>
        </p:nvSpPr>
        <p:spPr>
          <a:xfrm>
            <a:off x="2100132" y="6125731"/>
            <a:ext cx="192773" cy="96173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1460832" y="5910863"/>
            <a:ext cx="153267" cy="97551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7"/>
          <p:cNvSpPr/>
          <p:nvPr/>
        </p:nvSpPr>
        <p:spPr>
          <a:xfrm>
            <a:off x="1545923" y="6327722"/>
            <a:ext cx="93489" cy="84300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 and body 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/>
          <p:nvPr>
            <p:ph type="title"/>
          </p:nvPr>
        </p:nvSpPr>
        <p:spPr>
          <a:xfrm>
            <a:off x="1911400" y="557832"/>
            <a:ext cx="8369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67" name="Google Shape;567;p38"/>
          <p:cNvSpPr txBox="1"/>
          <p:nvPr>
            <p:ph idx="1" type="subTitle"/>
          </p:nvPr>
        </p:nvSpPr>
        <p:spPr>
          <a:xfrm>
            <a:off x="5603500" y="2430331"/>
            <a:ext cx="55752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8" name="Google Shape;568;p38"/>
          <p:cNvSpPr/>
          <p:nvPr/>
        </p:nvSpPr>
        <p:spPr>
          <a:xfrm>
            <a:off x="0" y="247202"/>
            <a:ext cx="1117859" cy="1757207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8"/>
          <p:cNvSpPr/>
          <p:nvPr/>
        </p:nvSpPr>
        <p:spPr>
          <a:xfrm>
            <a:off x="651504" y="247209"/>
            <a:ext cx="217795" cy="195176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8"/>
          <p:cNvSpPr/>
          <p:nvPr/>
        </p:nvSpPr>
        <p:spPr>
          <a:xfrm>
            <a:off x="420489" y="4878788"/>
            <a:ext cx="215145" cy="192953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8"/>
          <p:cNvSpPr/>
          <p:nvPr/>
        </p:nvSpPr>
        <p:spPr>
          <a:xfrm>
            <a:off x="11683365" y="1278733"/>
            <a:ext cx="215120" cy="192953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8"/>
          <p:cNvSpPr/>
          <p:nvPr/>
        </p:nvSpPr>
        <p:spPr>
          <a:xfrm>
            <a:off x="7511335" y="6238467"/>
            <a:ext cx="2726940" cy="621748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8"/>
          <p:cNvSpPr/>
          <p:nvPr/>
        </p:nvSpPr>
        <p:spPr>
          <a:xfrm>
            <a:off x="11059797" y="1"/>
            <a:ext cx="1117811" cy="1226939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38"/>
          <p:cNvGrpSpPr/>
          <p:nvPr/>
        </p:nvGrpSpPr>
        <p:grpSpPr>
          <a:xfrm>
            <a:off x="11278817" y="4257082"/>
            <a:ext cx="679780" cy="621717"/>
            <a:chOff x="5177300" y="2314950"/>
            <a:chExt cx="341575" cy="312400"/>
          </a:xfrm>
        </p:grpSpPr>
        <p:sp>
          <p:nvSpPr>
            <p:cNvPr id="575" name="Google Shape;575;p38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38"/>
          <p:cNvSpPr/>
          <p:nvPr/>
        </p:nvSpPr>
        <p:spPr>
          <a:xfrm rot="10800000">
            <a:off x="7219417" y="8"/>
            <a:ext cx="2048249" cy="466928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ackground 2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9"/>
          <p:cNvSpPr/>
          <p:nvPr/>
        </p:nvSpPr>
        <p:spPr>
          <a:xfrm>
            <a:off x="2945765" y="5897865"/>
            <a:ext cx="3058275" cy="96020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39"/>
          <p:cNvGrpSpPr/>
          <p:nvPr/>
        </p:nvGrpSpPr>
        <p:grpSpPr>
          <a:xfrm rot="240">
            <a:off x="3011113" y="5788159"/>
            <a:ext cx="652180" cy="596476"/>
            <a:chOff x="5177300" y="2314950"/>
            <a:chExt cx="341575" cy="312400"/>
          </a:xfrm>
        </p:grpSpPr>
        <p:sp>
          <p:nvSpPr>
            <p:cNvPr id="584" name="Google Shape;584;p3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9"/>
          <p:cNvGrpSpPr/>
          <p:nvPr/>
        </p:nvGrpSpPr>
        <p:grpSpPr>
          <a:xfrm rot="-5400000">
            <a:off x="377939" y="6079712"/>
            <a:ext cx="652180" cy="596517"/>
            <a:chOff x="5177300" y="2314950"/>
            <a:chExt cx="341575" cy="312400"/>
          </a:xfrm>
        </p:grpSpPr>
        <p:sp>
          <p:nvSpPr>
            <p:cNvPr id="590" name="Google Shape;590;p3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9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9"/>
          <p:cNvSpPr/>
          <p:nvPr/>
        </p:nvSpPr>
        <p:spPr>
          <a:xfrm>
            <a:off x="-13873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9"/>
          <p:cNvSpPr/>
          <p:nvPr/>
        </p:nvSpPr>
        <p:spPr>
          <a:xfrm>
            <a:off x="278108" y="1856787"/>
            <a:ext cx="127645" cy="122260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9"/>
          <p:cNvSpPr/>
          <p:nvPr/>
        </p:nvSpPr>
        <p:spPr>
          <a:xfrm rot="10800000">
            <a:off x="-9119" y="3084124"/>
            <a:ext cx="1250104" cy="1957969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/>
          <p:nvPr/>
        </p:nvSpPr>
        <p:spPr>
          <a:xfrm rot="10800000">
            <a:off x="-9117" y="3496178"/>
            <a:ext cx="1043471" cy="1975692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p39"/>
          <p:cNvGrpSpPr/>
          <p:nvPr/>
        </p:nvGrpSpPr>
        <p:grpSpPr>
          <a:xfrm>
            <a:off x="8616511" y="-9078"/>
            <a:ext cx="3048151" cy="2131777"/>
            <a:chOff x="3045330" y="-6829"/>
            <a:chExt cx="2308272" cy="1614331"/>
          </a:xfrm>
        </p:grpSpPr>
        <p:sp>
          <p:nvSpPr>
            <p:cNvPr id="603" name="Google Shape;603;p39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-5400000">
            <a:off x="10863661" y="1967555"/>
            <a:ext cx="870607" cy="796287"/>
            <a:chOff x="5177300" y="2314950"/>
            <a:chExt cx="341575" cy="312400"/>
          </a:xfrm>
        </p:grpSpPr>
        <p:sp>
          <p:nvSpPr>
            <p:cNvPr id="607" name="Google Shape;607;p3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39"/>
          <p:cNvSpPr/>
          <p:nvPr/>
        </p:nvSpPr>
        <p:spPr>
          <a:xfrm rot="10800000">
            <a:off x="4618223" y="-9199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0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0"/>
          <p:cNvSpPr/>
          <p:nvPr/>
        </p:nvSpPr>
        <p:spPr>
          <a:xfrm>
            <a:off x="11780986" y="1418032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0"/>
          <p:cNvSpPr/>
          <p:nvPr/>
        </p:nvSpPr>
        <p:spPr>
          <a:xfrm>
            <a:off x="-18279" y="1393163"/>
            <a:ext cx="4449" cy="77211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0"/>
          <p:cNvSpPr/>
          <p:nvPr/>
        </p:nvSpPr>
        <p:spPr>
          <a:xfrm>
            <a:off x="-4717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0"/>
          <p:cNvSpPr/>
          <p:nvPr/>
        </p:nvSpPr>
        <p:spPr>
          <a:xfrm rot="10800000">
            <a:off x="-9127" y="3632232"/>
            <a:ext cx="788763" cy="1235352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0"/>
          <p:cNvSpPr/>
          <p:nvPr/>
        </p:nvSpPr>
        <p:spPr>
          <a:xfrm rot="10800000">
            <a:off x="-9121" y="3896429"/>
            <a:ext cx="832092" cy="1575428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0"/>
          <p:cNvSpPr txBox="1"/>
          <p:nvPr>
            <p:ph type="title"/>
          </p:nvPr>
        </p:nvSpPr>
        <p:spPr>
          <a:xfrm>
            <a:off x="1914144" y="557832"/>
            <a:ext cx="8369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grpSp>
        <p:nvGrpSpPr>
          <p:cNvPr id="624" name="Google Shape;624;p40"/>
          <p:cNvGrpSpPr/>
          <p:nvPr/>
        </p:nvGrpSpPr>
        <p:grpSpPr>
          <a:xfrm>
            <a:off x="243066" y="6092463"/>
            <a:ext cx="832073" cy="621548"/>
            <a:chOff x="1095624" y="4433147"/>
            <a:chExt cx="624055" cy="466161"/>
          </a:xfrm>
        </p:grpSpPr>
        <p:sp>
          <p:nvSpPr>
            <p:cNvPr id="625" name="Google Shape;625;p40"/>
            <p:cNvSpPr/>
            <p:nvPr/>
          </p:nvSpPr>
          <p:spPr>
            <a:xfrm>
              <a:off x="1422746" y="4751853"/>
              <a:ext cx="183515" cy="147455"/>
            </a:xfrm>
            <a:custGeom>
              <a:rect b="b" l="l" r="r" t="t"/>
              <a:pathLst>
                <a:path extrusionOk="0" h="6276" w="781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269054" y="4566503"/>
              <a:ext cx="130858" cy="120059"/>
            </a:xfrm>
            <a:custGeom>
              <a:rect b="b" l="l" r="r" t="t"/>
              <a:pathLst>
                <a:path extrusionOk="0" h="5110" w="5569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75099" y="4594298"/>
              <a:ext cx="144580" cy="72130"/>
            </a:xfrm>
            <a:custGeom>
              <a:rect b="b" l="l" r="r" t="t"/>
              <a:pathLst>
                <a:path extrusionOk="0" h="3070" w="6153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095624" y="4433147"/>
              <a:ext cx="114950" cy="73163"/>
            </a:xfrm>
            <a:custGeom>
              <a:rect b="b" l="l" r="r" t="t"/>
              <a:pathLst>
                <a:path extrusionOk="0" h="3114" w="4892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159442" y="4745791"/>
              <a:ext cx="70117" cy="63225"/>
            </a:xfrm>
            <a:custGeom>
              <a:rect b="b" l="l" r="r" t="t"/>
              <a:pathLst>
                <a:path extrusionOk="0" h="2691" w="2984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40"/>
          <p:cNvSpPr/>
          <p:nvPr/>
        </p:nvSpPr>
        <p:spPr>
          <a:xfrm>
            <a:off x="10791571" y="-1601"/>
            <a:ext cx="1413347" cy="2277624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DDA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p40"/>
          <p:cNvGrpSpPr/>
          <p:nvPr/>
        </p:nvGrpSpPr>
        <p:grpSpPr>
          <a:xfrm rot="5400000">
            <a:off x="10828977" y="3703673"/>
            <a:ext cx="1643736" cy="1092435"/>
            <a:chOff x="5963133" y="2001105"/>
            <a:chExt cx="1232802" cy="819326"/>
          </a:xfrm>
        </p:grpSpPr>
        <p:sp>
          <p:nvSpPr>
            <p:cNvPr id="632" name="Google Shape;632;p40"/>
            <p:cNvSpPr/>
            <p:nvPr/>
          </p:nvSpPr>
          <p:spPr>
            <a:xfrm>
              <a:off x="5963133" y="2001105"/>
              <a:ext cx="1232802" cy="819326"/>
            </a:xfrm>
            <a:custGeom>
              <a:rect b="b" l="l" r="r" t="t"/>
              <a:pathLst>
                <a:path extrusionOk="0" h="25562" w="38426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116006" y="2001105"/>
              <a:ext cx="923751" cy="694257"/>
            </a:xfrm>
            <a:custGeom>
              <a:rect b="b" l="l" r="r" t="t"/>
              <a:pathLst>
                <a:path extrusionOk="0" h="21660" w="28793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260217" y="2107166"/>
              <a:ext cx="623363" cy="463768"/>
            </a:xfrm>
            <a:custGeom>
              <a:rect b="b" l="l" r="r" t="t"/>
              <a:pathLst>
                <a:path extrusionOk="0" h="14469" w="1943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401765" y="2209510"/>
              <a:ext cx="335615" cy="238439"/>
            </a:xfrm>
            <a:custGeom>
              <a:rect b="b" l="l" r="r" t="t"/>
              <a:pathLst>
                <a:path extrusionOk="0" h="7439" w="10461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1"/>
          <p:cNvSpPr/>
          <p:nvPr/>
        </p:nvSpPr>
        <p:spPr>
          <a:xfrm>
            <a:off x="11780986" y="1418032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1"/>
          <p:cNvSpPr/>
          <p:nvPr/>
        </p:nvSpPr>
        <p:spPr>
          <a:xfrm>
            <a:off x="-18279" y="1393163"/>
            <a:ext cx="4449" cy="77211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1"/>
          <p:cNvSpPr/>
          <p:nvPr/>
        </p:nvSpPr>
        <p:spPr>
          <a:xfrm>
            <a:off x="-4717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1"/>
          <p:cNvSpPr/>
          <p:nvPr/>
        </p:nvSpPr>
        <p:spPr>
          <a:xfrm rot="10800000">
            <a:off x="-9127" y="3632232"/>
            <a:ext cx="788763" cy="1235352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/>
          <p:nvPr/>
        </p:nvSpPr>
        <p:spPr>
          <a:xfrm rot="10800000">
            <a:off x="-9121" y="3896429"/>
            <a:ext cx="832092" cy="1575428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1"/>
          <p:cNvSpPr txBox="1"/>
          <p:nvPr>
            <p:ph type="title"/>
          </p:nvPr>
        </p:nvSpPr>
        <p:spPr>
          <a:xfrm>
            <a:off x="1914144" y="557832"/>
            <a:ext cx="8369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grpSp>
        <p:nvGrpSpPr>
          <p:cNvPr id="647" name="Google Shape;647;p41"/>
          <p:cNvGrpSpPr/>
          <p:nvPr/>
        </p:nvGrpSpPr>
        <p:grpSpPr>
          <a:xfrm>
            <a:off x="243066" y="6092463"/>
            <a:ext cx="832073" cy="621548"/>
            <a:chOff x="1095624" y="4433147"/>
            <a:chExt cx="624055" cy="466161"/>
          </a:xfrm>
        </p:grpSpPr>
        <p:sp>
          <p:nvSpPr>
            <p:cNvPr id="648" name="Google Shape;648;p41"/>
            <p:cNvSpPr/>
            <p:nvPr/>
          </p:nvSpPr>
          <p:spPr>
            <a:xfrm>
              <a:off x="1422746" y="4751853"/>
              <a:ext cx="183515" cy="147455"/>
            </a:xfrm>
            <a:custGeom>
              <a:rect b="b" l="l" r="r" t="t"/>
              <a:pathLst>
                <a:path extrusionOk="0" h="6276" w="7810">
                  <a:moveTo>
                    <a:pt x="4062" y="1"/>
                  </a:moveTo>
                  <a:cubicBezTo>
                    <a:pt x="3994" y="1"/>
                    <a:pt x="3924" y="3"/>
                    <a:pt x="3854" y="9"/>
                  </a:cubicBezTo>
                  <a:cubicBezTo>
                    <a:pt x="2797" y="112"/>
                    <a:pt x="1202" y="1086"/>
                    <a:pt x="622" y="2101"/>
                  </a:cubicBezTo>
                  <a:cubicBezTo>
                    <a:pt x="1" y="3137"/>
                    <a:pt x="581" y="3696"/>
                    <a:pt x="1306" y="4504"/>
                  </a:cubicBezTo>
                  <a:cubicBezTo>
                    <a:pt x="2123" y="5429"/>
                    <a:pt x="3146" y="6276"/>
                    <a:pt x="4265" y="6276"/>
                  </a:cubicBezTo>
                  <a:cubicBezTo>
                    <a:pt x="4423" y="6276"/>
                    <a:pt x="4583" y="6259"/>
                    <a:pt x="4744" y="6223"/>
                  </a:cubicBezTo>
                  <a:cubicBezTo>
                    <a:pt x="5014" y="6161"/>
                    <a:pt x="5304" y="6057"/>
                    <a:pt x="5594" y="5871"/>
                  </a:cubicBezTo>
                  <a:cubicBezTo>
                    <a:pt x="7064" y="4918"/>
                    <a:pt x="7810" y="3385"/>
                    <a:pt x="6733" y="1811"/>
                  </a:cubicBezTo>
                  <a:cubicBezTo>
                    <a:pt x="6066" y="850"/>
                    <a:pt x="5269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1269054" y="4566503"/>
              <a:ext cx="130858" cy="120059"/>
            </a:xfrm>
            <a:custGeom>
              <a:rect b="b" l="l" r="r" t="t"/>
              <a:pathLst>
                <a:path extrusionOk="0" h="5110" w="5569">
                  <a:moveTo>
                    <a:pt x="3008" y="0"/>
                  </a:moveTo>
                  <a:cubicBezTo>
                    <a:pt x="2704" y="0"/>
                    <a:pt x="2356" y="130"/>
                    <a:pt x="1902" y="420"/>
                  </a:cubicBezTo>
                  <a:cubicBezTo>
                    <a:pt x="1073" y="938"/>
                    <a:pt x="162" y="1642"/>
                    <a:pt x="100" y="2595"/>
                  </a:cubicBezTo>
                  <a:cubicBezTo>
                    <a:pt x="0" y="3786"/>
                    <a:pt x="1650" y="5109"/>
                    <a:pt x="2827" y="5109"/>
                  </a:cubicBezTo>
                  <a:cubicBezTo>
                    <a:pt x="2879" y="5109"/>
                    <a:pt x="2929" y="5107"/>
                    <a:pt x="2979" y="5101"/>
                  </a:cubicBezTo>
                  <a:cubicBezTo>
                    <a:pt x="3207" y="5060"/>
                    <a:pt x="3414" y="5019"/>
                    <a:pt x="3600" y="4936"/>
                  </a:cubicBezTo>
                  <a:cubicBezTo>
                    <a:pt x="5154" y="4314"/>
                    <a:pt x="5568" y="2119"/>
                    <a:pt x="4429" y="917"/>
                  </a:cubicBezTo>
                  <a:cubicBezTo>
                    <a:pt x="3888" y="351"/>
                    <a:pt x="3507" y="0"/>
                    <a:pt x="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1575099" y="4594298"/>
              <a:ext cx="144580" cy="72130"/>
            </a:xfrm>
            <a:custGeom>
              <a:rect b="b" l="l" r="r" t="t"/>
              <a:pathLst>
                <a:path extrusionOk="0" h="3070" w="6153">
                  <a:moveTo>
                    <a:pt x="3130" y="1"/>
                  </a:moveTo>
                  <a:cubicBezTo>
                    <a:pt x="2769" y="1"/>
                    <a:pt x="2391" y="156"/>
                    <a:pt x="1989" y="542"/>
                  </a:cubicBezTo>
                  <a:cubicBezTo>
                    <a:pt x="0" y="2448"/>
                    <a:pt x="3149" y="2883"/>
                    <a:pt x="4764" y="3069"/>
                  </a:cubicBezTo>
                  <a:cubicBezTo>
                    <a:pt x="6152" y="2779"/>
                    <a:pt x="5386" y="1412"/>
                    <a:pt x="4744" y="853"/>
                  </a:cubicBezTo>
                  <a:cubicBezTo>
                    <a:pt x="4225" y="384"/>
                    <a:pt x="3698" y="1"/>
                    <a:pt x="3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095624" y="4433147"/>
              <a:ext cx="114950" cy="73163"/>
            </a:xfrm>
            <a:custGeom>
              <a:rect b="b" l="l" r="r" t="t"/>
              <a:pathLst>
                <a:path extrusionOk="0" h="3114" w="4892">
                  <a:moveTo>
                    <a:pt x="3093" y="1"/>
                  </a:moveTo>
                  <a:cubicBezTo>
                    <a:pt x="2807" y="1"/>
                    <a:pt x="2492" y="57"/>
                    <a:pt x="2157" y="151"/>
                  </a:cubicBezTo>
                  <a:cubicBezTo>
                    <a:pt x="1" y="747"/>
                    <a:pt x="1693" y="3114"/>
                    <a:pt x="3519" y="3114"/>
                  </a:cubicBezTo>
                  <a:cubicBezTo>
                    <a:pt x="3534" y="3114"/>
                    <a:pt x="3550" y="3114"/>
                    <a:pt x="3566" y="3113"/>
                  </a:cubicBezTo>
                  <a:cubicBezTo>
                    <a:pt x="4539" y="2347"/>
                    <a:pt x="4891" y="2119"/>
                    <a:pt x="4436" y="938"/>
                  </a:cubicBezTo>
                  <a:cubicBezTo>
                    <a:pt x="4169" y="251"/>
                    <a:pt x="3694" y="1"/>
                    <a:pt x="30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1159442" y="4745791"/>
              <a:ext cx="70117" cy="63225"/>
            </a:xfrm>
            <a:custGeom>
              <a:rect b="b" l="l" r="r" t="t"/>
              <a:pathLst>
                <a:path extrusionOk="0" h="2691" w="2984">
                  <a:moveTo>
                    <a:pt x="1169" y="1"/>
                  </a:moveTo>
                  <a:cubicBezTo>
                    <a:pt x="1105" y="1"/>
                    <a:pt x="1040" y="6"/>
                    <a:pt x="974" y="18"/>
                  </a:cubicBezTo>
                  <a:cubicBezTo>
                    <a:pt x="0" y="184"/>
                    <a:pt x="83" y="2421"/>
                    <a:pt x="912" y="2545"/>
                  </a:cubicBezTo>
                  <a:lnTo>
                    <a:pt x="1181" y="2690"/>
                  </a:lnTo>
                  <a:cubicBezTo>
                    <a:pt x="2155" y="2380"/>
                    <a:pt x="2983" y="1675"/>
                    <a:pt x="2362" y="743"/>
                  </a:cubicBezTo>
                  <a:cubicBezTo>
                    <a:pt x="2087" y="339"/>
                    <a:pt x="166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791571" y="-1601"/>
            <a:ext cx="1413347" cy="2277624"/>
          </a:xfrm>
          <a:custGeom>
            <a:rect b="b" l="l" r="r" t="t"/>
            <a:pathLst>
              <a:path extrusionOk="0" h="61210" w="37949">
                <a:moveTo>
                  <a:pt x="0" y="0"/>
                </a:moveTo>
                <a:cubicBezTo>
                  <a:pt x="414" y="1077"/>
                  <a:pt x="870" y="2134"/>
                  <a:pt x="1305" y="3128"/>
                </a:cubicBezTo>
                <a:cubicBezTo>
                  <a:pt x="6442" y="14686"/>
                  <a:pt x="12449" y="25023"/>
                  <a:pt x="18415" y="35297"/>
                </a:cubicBezTo>
                <a:cubicBezTo>
                  <a:pt x="22641" y="42547"/>
                  <a:pt x="26908" y="49859"/>
                  <a:pt x="31817" y="55410"/>
                </a:cubicBezTo>
                <a:cubicBezTo>
                  <a:pt x="33785" y="57626"/>
                  <a:pt x="35835" y="59532"/>
                  <a:pt x="37948" y="61210"/>
                </a:cubicBezTo>
                <a:lnTo>
                  <a:pt x="379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DDA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4" name="Google Shape;654;p41"/>
          <p:cNvGrpSpPr/>
          <p:nvPr/>
        </p:nvGrpSpPr>
        <p:grpSpPr>
          <a:xfrm rot="5400000">
            <a:off x="10828977" y="3703673"/>
            <a:ext cx="1643736" cy="1092435"/>
            <a:chOff x="5963133" y="2001105"/>
            <a:chExt cx="1232802" cy="819326"/>
          </a:xfrm>
        </p:grpSpPr>
        <p:sp>
          <p:nvSpPr>
            <p:cNvPr id="655" name="Google Shape;655;p41"/>
            <p:cNvSpPr/>
            <p:nvPr/>
          </p:nvSpPr>
          <p:spPr>
            <a:xfrm>
              <a:off x="5963133" y="2001105"/>
              <a:ext cx="1232802" cy="819326"/>
            </a:xfrm>
            <a:custGeom>
              <a:rect b="b" l="l" r="r" t="t"/>
              <a:pathLst>
                <a:path extrusionOk="0" h="25562" w="38426">
                  <a:moveTo>
                    <a:pt x="3253" y="0"/>
                  </a:moveTo>
                  <a:cubicBezTo>
                    <a:pt x="3212" y="41"/>
                    <a:pt x="3170" y="83"/>
                    <a:pt x="3129" y="124"/>
                  </a:cubicBezTo>
                  <a:cubicBezTo>
                    <a:pt x="2860" y="435"/>
                    <a:pt x="2694" y="849"/>
                    <a:pt x="2570" y="1222"/>
                  </a:cubicBezTo>
                  <a:cubicBezTo>
                    <a:pt x="1782" y="3584"/>
                    <a:pt x="312" y="7975"/>
                    <a:pt x="125" y="11372"/>
                  </a:cubicBezTo>
                  <a:cubicBezTo>
                    <a:pt x="1" y="13796"/>
                    <a:pt x="726" y="16053"/>
                    <a:pt x="2321" y="18042"/>
                  </a:cubicBezTo>
                  <a:cubicBezTo>
                    <a:pt x="4085" y="20280"/>
                    <a:pt x="5745" y="20469"/>
                    <a:pt x="7746" y="20469"/>
                  </a:cubicBezTo>
                  <a:cubicBezTo>
                    <a:pt x="7930" y="20469"/>
                    <a:pt x="8117" y="20467"/>
                    <a:pt x="8307" y="20465"/>
                  </a:cubicBezTo>
                  <a:cubicBezTo>
                    <a:pt x="8908" y="20465"/>
                    <a:pt x="9509" y="20465"/>
                    <a:pt x="10172" y="20507"/>
                  </a:cubicBezTo>
                  <a:cubicBezTo>
                    <a:pt x="13258" y="20693"/>
                    <a:pt x="15267" y="21853"/>
                    <a:pt x="17794" y="23345"/>
                  </a:cubicBezTo>
                  <a:cubicBezTo>
                    <a:pt x="18291" y="23635"/>
                    <a:pt x="18830" y="23945"/>
                    <a:pt x="19389" y="24277"/>
                  </a:cubicBezTo>
                  <a:cubicBezTo>
                    <a:pt x="20922" y="25126"/>
                    <a:pt x="22517" y="25561"/>
                    <a:pt x="24091" y="25561"/>
                  </a:cubicBezTo>
                  <a:cubicBezTo>
                    <a:pt x="25831" y="25561"/>
                    <a:pt x="27530" y="25043"/>
                    <a:pt x="29063" y="23987"/>
                  </a:cubicBezTo>
                  <a:cubicBezTo>
                    <a:pt x="32543" y="21605"/>
                    <a:pt x="35401" y="16592"/>
                    <a:pt x="36437" y="12863"/>
                  </a:cubicBezTo>
                  <a:cubicBezTo>
                    <a:pt x="37473" y="9073"/>
                    <a:pt x="38426" y="4661"/>
                    <a:pt x="36478" y="394"/>
                  </a:cubicBezTo>
                  <a:cubicBezTo>
                    <a:pt x="36416" y="269"/>
                    <a:pt x="36333" y="124"/>
                    <a:pt x="36271" y="0"/>
                  </a:cubicBezTo>
                  <a:lnTo>
                    <a:pt x="35463" y="0"/>
                  </a:lnTo>
                  <a:cubicBezTo>
                    <a:pt x="35608" y="228"/>
                    <a:pt x="35733" y="435"/>
                    <a:pt x="35836" y="684"/>
                  </a:cubicBezTo>
                  <a:cubicBezTo>
                    <a:pt x="37701" y="4744"/>
                    <a:pt x="36768" y="9011"/>
                    <a:pt x="35774" y="12677"/>
                  </a:cubicBezTo>
                  <a:cubicBezTo>
                    <a:pt x="34780" y="16281"/>
                    <a:pt x="32025" y="21128"/>
                    <a:pt x="28669" y="23428"/>
                  </a:cubicBezTo>
                  <a:cubicBezTo>
                    <a:pt x="27255" y="24385"/>
                    <a:pt x="25687" y="24868"/>
                    <a:pt x="24084" y="24868"/>
                  </a:cubicBezTo>
                  <a:cubicBezTo>
                    <a:pt x="22635" y="24868"/>
                    <a:pt x="21158" y="24473"/>
                    <a:pt x="19741" y="23676"/>
                  </a:cubicBezTo>
                  <a:cubicBezTo>
                    <a:pt x="19182" y="23365"/>
                    <a:pt x="18644" y="23055"/>
                    <a:pt x="18126" y="22744"/>
                  </a:cubicBezTo>
                  <a:cubicBezTo>
                    <a:pt x="15640" y="21273"/>
                    <a:pt x="13465" y="20010"/>
                    <a:pt x="10213" y="19823"/>
                  </a:cubicBezTo>
                  <a:cubicBezTo>
                    <a:pt x="9674" y="19782"/>
                    <a:pt x="9177" y="19782"/>
                    <a:pt x="8701" y="19782"/>
                  </a:cubicBezTo>
                  <a:lnTo>
                    <a:pt x="8307" y="19782"/>
                  </a:lnTo>
                  <a:cubicBezTo>
                    <a:pt x="8265" y="19782"/>
                    <a:pt x="8224" y="19782"/>
                    <a:pt x="8183" y="19782"/>
                  </a:cubicBezTo>
                  <a:cubicBezTo>
                    <a:pt x="6014" y="19782"/>
                    <a:pt x="4547" y="19762"/>
                    <a:pt x="2860" y="17628"/>
                  </a:cubicBezTo>
                  <a:cubicBezTo>
                    <a:pt x="1368" y="15763"/>
                    <a:pt x="685" y="13671"/>
                    <a:pt x="809" y="11413"/>
                  </a:cubicBezTo>
                  <a:cubicBezTo>
                    <a:pt x="995" y="8099"/>
                    <a:pt x="2445" y="3770"/>
                    <a:pt x="3232" y="1450"/>
                  </a:cubicBezTo>
                  <a:cubicBezTo>
                    <a:pt x="3336" y="1139"/>
                    <a:pt x="3460" y="808"/>
                    <a:pt x="3647" y="580"/>
                  </a:cubicBezTo>
                  <a:cubicBezTo>
                    <a:pt x="3709" y="518"/>
                    <a:pt x="3750" y="476"/>
                    <a:pt x="3812" y="435"/>
                  </a:cubicBezTo>
                  <a:cubicBezTo>
                    <a:pt x="4040" y="249"/>
                    <a:pt x="4372" y="104"/>
                    <a:pt x="4724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116006" y="2001105"/>
              <a:ext cx="923751" cy="694257"/>
            </a:xfrm>
            <a:custGeom>
              <a:rect b="b" l="l" r="r" t="t"/>
              <a:pathLst>
                <a:path extrusionOk="0" h="21660" w="28793">
                  <a:moveTo>
                    <a:pt x="20500" y="414"/>
                  </a:moveTo>
                  <a:cubicBezTo>
                    <a:pt x="23140" y="414"/>
                    <a:pt x="25678" y="1050"/>
                    <a:pt x="26763" y="3418"/>
                  </a:cubicBezTo>
                  <a:cubicBezTo>
                    <a:pt x="28088" y="6297"/>
                    <a:pt x="27488" y="9321"/>
                    <a:pt x="26783" y="11952"/>
                  </a:cubicBezTo>
                  <a:cubicBezTo>
                    <a:pt x="26100" y="14541"/>
                    <a:pt x="24153" y="17897"/>
                    <a:pt x="21791" y="19637"/>
                  </a:cubicBezTo>
                  <a:cubicBezTo>
                    <a:pt x="20583" y="20534"/>
                    <a:pt x="19292" y="20965"/>
                    <a:pt x="17972" y="20965"/>
                  </a:cubicBezTo>
                  <a:cubicBezTo>
                    <a:pt x="16914" y="20965"/>
                    <a:pt x="15838" y="20689"/>
                    <a:pt x="14769" y="20155"/>
                  </a:cubicBezTo>
                  <a:cubicBezTo>
                    <a:pt x="14314" y="19927"/>
                    <a:pt x="13879" y="19699"/>
                    <a:pt x="13464" y="19471"/>
                  </a:cubicBezTo>
                  <a:cubicBezTo>
                    <a:pt x="12035" y="18705"/>
                    <a:pt x="10751" y="18000"/>
                    <a:pt x="9156" y="17628"/>
                  </a:cubicBezTo>
                  <a:cubicBezTo>
                    <a:pt x="8638" y="17503"/>
                    <a:pt x="8058" y="17420"/>
                    <a:pt x="7478" y="17379"/>
                  </a:cubicBezTo>
                  <a:cubicBezTo>
                    <a:pt x="7188" y="17379"/>
                    <a:pt x="6919" y="17358"/>
                    <a:pt x="6670" y="17358"/>
                  </a:cubicBezTo>
                  <a:lnTo>
                    <a:pt x="6049" y="17358"/>
                  </a:lnTo>
                  <a:cubicBezTo>
                    <a:pt x="4350" y="17358"/>
                    <a:pt x="3294" y="17317"/>
                    <a:pt x="2051" y="15598"/>
                  </a:cubicBezTo>
                  <a:cubicBezTo>
                    <a:pt x="1036" y="14231"/>
                    <a:pt x="559" y="12698"/>
                    <a:pt x="663" y="11020"/>
                  </a:cubicBezTo>
                  <a:cubicBezTo>
                    <a:pt x="808" y="8576"/>
                    <a:pt x="1864" y="5427"/>
                    <a:pt x="2507" y="3729"/>
                  </a:cubicBezTo>
                  <a:cubicBezTo>
                    <a:pt x="2589" y="3501"/>
                    <a:pt x="2672" y="3273"/>
                    <a:pt x="2817" y="3107"/>
                  </a:cubicBezTo>
                  <a:cubicBezTo>
                    <a:pt x="2859" y="3066"/>
                    <a:pt x="2900" y="3045"/>
                    <a:pt x="2942" y="3004"/>
                  </a:cubicBezTo>
                  <a:cubicBezTo>
                    <a:pt x="3522" y="2569"/>
                    <a:pt x="4806" y="2465"/>
                    <a:pt x="5800" y="2361"/>
                  </a:cubicBezTo>
                  <a:cubicBezTo>
                    <a:pt x="6007" y="2361"/>
                    <a:pt x="6214" y="2341"/>
                    <a:pt x="6401" y="2320"/>
                  </a:cubicBezTo>
                  <a:cubicBezTo>
                    <a:pt x="6716" y="2281"/>
                    <a:pt x="7040" y="2266"/>
                    <a:pt x="7366" y="2266"/>
                  </a:cubicBezTo>
                  <a:cubicBezTo>
                    <a:pt x="7555" y="2266"/>
                    <a:pt x="7744" y="2271"/>
                    <a:pt x="7934" y="2279"/>
                  </a:cubicBezTo>
                  <a:cubicBezTo>
                    <a:pt x="8493" y="2279"/>
                    <a:pt x="9073" y="2279"/>
                    <a:pt x="9632" y="2216"/>
                  </a:cubicBezTo>
                  <a:cubicBezTo>
                    <a:pt x="10606" y="2113"/>
                    <a:pt x="11538" y="1844"/>
                    <a:pt x="12408" y="1595"/>
                  </a:cubicBezTo>
                  <a:cubicBezTo>
                    <a:pt x="13071" y="1409"/>
                    <a:pt x="13713" y="1201"/>
                    <a:pt x="14376" y="1119"/>
                  </a:cubicBezTo>
                  <a:cubicBezTo>
                    <a:pt x="14728" y="1056"/>
                    <a:pt x="15101" y="994"/>
                    <a:pt x="15515" y="932"/>
                  </a:cubicBezTo>
                  <a:cubicBezTo>
                    <a:pt x="16959" y="693"/>
                    <a:pt x="18751" y="414"/>
                    <a:pt x="20500" y="414"/>
                  </a:cubicBezTo>
                  <a:close/>
                  <a:moveTo>
                    <a:pt x="17131" y="0"/>
                  </a:moveTo>
                  <a:cubicBezTo>
                    <a:pt x="16551" y="83"/>
                    <a:pt x="15991" y="166"/>
                    <a:pt x="15453" y="249"/>
                  </a:cubicBezTo>
                  <a:cubicBezTo>
                    <a:pt x="15039" y="311"/>
                    <a:pt x="14666" y="373"/>
                    <a:pt x="14334" y="435"/>
                  </a:cubicBezTo>
                  <a:cubicBezTo>
                    <a:pt x="13630" y="539"/>
                    <a:pt x="12946" y="725"/>
                    <a:pt x="12263" y="932"/>
                  </a:cubicBezTo>
                  <a:cubicBezTo>
                    <a:pt x="11414" y="1160"/>
                    <a:pt x="10502" y="1429"/>
                    <a:pt x="9570" y="1533"/>
                  </a:cubicBezTo>
                  <a:cubicBezTo>
                    <a:pt x="9247" y="1570"/>
                    <a:pt x="8924" y="1578"/>
                    <a:pt x="8596" y="1578"/>
                  </a:cubicBezTo>
                  <a:cubicBezTo>
                    <a:pt x="8378" y="1578"/>
                    <a:pt x="8157" y="1574"/>
                    <a:pt x="7934" y="1574"/>
                  </a:cubicBezTo>
                  <a:cubicBezTo>
                    <a:pt x="7395" y="1574"/>
                    <a:pt x="6857" y="1574"/>
                    <a:pt x="6318" y="1636"/>
                  </a:cubicBezTo>
                  <a:cubicBezTo>
                    <a:pt x="6132" y="1657"/>
                    <a:pt x="5945" y="1678"/>
                    <a:pt x="5738" y="1678"/>
                  </a:cubicBezTo>
                  <a:cubicBezTo>
                    <a:pt x="4599" y="1781"/>
                    <a:pt x="3211" y="1926"/>
                    <a:pt x="2527" y="2444"/>
                  </a:cubicBezTo>
                  <a:cubicBezTo>
                    <a:pt x="2486" y="2486"/>
                    <a:pt x="2403" y="2569"/>
                    <a:pt x="2341" y="2610"/>
                  </a:cubicBezTo>
                  <a:cubicBezTo>
                    <a:pt x="2113" y="2859"/>
                    <a:pt x="1989" y="3169"/>
                    <a:pt x="1864" y="3459"/>
                  </a:cubicBezTo>
                  <a:cubicBezTo>
                    <a:pt x="1098" y="5344"/>
                    <a:pt x="21" y="8866"/>
                    <a:pt x="0" y="11476"/>
                  </a:cubicBezTo>
                  <a:cubicBezTo>
                    <a:pt x="0" y="11558"/>
                    <a:pt x="0" y="11621"/>
                    <a:pt x="0" y="11703"/>
                  </a:cubicBezTo>
                  <a:cubicBezTo>
                    <a:pt x="83" y="13692"/>
                    <a:pt x="870" y="15101"/>
                    <a:pt x="2092" y="16426"/>
                  </a:cubicBezTo>
                  <a:cubicBezTo>
                    <a:pt x="3294" y="17731"/>
                    <a:pt x="4329" y="18021"/>
                    <a:pt x="5572" y="18063"/>
                  </a:cubicBezTo>
                  <a:cubicBezTo>
                    <a:pt x="5842" y="18083"/>
                    <a:pt x="6132" y="18083"/>
                    <a:pt x="6422" y="18083"/>
                  </a:cubicBezTo>
                  <a:cubicBezTo>
                    <a:pt x="6836" y="18083"/>
                    <a:pt x="7271" y="18083"/>
                    <a:pt x="7727" y="18125"/>
                  </a:cubicBezTo>
                  <a:cubicBezTo>
                    <a:pt x="9922" y="18270"/>
                    <a:pt x="11351" y="19119"/>
                    <a:pt x="13174" y="20093"/>
                  </a:cubicBezTo>
                  <a:cubicBezTo>
                    <a:pt x="13609" y="20320"/>
                    <a:pt x="14044" y="20548"/>
                    <a:pt x="14500" y="20776"/>
                  </a:cubicBezTo>
                  <a:cubicBezTo>
                    <a:pt x="15204" y="21128"/>
                    <a:pt x="15909" y="21377"/>
                    <a:pt x="16613" y="21522"/>
                  </a:cubicBezTo>
                  <a:cubicBezTo>
                    <a:pt x="17069" y="21603"/>
                    <a:pt x="17512" y="21659"/>
                    <a:pt x="17963" y="21659"/>
                  </a:cubicBezTo>
                  <a:cubicBezTo>
                    <a:pt x="18085" y="21659"/>
                    <a:pt x="18208" y="21655"/>
                    <a:pt x="18332" y="21646"/>
                  </a:cubicBezTo>
                  <a:cubicBezTo>
                    <a:pt x="19679" y="21584"/>
                    <a:pt x="21004" y="21087"/>
                    <a:pt x="22226" y="20175"/>
                  </a:cubicBezTo>
                  <a:cubicBezTo>
                    <a:pt x="24712" y="18332"/>
                    <a:pt x="26742" y="14811"/>
                    <a:pt x="27467" y="12097"/>
                  </a:cubicBezTo>
                  <a:cubicBezTo>
                    <a:pt x="28192" y="9342"/>
                    <a:pt x="28793" y="6173"/>
                    <a:pt x="27384" y="3128"/>
                  </a:cubicBezTo>
                  <a:cubicBezTo>
                    <a:pt x="26556" y="1284"/>
                    <a:pt x="24981" y="394"/>
                    <a:pt x="23158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260217" y="2107166"/>
              <a:ext cx="623363" cy="463768"/>
            </a:xfrm>
            <a:custGeom>
              <a:rect b="b" l="l" r="r" t="t"/>
              <a:pathLst>
                <a:path extrusionOk="0" h="14469" w="19430">
                  <a:moveTo>
                    <a:pt x="13198" y="657"/>
                  </a:moveTo>
                  <a:cubicBezTo>
                    <a:pt x="15128" y="657"/>
                    <a:pt x="17139" y="1061"/>
                    <a:pt x="17959" y="2822"/>
                  </a:cubicBezTo>
                  <a:cubicBezTo>
                    <a:pt x="18746" y="4521"/>
                    <a:pt x="18477" y="6323"/>
                    <a:pt x="18084" y="7918"/>
                  </a:cubicBezTo>
                  <a:cubicBezTo>
                    <a:pt x="17690" y="9472"/>
                    <a:pt x="16551" y="11398"/>
                    <a:pt x="15204" y="12558"/>
                  </a:cubicBezTo>
                  <a:cubicBezTo>
                    <a:pt x="14198" y="13415"/>
                    <a:pt x="13198" y="13788"/>
                    <a:pt x="12171" y="13788"/>
                  </a:cubicBezTo>
                  <a:cubicBezTo>
                    <a:pt x="11486" y="13788"/>
                    <a:pt x="10788" y="13623"/>
                    <a:pt x="10067" y="13324"/>
                  </a:cubicBezTo>
                  <a:cubicBezTo>
                    <a:pt x="9736" y="13179"/>
                    <a:pt x="9404" y="13055"/>
                    <a:pt x="9073" y="12910"/>
                  </a:cubicBezTo>
                  <a:cubicBezTo>
                    <a:pt x="8099" y="12475"/>
                    <a:pt x="7209" y="12019"/>
                    <a:pt x="6132" y="11812"/>
                  </a:cubicBezTo>
                  <a:cubicBezTo>
                    <a:pt x="5759" y="11729"/>
                    <a:pt x="5386" y="11667"/>
                    <a:pt x="4992" y="11647"/>
                  </a:cubicBezTo>
                  <a:cubicBezTo>
                    <a:pt x="4806" y="11647"/>
                    <a:pt x="4640" y="11626"/>
                    <a:pt x="4454" y="11626"/>
                  </a:cubicBezTo>
                  <a:lnTo>
                    <a:pt x="4039" y="11626"/>
                  </a:lnTo>
                  <a:cubicBezTo>
                    <a:pt x="2900" y="11605"/>
                    <a:pt x="2279" y="11522"/>
                    <a:pt x="1512" y="10279"/>
                  </a:cubicBezTo>
                  <a:cubicBezTo>
                    <a:pt x="953" y="9409"/>
                    <a:pt x="684" y="8394"/>
                    <a:pt x="767" y="7317"/>
                  </a:cubicBezTo>
                  <a:cubicBezTo>
                    <a:pt x="870" y="5722"/>
                    <a:pt x="1533" y="3775"/>
                    <a:pt x="2030" y="2698"/>
                  </a:cubicBezTo>
                  <a:cubicBezTo>
                    <a:pt x="2092" y="2574"/>
                    <a:pt x="2175" y="2429"/>
                    <a:pt x="2258" y="2325"/>
                  </a:cubicBezTo>
                  <a:cubicBezTo>
                    <a:pt x="2299" y="2304"/>
                    <a:pt x="2320" y="2284"/>
                    <a:pt x="2362" y="2263"/>
                  </a:cubicBezTo>
                  <a:cubicBezTo>
                    <a:pt x="2755" y="2015"/>
                    <a:pt x="3646" y="1870"/>
                    <a:pt x="4454" y="1766"/>
                  </a:cubicBezTo>
                  <a:cubicBezTo>
                    <a:pt x="4599" y="1745"/>
                    <a:pt x="4744" y="1725"/>
                    <a:pt x="4868" y="1704"/>
                  </a:cubicBezTo>
                  <a:cubicBezTo>
                    <a:pt x="5241" y="1642"/>
                    <a:pt x="5614" y="1621"/>
                    <a:pt x="5987" y="1580"/>
                  </a:cubicBezTo>
                  <a:cubicBezTo>
                    <a:pt x="6401" y="1559"/>
                    <a:pt x="6815" y="1538"/>
                    <a:pt x="7229" y="1476"/>
                  </a:cubicBezTo>
                  <a:cubicBezTo>
                    <a:pt x="7954" y="1372"/>
                    <a:pt x="8659" y="1227"/>
                    <a:pt x="9259" y="1082"/>
                  </a:cubicBezTo>
                  <a:cubicBezTo>
                    <a:pt x="9674" y="1000"/>
                    <a:pt x="10088" y="896"/>
                    <a:pt x="10481" y="855"/>
                  </a:cubicBezTo>
                  <a:cubicBezTo>
                    <a:pt x="10709" y="834"/>
                    <a:pt x="10937" y="792"/>
                    <a:pt x="11186" y="772"/>
                  </a:cubicBezTo>
                  <a:cubicBezTo>
                    <a:pt x="11805" y="711"/>
                    <a:pt x="12496" y="657"/>
                    <a:pt x="13198" y="657"/>
                  </a:cubicBezTo>
                  <a:close/>
                  <a:moveTo>
                    <a:pt x="13092" y="0"/>
                  </a:moveTo>
                  <a:cubicBezTo>
                    <a:pt x="12437" y="0"/>
                    <a:pt x="11795" y="40"/>
                    <a:pt x="11206" y="88"/>
                  </a:cubicBezTo>
                  <a:cubicBezTo>
                    <a:pt x="10958" y="109"/>
                    <a:pt x="10709" y="150"/>
                    <a:pt x="10502" y="171"/>
                  </a:cubicBezTo>
                  <a:cubicBezTo>
                    <a:pt x="10046" y="212"/>
                    <a:pt x="9611" y="316"/>
                    <a:pt x="9176" y="399"/>
                  </a:cubicBezTo>
                  <a:cubicBezTo>
                    <a:pt x="8576" y="544"/>
                    <a:pt x="7892" y="689"/>
                    <a:pt x="7167" y="792"/>
                  </a:cubicBezTo>
                  <a:cubicBezTo>
                    <a:pt x="6774" y="855"/>
                    <a:pt x="6380" y="875"/>
                    <a:pt x="5966" y="896"/>
                  </a:cubicBezTo>
                  <a:cubicBezTo>
                    <a:pt x="5572" y="917"/>
                    <a:pt x="5158" y="958"/>
                    <a:pt x="4764" y="1020"/>
                  </a:cubicBezTo>
                  <a:cubicBezTo>
                    <a:pt x="4640" y="1041"/>
                    <a:pt x="4495" y="1062"/>
                    <a:pt x="4329" y="1082"/>
                  </a:cubicBezTo>
                  <a:cubicBezTo>
                    <a:pt x="3397" y="1227"/>
                    <a:pt x="2382" y="1393"/>
                    <a:pt x="1968" y="1683"/>
                  </a:cubicBezTo>
                  <a:lnTo>
                    <a:pt x="1823" y="1787"/>
                  </a:lnTo>
                  <a:cubicBezTo>
                    <a:pt x="1657" y="1973"/>
                    <a:pt x="1533" y="2180"/>
                    <a:pt x="1429" y="2387"/>
                  </a:cubicBezTo>
                  <a:cubicBezTo>
                    <a:pt x="684" y="3817"/>
                    <a:pt x="0" y="6447"/>
                    <a:pt x="145" y="8291"/>
                  </a:cubicBezTo>
                  <a:cubicBezTo>
                    <a:pt x="145" y="8332"/>
                    <a:pt x="145" y="8394"/>
                    <a:pt x="145" y="8436"/>
                  </a:cubicBezTo>
                  <a:cubicBezTo>
                    <a:pt x="394" y="10114"/>
                    <a:pt x="1202" y="10735"/>
                    <a:pt x="2154" y="11502"/>
                  </a:cubicBezTo>
                  <a:cubicBezTo>
                    <a:pt x="2921" y="12102"/>
                    <a:pt x="3522" y="12309"/>
                    <a:pt x="4288" y="12372"/>
                  </a:cubicBezTo>
                  <a:cubicBezTo>
                    <a:pt x="4454" y="12372"/>
                    <a:pt x="4619" y="12372"/>
                    <a:pt x="4785" y="12392"/>
                  </a:cubicBezTo>
                  <a:cubicBezTo>
                    <a:pt x="5034" y="12392"/>
                    <a:pt x="5303" y="12413"/>
                    <a:pt x="5572" y="12434"/>
                  </a:cubicBezTo>
                  <a:cubicBezTo>
                    <a:pt x="6856" y="12537"/>
                    <a:pt x="7747" y="13034"/>
                    <a:pt x="8845" y="13552"/>
                  </a:cubicBezTo>
                  <a:cubicBezTo>
                    <a:pt x="9176" y="13697"/>
                    <a:pt x="9529" y="13842"/>
                    <a:pt x="9901" y="13987"/>
                  </a:cubicBezTo>
                  <a:cubicBezTo>
                    <a:pt x="10440" y="14194"/>
                    <a:pt x="10979" y="14360"/>
                    <a:pt x="11538" y="14422"/>
                  </a:cubicBezTo>
                  <a:cubicBezTo>
                    <a:pt x="11755" y="14453"/>
                    <a:pt x="11968" y="14469"/>
                    <a:pt x="12180" y="14469"/>
                  </a:cubicBezTo>
                  <a:cubicBezTo>
                    <a:pt x="12392" y="14469"/>
                    <a:pt x="12605" y="14453"/>
                    <a:pt x="12822" y="14422"/>
                  </a:cubicBezTo>
                  <a:cubicBezTo>
                    <a:pt x="13796" y="14319"/>
                    <a:pt x="14749" y="13842"/>
                    <a:pt x="15681" y="13034"/>
                  </a:cubicBezTo>
                  <a:cubicBezTo>
                    <a:pt x="17151" y="11792"/>
                    <a:pt x="18353" y="9720"/>
                    <a:pt x="18767" y="8022"/>
                  </a:cubicBezTo>
                  <a:cubicBezTo>
                    <a:pt x="19181" y="6302"/>
                    <a:pt x="19430" y="4376"/>
                    <a:pt x="18581" y="2532"/>
                  </a:cubicBezTo>
                  <a:cubicBezTo>
                    <a:pt x="17609" y="445"/>
                    <a:pt x="15277" y="0"/>
                    <a:pt x="13092" y="0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6401765" y="2209510"/>
              <a:ext cx="335615" cy="238439"/>
            </a:xfrm>
            <a:custGeom>
              <a:rect b="b" l="l" r="r" t="t"/>
              <a:pathLst>
                <a:path extrusionOk="0" h="7439" w="10461">
                  <a:moveTo>
                    <a:pt x="6316" y="684"/>
                  </a:moveTo>
                  <a:cubicBezTo>
                    <a:pt x="7611" y="684"/>
                    <a:pt x="8737" y="1319"/>
                    <a:pt x="9239" y="2364"/>
                  </a:cubicBezTo>
                  <a:cubicBezTo>
                    <a:pt x="9736" y="3379"/>
                    <a:pt x="9529" y="4559"/>
                    <a:pt x="8679" y="5574"/>
                  </a:cubicBezTo>
                  <a:cubicBezTo>
                    <a:pt x="7932" y="6479"/>
                    <a:pt x="7262" y="6765"/>
                    <a:pt x="6521" y="6765"/>
                  </a:cubicBezTo>
                  <a:cubicBezTo>
                    <a:pt x="5990" y="6765"/>
                    <a:pt x="5422" y="6617"/>
                    <a:pt x="4764" y="6444"/>
                  </a:cubicBezTo>
                  <a:cubicBezTo>
                    <a:pt x="4267" y="6320"/>
                    <a:pt x="3749" y="6175"/>
                    <a:pt x="3190" y="6092"/>
                  </a:cubicBezTo>
                  <a:cubicBezTo>
                    <a:pt x="2859" y="6051"/>
                    <a:pt x="2589" y="6030"/>
                    <a:pt x="2341" y="6009"/>
                  </a:cubicBezTo>
                  <a:cubicBezTo>
                    <a:pt x="1595" y="5989"/>
                    <a:pt x="1347" y="5968"/>
                    <a:pt x="1057" y="5077"/>
                  </a:cubicBezTo>
                  <a:cubicBezTo>
                    <a:pt x="705" y="4062"/>
                    <a:pt x="1098" y="2281"/>
                    <a:pt x="1782" y="1659"/>
                  </a:cubicBezTo>
                  <a:cubicBezTo>
                    <a:pt x="2279" y="1494"/>
                    <a:pt x="4909" y="727"/>
                    <a:pt x="6194" y="686"/>
                  </a:cubicBezTo>
                  <a:cubicBezTo>
                    <a:pt x="6235" y="685"/>
                    <a:pt x="6276" y="684"/>
                    <a:pt x="6316" y="684"/>
                  </a:cubicBezTo>
                  <a:close/>
                  <a:moveTo>
                    <a:pt x="6296" y="1"/>
                  </a:moveTo>
                  <a:cubicBezTo>
                    <a:pt x="6255" y="1"/>
                    <a:pt x="6214" y="1"/>
                    <a:pt x="6173" y="2"/>
                  </a:cubicBezTo>
                  <a:cubicBezTo>
                    <a:pt x="4744" y="44"/>
                    <a:pt x="1844" y="893"/>
                    <a:pt x="1492" y="1038"/>
                  </a:cubicBezTo>
                  <a:lnTo>
                    <a:pt x="1388" y="1100"/>
                  </a:lnTo>
                  <a:cubicBezTo>
                    <a:pt x="394" y="1908"/>
                    <a:pt x="0" y="4124"/>
                    <a:pt x="394" y="5305"/>
                  </a:cubicBezTo>
                  <a:cubicBezTo>
                    <a:pt x="829" y="6631"/>
                    <a:pt x="1512" y="6672"/>
                    <a:pt x="2299" y="6714"/>
                  </a:cubicBezTo>
                  <a:cubicBezTo>
                    <a:pt x="2527" y="6714"/>
                    <a:pt x="2797" y="6734"/>
                    <a:pt x="3087" y="6776"/>
                  </a:cubicBezTo>
                  <a:cubicBezTo>
                    <a:pt x="3604" y="6859"/>
                    <a:pt x="4102" y="6983"/>
                    <a:pt x="4578" y="7107"/>
                  </a:cubicBezTo>
                  <a:cubicBezTo>
                    <a:pt x="5241" y="7273"/>
                    <a:pt x="5883" y="7439"/>
                    <a:pt x="6525" y="7439"/>
                  </a:cubicBezTo>
                  <a:cubicBezTo>
                    <a:pt x="7416" y="7439"/>
                    <a:pt x="8307" y="7128"/>
                    <a:pt x="9218" y="6030"/>
                  </a:cubicBezTo>
                  <a:cubicBezTo>
                    <a:pt x="10233" y="4808"/>
                    <a:pt x="10461" y="3316"/>
                    <a:pt x="9860" y="2053"/>
                  </a:cubicBezTo>
                  <a:cubicBezTo>
                    <a:pt x="9234" y="781"/>
                    <a:pt x="7880" y="1"/>
                    <a:pt x="6296" y="1"/>
                  </a:cubicBezTo>
                  <a:close/>
                </a:path>
              </a:pathLst>
            </a:custGeom>
            <a:solidFill>
              <a:srgbClr val="FE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 column text 2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2"/>
          <p:cNvSpPr/>
          <p:nvPr/>
        </p:nvSpPr>
        <p:spPr>
          <a:xfrm rot="5400000">
            <a:off x="10601126" y="3197938"/>
            <a:ext cx="2215911" cy="965839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2"/>
          <p:cNvSpPr txBox="1"/>
          <p:nvPr>
            <p:ph type="title"/>
          </p:nvPr>
        </p:nvSpPr>
        <p:spPr>
          <a:xfrm>
            <a:off x="1670300" y="1595365"/>
            <a:ext cx="29956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62" name="Google Shape;662;p42"/>
          <p:cNvSpPr/>
          <p:nvPr/>
        </p:nvSpPr>
        <p:spPr>
          <a:xfrm>
            <a:off x="0" y="5344136"/>
            <a:ext cx="1277795" cy="1513891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2"/>
          <p:cNvSpPr/>
          <p:nvPr/>
        </p:nvSpPr>
        <p:spPr>
          <a:xfrm>
            <a:off x="0" y="247202"/>
            <a:ext cx="1117859" cy="1757207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2"/>
          <p:cNvSpPr/>
          <p:nvPr/>
        </p:nvSpPr>
        <p:spPr>
          <a:xfrm>
            <a:off x="651504" y="247209"/>
            <a:ext cx="217795" cy="195176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2"/>
          <p:cNvSpPr/>
          <p:nvPr/>
        </p:nvSpPr>
        <p:spPr>
          <a:xfrm>
            <a:off x="420489" y="4878788"/>
            <a:ext cx="215145" cy="192953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2"/>
          <p:cNvSpPr/>
          <p:nvPr/>
        </p:nvSpPr>
        <p:spPr>
          <a:xfrm>
            <a:off x="11683365" y="1278733"/>
            <a:ext cx="215120" cy="192953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2"/>
          <p:cNvSpPr/>
          <p:nvPr/>
        </p:nvSpPr>
        <p:spPr>
          <a:xfrm>
            <a:off x="7511335" y="6238467"/>
            <a:ext cx="2726940" cy="621748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2"/>
          <p:cNvSpPr/>
          <p:nvPr/>
        </p:nvSpPr>
        <p:spPr>
          <a:xfrm>
            <a:off x="11059797" y="1"/>
            <a:ext cx="1117811" cy="1226939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42"/>
          <p:cNvGrpSpPr/>
          <p:nvPr/>
        </p:nvGrpSpPr>
        <p:grpSpPr>
          <a:xfrm>
            <a:off x="188183" y="2983515"/>
            <a:ext cx="679780" cy="621717"/>
            <a:chOff x="5177300" y="2314950"/>
            <a:chExt cx="341575" cy="312400"/>
          </a:xfrm>
        </p:grpSpPr>
        <p:sp>
          <p:nvSpPr>
            <p:cNvPr id="670" name="Google Shape;670;p42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42"/>
          <p:cNvSpPr txBox="1"/>
          <p:nvPr>
            <p:ph idx="1" type="subTitle"/>
          </p:nvPr>
        </p:nvSpPr>
        <p:spPr>
          <a:xfrm>
            <a:off x="1719072" y="3986784"/>
            <a:ext cx="4047600" cy="1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grpSp>
        <p:nvGrpSpPr>
          <p:cNvPr id="676" name="Google Shape;676;p42"/>
          <p:cNvGrpSpPr/>
          <p:nvPr/>
        </p:nvGrpSpPr>
        <p:grpSpPr>
          <a:xfrm>
            <a:off x="11278817" y="4257082"/>
            <a:ext cx="679780" cy="621717"/>
            <a:chOff x="5177300" y="2314950"/>
            <a:chExt cx="341575" cy="312400"/>
          </a:xfrm>
        </p:grpSpPr>
        <p:sp>
          <p:nvSpPr>
            <p:cNvPr id="677" name="Google Shape;677;p42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 rot="10800000">
            <a:off x="7219417" y="8"/>
            <a:ext cx="2048249" cy="466928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5">
  <p:cSld name="Title and body 5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3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3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3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3"/>
          <p:cNvSpPr/>
          <p:nvPr/>
        </p:nvSpPr>
        <p:spPr>
          <a:xfrm>
            <a:off x="11524620" y="1769281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3"/>
          <p:cNvSpPr/>
          <p:nvPr/>
        </p:nvSpPr>
        <p:spPr>
          <a:xfrm>
            <a:off x="-13873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3"/>
          <p:cNvSpPr/>
          <p:nvPr/>
        </p:nvSpPr>
        <p:spPr>
          <a:xfrm>
            <a:off x="10280600" y="707103"/>
            <a:ext cx="1911381" cy="1770215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3"/>
          <p:cNvSpPr/>
          <p:nvPr/>
        </p:nvSpPr>
        <p:spPr>
          <a:xfrm>
            <a:off x="4276836" y="5910867"/>
            <a:ext cx="2063785" cy="949308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3"/>
          <p:cNvSpPr/>
          <p:nvPr/>
        </p:nvSpPr>
        <p:spPr>
          <a:xfrm>
            <a:off x="1896995" y="6335805"/>
            <a:ext cx="244687" cy="196607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3"/>
          <p:cNvSpPr/>
          <p:nvPr/>
        </p:nvSpPr>
        <p:spPr>
          <a:xfrm>
            <a:off x="1692072" y="6088671"/>
            <a:ext cx="174477" cy="16007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3"/>
          <p:cNvSpPr/>
          <p:nvPr/>
        </p:nvSpPr>
        <p:spPr>
          <a:xfrm>
            <a:off x="2100132" y="6125731"/>
            <a:ext cx="192773" cy="96173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3"/>
          <p:cNvSpPr/>
          <p:nvPr/>
        </p:nvSpPr>
        <p:spPr>
          <a:xfrm>
            <a:off x="1460832" y="5910863"/>
            <a:ext cx="153267" cy="97551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3"/>
          <p:cNvSpPr/>
          <p:nvPr/>
        </p:nvSpPr>
        <p:spPr>
          <a:xfrm>
            <a:off x="1545923" y="6327722"/>
            <a:ext cx="93489" cy="84300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43"/>
          <p:cNvGrpSpPr/>
          <p:nvPr/>
        </p:nvGrpSpPr>
        <p:grpSpPr>
          <a:xfrm rot="10800000">
            <a:off x="8415176" y="5071766"/>
            <a:ext cx="2574801" cy="1800732"/>
            <a:chOff x="3045330" y="-6829"/>
            <a:chExt cx="2308272" cy="1614331"/>
          </a:xfrm>
        </p:grpSpPr>
        <p:sp>
          <p:nvSpPr>
            <p:cNvPr id="698" name="Google Shape;698;p43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43"/>
          <p:cNvSpPr/>
          <p:nvPr/>
        </p:nvSpPr>
        <p:spPr>
          <a:xfrm rot="-5400000">
            <a:off x="-797247" y="3338016"/>
            <a:ext cx="2780059" cy="1213301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3"/>
          <p:cNvSpPr txBox="1"/>
          <p:nvPr>
            <p:ph type="title"/>
          </p:nvPr>
        </p:nvSpPr>
        <p:spPr>
          <a:xfrm>
            <a:off x="1914144" y="557832"/>
            <a:ext cx="8369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03" name="Google Shape;703;p43"/>
          <p:cNvSpPr txBox="1"/>
          <p:nvPr>
            <p:ph idx="1" type="subTitle"/>
          </p:nvPr>
        </p:nvSpPr>
        <p:spPr>
          <a:xfrm>
            <a:off x="2888567" y="2143067"/>
            <a:ext cx="6420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923620" y="1378990"/>
            <a:ext cx="249003" cy="223580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3414377" y="311190"/>
            <a:ext cx="127603" cy="122260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8482728" y="310975"/>
            <a:ext cx="126747" cy="122475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11104638" y="6330481"/>
            <a:ext cx="162167" cy="145513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1524620" y="1769281"/>
            <a:ext cx="162209" cy="145513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-13873" y="-9214"/>
            <a:ext cx="1859031" cy="1477833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10280600" y="707103"/>
            <a:ext cx="1911381" cy="1770215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5143111" y="-9214"/>
            <a:ext cx="3183696" cy="1389489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276836" y="5910867"/>
            <a:ext cx="2063785" cy="949308"/>
          </a:xfrm>
          <a:custGeom>
            <a:rect b="b" l="l" r="r" t="t"/>
            <a:pathLst>
              <a:path extrusionOk="0" h="28680" w="62350">
                <a:moveTo>
                  <a:pt x="41636" y="0"/>
                </a:moveTo>
                <a:cubicBezTo>
                  <a:pt x="26782" y="0"/>
                  <a:pt x="9821" y="8724"/>
                  <a:pt x="2175" y="20436"/>
                </a:cubicBezTo>
                <a:cubicBezTo>
                  <a:pt x="1699" y="21181"/>
                  <a:pt x="1285" y="21989"/>
                  <a:pt x="953" y="22839"/>
                </a:cubicBezTo>
                <a:cubicBezTo>
                  <a:pt x="228" y="24724"/>
                  <a:pt x="0" y="26795"/>
                  <a:pt x="518" y="28680"/>
                </a:cubicBezTo>
                <a:lnTo>
                  <a:pt x="53318" y="28680"/>
                </a:lnTo>
                <a:cubicBezTo>
                  <a:pt x="55265" y="27396"/>
                  <a:pt x="57068" y="25925"/>
                  <a:pt x="58559" y="24164"/>
                </a:cubicBezTo>
                <a:cubicBezTo>
                  <a:pt x="60734" y="21616"/>
                  <a:pt x="62225" y="18426"/>
                  <a:pt x="62267" y="15071"/>
                </a:cubicBezTo>
                <a:cubicBezTo>
                  <a:pt x="62350" y="8339"/>
                  <a:pt x="56405" y="2705"/>
                  <a:pt x="49880" y="1006"/>
                </a:cubicBezTo>
                <a:cubicBezTo>
                  <a:pt x="47263" y="322"/>
                  <a:pt x="44488" y="0"/>
                  <a:pt x="41636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896995" y="6335805"/>
            <a:ext cx="244687" cy="196607"/>
          </a:xfrm>
          <a:custGeom>
            <a:rect b="b" l="l" r="r" t="t"/>
            <a:pathLst>
              <a:path extrusionOk="0" h="6276" w="7810">
                <a:moveTo>
                  <a:pt x="4062" y="1"/>
                </a:moveTo>
                <a:cubicBezTo>
                  <a:pt x="3994" y="1"/>
                  <a:pt x="3924" y="3"/>
                  <a:pt x="3854" y="9"/>
                </a:cubicBezTo>
                <a:cubicBezTo>
                  <a:pt x="2797" y="112"/>
                  <a:pt x="1202" y="1086"/>
                  <a:pt x="622" y="2101"/>
                </a:cubicBezTo>
                <a:cubicBezTo>
                  <a:pt x="1" y="3137"/>
                  <a:pt x="581" y="3696"/>
                  <a:pt x="1306" y="4504"/>
                </a:cubicBezTo>
                <a:cubicBezTo>
                  <a:pt x="2123" y="5429"/>
                  <a:pt x="3146" y="6276"/>
                  <a:pt x="4265" y="6276"/>
                </a:cubicBezTo>
                <a:cubicBezTo>
                  <a:pt x="4423" y="6276"/>
                  <a:pt x="4583" y="6259"/>
                  <a:pt x="4744" y="6223"/>
                </a:cubicBezTo>
                <a:cubicBezTo>
                  <a:pt x="5014" y="6161"/>
                  <a:pt x="5304" y="6057"/>
                  <a:pt x="5594" y="5871"/>
                </a:cubicBezTo>
                <a:cubicBezTo>
                  <a:pt x="7064" y="4918"/>
                  <a:pt x="7810" y="3385"/>
                  <a:pt x="6733" y="1811"/>
                </a:cubicBezTo>
                <a:cubicBezTo>
                  <a:pt x="6066" y="850"/>
                  <a:pt x="5269" y="1"/>
                  <a:pt x="40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692072" y="6088671"/>
            <a:ext cx="174477" cy="160079"/>
          </a:xfrm>
          <a:custGeom>
            <a:rect b="b" l="l" r="r" t="t"/>
            <a:pathLst>
              <a:path extrusionOk="0" h="5110" w="5569">
                <a:moveTo>
                  <a:pt x="3008" y="0"/>
                </a:moveTo>
                <a:cubicBezTo>
                  <a:pt x="2704" y="0"/>
                  <a:pt x="2356" y="130"/>
                  <a:pt x="1902" y="420"/>
                </a:cubicBezTo>
                <a:cubicBezTo>
                  <a:pt x="1073" y="938"/>
                  <a:pt x="162" y="1642"/>
                  <a:pt x="100" y="2595"/>
                </a:cubicBezTo>
                <a:cubicBezTo>
                  <a:pt x="0" y="3786"/>
                  <a:pt x="1650" y="5109"/>
                  <a:pt x="2827" y="5109"/>
                </a:cubicBezTo>
                <a:cubicBezTo>
                  <a:pt x="2879" y="5109"/>
                  <a:pt x="2929" y="5107"/>
                  <a:pt x="2979" y="5101"/>
                </a:cubicBezTo>
                <a:cubicBezTo>
                  <a:pt x="3207" y="5060"/>
                  <a:pt x="3414" y="5019"/>
                  <a:pt x="3600" y="4936"/>
                </a:cubicBezTo>
                <a:cubicBezTo>
                  <a:pt x="5154" y="4314"/>
                  <a:pt x="5568" y="2119"/>
                  <a:pt x="4429" y="917"/>
                </a:cubicBezTo>
                <a:cubicBezTo>
                  <a:pt x="3888" y="351"/>
                  <a:pt x="3507" y="0"/>
                  <a:pt x="30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100132" y="6125731"/>
            <a:ext cx="192773" cy="96173"/>
          </a:xfrm>
          <a:custGeom>
            <a:rect b="b" l="l" r="r" t="t"/>
            <a:pathLst>
              <a:path extrusionOk="0" h="3070" w="6153">
                <a:moveTo>
                  <a:pt x="3130" y="1"/>
                </a:moveTo>
                <a:cubicBezTo>
                  <a:pt x="2769" y="1"/>
                  <a:pt x="2391" y="156"/>
                  <a:pt x="1989" y="542"/>
                </a:cubicBezTo>
                <a:cubicBezTo>
                  <a:pt x="0" y="2448"/>
                  <a:pt x="3149" y="2883"/>
                  <a:pt x="4764" y="3069"/>
                </a:cubicBezTo>
                <a:cubicBezTo>
                  <a:pt x="6152" y="2779"/>
                  <a:pt x="5386" y="1412"/>
                  <a:pt x="4744" y="853"/>
                </a:cubicBezTo>
                <a:cubicBezTo>
                  <a:pt x="4225" y="384"/>
                  <a:pt x="3698" y="1"/>
                  <a:pt x="31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460832" y="5910863"/>
            <a:ext cx="153267" cy="97551"/>
          </a:xfrm>
          <a:custGeom>
            <a:rect b="b" l="l" r="r" t="t"/>
            <a:pathLst>
              <a:path extrusionOk="0" h="3114" w="4892">
                <a:moveTo>
                  <a:pt x="3093" y="1"/>
                </a:moveTo>
                <a:cubicBezTo>
                  <a:pt x="2807" y="1"/>
                  <a:pt x="2492" y="57"/>
                  <a:pt x="2157" y="151"/>
                </a:cubicBezTo>
                <a:cubicBezTo>
                  <a:pt x="1" y="747"/>
                  <a:pt x="1693" y="3114"/>
                  <a:pt x="3519" y="3114"/>
                </a:cubicBezTo>
                <a:cubicBezTo>
                  <a:pt x="3534" y="3114"/>
                  <a:pt x="3550" y="3114"/>
                  <a:pt x="3566" y="3113"/>
                </a:cubicBezTo>
                <a:cubicBezTo>
                  <a:pt x="4539" y="2347"/>
                  <a:pt x="4891" y="2119"/>
                  <a:pt x="4436" y="938"/>
                </a:cubicBezTo>
                <a:cubicBezTo>
                  <a:pt x="4169" y="251"/>
                  <a:pt x="3694" y="1"/>
                  <a:pt x="3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545923" y="6327722"/>
            <a:ext cx="93489" cy="84300"/>
          </a:xfrm>
          <a:custGeom>
            <a:rect b="b" l="l" r="r" t="t"/>
            <a:pathLst>
              <a:path extrusionOk="0" h="2691" w="2984">
                <a:moveTo>
                  <a:pt x="1169" y="1"/>
                </a:moveTo>
                <a:cubicBezTo>
                  <a:pt x="1105" y="1"/>
                  <a:pt x="1040" y="6"/>
                  <a:pt x="974" y="18"/>
                </a:cubicBezTo>
                <a:cubicBezTo>
                  <a:pt x="0" y="184"/>
                  <a:pt x="83" y="2421"/>
                  <a:pt x="912" y="2545"/>
                </a:cubicBezTo>
                <a:lnTo>
                  <a:pt x="1181" y="2690"/>
                </a:lnTo>
                <a:cubicBezTo>
                  <a:pt x="2155" y="2380"/>
                  <a:pt x="2983" y="1675"/>
                  <a:pt x="2362" y="743"/>
                </a:cubicBezTo>
                <a:cubicBezTo>
                  <a:pt x="2087" y="339"/>
                  <a:pt x="1665" y="1"/>
                  <a:pt x="1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 rot="10800000">
            <a:off x="8415176" y="5071766"/>
            <a:ext cx="2574801" cy="1800732"/>
            <a:chOff x="3045330" y="-6829"/>
            <a:chExt cx="2308272" cy="1614331"/>
          </a:xfrm>
        </p:grpSpPr>
        <p:sp>
          <p:nvSpPr>
            <p:cNvPr id="87" name="Google Shape;87;p17"/>
            <p:cNvSpPr/>
            <p:nvPr/>
          </p:nvSpPr>
          <p:spPr>
            <a:xfrm>
              <a:off x="4420183" y="61587"/>
              <a:ext cx="933419" cy="1188837"/>
            </a:xfrm>
            <a:custGeom>
              <a:rect b="b" l="l" r="r" t="t"/>
              <a:pathLst>
                <a:path extrusionOk="0" h="37099" w="29083">
                  <a:moveTo>
                    <a:pt x="3464" y="0"/>
                  </a:moveTo>
                  <a:cubicBezTo>
                    <a:pt x="3337" y="0"/>
                    <a:pt x="3263" y="13"/>
                    <a:pt x="3252" y="40"/>
                  </a:cubicBezTo>
                  <a:cubicBezTo>
                    <a:pt x="1699" y="4162"/>
                    <a:pt x="0" y="10086"/>
                    <a:pt x="3024" y="14478"/>
                  </a:cubicBezTo>
                  <a:cubicBezTo>
                    <a:pt x="4164" y="16135"/>
                    <a:pt x="6090" y="16590"/>
                    <a:pt x="7789" y="17440"/>
                  </a:cubicBezTo>
                  <a:cubicBezTo>
                    <a:pt x="9736" y="18413"/>
                    <a:pt x="10502" y="20008"/>
                    <a:pt x="10813" y="22100"/>
                  </a:cubicBezTo>
                  <a:cubicBezTo>
                    <a:pt x="11041" y="23675"/>
                    <a:pt x="11144" y="25373"/>
                    <a:pt x="12139" y="26616"/>
                  </a:cubicBezTo>
                  <a:cubicBezTo>
                    <a:pt x="13485" y="28335"/>
                    <a:pt x="15660" y="28149"/>
                    <a:pt x="17296" y="29309"/>
                  </a:cubicBezTo>
                  <a:cubicBezTo>
                    <a:pt x="18373" y="30055"/>
                    <a:pt x="18912" y="31256"/>
                    <a:pt x="19471" y="32416"/>
                  </a:cubicBezTo>
                  <a:cubicBezTo>
                    <a:pt x="20468" y="34444"/>
                    <a:pt x="22931" y="37099"/>
                    <a:pt x="25536" y="37099"/>
                  </a:cubicBezTo>
                  <a:cubicBezTo>
                    <a:pt x="25963" y="37099"/>
                    <a:pt x="26395" y="37027"/>
                    <a:pt x="26825" y="36869"/>
                  </a:cubicBezTo>
                  <a:cubicBezTo>
                    <a:pt x="27715" y="34757"/>
                    <a:pt x="29083" y="32271"/>
                    <a:pt x="28544" y="29930"/>
                  </a:cubicBezTo>
                  <a:cubicBezTo>
                    <a:pt x="27695" y="26202"/>
                    <a:pt x="24940" y="24379"/>
                    <a:pt x="26659" y="20360"/>
                  </a:cubicBezTo>
                  <a:cubicBezTo>
                    <a:pt x="27860" y="17523"/>
                    <a:pt x="28068" y="14540"/>
                    <a:pt x="24733" y="13069"/>
                  </a:cubicBezTo>
                  <a:cubicBezTo>
                    <a:pt x="23324" y="12448"/>
                    <a:pt x="21294" y="12468"/>
                    <a:pt x="20217" y="11143"/>
                  </a:cubicBezTo>
                  <a:cubicBezTo>
                    <a:pt x="19078" y="9734"/>
                    <a:pt x="19803" y="8450"/>
                    <a:pt x="19658" y="6938"/>
                  </a:cubicBezTo>
                  <a:cubicBezTo>
                    <a:pt x="19326" y="3437"/>
                    <a:pt x="15556" y="2153"/>
                    <a:pt x="12636" y="1511"/>
                  </a:cubicBezTo>
                  <a:cubicBezTo>
                    <a:pt x="11879" y="1359"/>
                    <a:pt x="4791" y="0"/>
                    <a:pt x="3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045330" y="-6829"/>
              <a:ext cx="1311723" cy="291866"/>
            </a:xfrm>
            <a:custGeom>
              <a:rect b="b" l="l" r="r" t="t"/>
              <a:pathLst>
                <a:path extrusionOk="0" h="9108" w="40870">
                  <a:moveTo>
                    <a:pt x="0" y="0"/>
                  </a:moveTo>
                  <a:cubicBezTo>
                    <a:pt x="1450" y="870"/>
                    <a:pt x="3232" y="1305"/>
                    <a:pt x="4599" y="1346"/>
                  </a:cubicBezTo>
                  <a:cubicBezTo>
                    <a:pt x="5883" y="1388"/>
                    <a:pt x="7188" y="1388"/>
                    <a:pt x="8348" y="2051"/>
                  </a:cubicBezTo>
                  <a:cubicBezTo>
                    <a:pt x="10047" y="3086"/>
                    <a:pt x="10792" y="5116"/>
                    <a:pt x="12905" y="5655"/>
                  </a:cubicBezTo>
                  <a:cubicBezTo>
                    <a:pt x="13250" y="5739"/>
                    <a:pt x="13599" y="5774"/>
                    <a:pt x="13949" y="5774"/>
                  </a:cubicBezTo>
                  <a:cubicBezTo>
                    <a:pt x="15159" y="5774"/>
                    <a:pt x="16394" y="5350"/>
                    <a:pt x="17566" y="5013"/>
                  </a:cubicBezTo>
                  <a:cubicBezTo>
                    <a:pt x="18352" y="4790"/>
                    <a:pt x="19093" y="4659"/>
                    <a:pt x="19803" y="4659"/>
                  </a:cubicBezTo>
                  <a:cubicBezTo>
                    <a:pt x="20945" y="4659"/>
                    <a:pt x="22008" y="4998"/>
                    <a:pt x="23055" y="5841"/>
                  </a:cubicBezTo>
                  <a:cubicBezTo>
                    <a:pt x="24526" y="7022"/>
                    <a:pt x="25748" y="8617"/>
                    <a:pt x="27716" y="8969"/>
                  </a:cubicBezTo>
                  <a:cubicBezTo>
                    <a:pt x="28249" y="9064"/>
                    <a:pt x="28776" y="9108"/>
                    <a:pt x="29297" y="9108"/>
                  </a:cubicBezTo>
                  <a:cubicBezTo>
                    <a:pt x="33910" y="9108"/>
                    <a:pt x="37976" y="5628"/>
                    <a:pt x="40786" y="2817"/>
                  </a:cubicBezTo>
                  <a:cubicBezTo>
                    <a:pt x="40869" y="2714"/>
                    <a:pt x="40103" y="1471"/>
                    <a:pt x="39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623040" y="328330"/>
              <a:ext cx="848367" cy="1279172"/>
            </a:xfrm>
            <a:custGeom>
              <a:rect b="b" l="l" r="r" t="t"/>
              <a:pathLst>
                <a:path extrusionOk="0" h="39918" w="26433">
                  <a:moveTo>
                    <a:pt x="20451" y="1"/>
                  </a:moveTo>
                  <a:cubicBezTo>
                    <a:pt x="20449" y="1"/>
                    <a:pt x="20447" y="1"/>
                    <a:pt x="20446" y="2"/>
                  </a:cubicBezTo>
                  <a:cubicBezTo>
                    <a:pt x="16158" y="954"/>
                    <a:pt x="10275" y="2798"/>
                    <a:pt x="8266" y="7728"/>
                  </a:cubicBezTo>
                  <a:cubicBezTo>
                    <a:pt x="7499" y="9592"/>
                    <a:pt x="8183" y="11456"/>
                    <a:pt x="8411" y="13341"/>
                  </a:cubicBezTo>
                  <a:cubicBezTo>
                    <a:pt x="8659" y="15496"/>
                    <a:pt x="7748" y="17008"/>
                    <a:pt x="6174" y="18416"/>
                  </a:cubicBezTo>
                  <a:cubicBezTo>
                    <a:pt x="4972" y="19473"/>
                    <a:pt x="3626" y="20488"/>
                    <a:pt x="3108" y="22000"/>
                  </a:cubicBezTo>
                  <a:cubicBezTo>
                    <a:pt x="2425" y="24071"/>
                    <a:pt x="3750" y="25791"/>
                    <a:pt x="3709" y="27779"/>
                  </a:cubicBezTo>
                  <a:cubicBezTo>
                    <a:pt x="3667" y="29105"/>
                    <a:pt x="2942" y="30203"/>
                    <a:pt x="2300" y="31321"/>
                  </a:cubicBezTo>
                  <a:cubicBezTo>
                    <a:pt x="954" y="33579"/>
                    <a:pt x="1" y="37991"/>
                    <a:pt x="2611" y="39917"/>
                  </a:cubicBezTo>
                  <a:cubicBezTo>
                    <a:pt x="4869" y="39503"/>
                    <a:pt x="7686" y="39275"/>
                    <a:pt x="9364" y="37535"/>
                  </a:cubicBezTo>
                  <a:cubicBezTo>
                    <a:pt x="11994" y="34780"/>
                    <a:pt x="12015" y="31466"/>
                    <a:pt x="16324" y="30700"/>
                  </a:cubicBezTo>
                  <a:cubicBezTo>
                    <a:pt x="19327" y="30161"/>
                    <a:pt x="21958" y="28690"/>
                    <a:pt x="21357" y="25107"/>
                  </a:cubicBezTo>
                  <a:cubicBezTo>
                    <a:pt x="21088" y="23574"/>
                    <a:pt x="19969" y="21896"/>
                    <a:pt x="20487" y="20281"/>
                  </a:cubicBezTo>
                  <a:cubicBezTo>
                    <a:pt x="21026" y="18541"/>
                    <a:pt x="22517" y="18437"/>
                    <a:pt x="23698" y="17484"/>
                  </a:cubicBezTo>
                  <a:cubicBezTo>
                    <a:pt x="26432" y="15309"/>
                    <a:pt x="25438" y="11436"/>
                    <a:pt x="24381" y="8660"/>
                  </a:cubicBezTo>
                  <a:cubicBezTo>
                    <a:pt x="24072" y="7856"/>
                    <a:pt x="20811" y="1"/>
                    <a:pt x="20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7"/>
          <p:cNvSpPr/>
          <p:nvPr/>
        </p:nvSpPr>
        <p:spPr>
          <a:xfrm rot="-5400000">
            <a:off x="-797247" y="3338016"/>
            <a:ext cx="2780059" cy="1213301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916829" y="1379783"/>
            <a:ext cx="249643" cy="223876"/>
          </a:xfrm>
          <a:custGeom>
            <a:rect b="b" l="l" r="r" t="t"/>
            <a:pathLst>
              <a:path extrusionOk="0" h="5221" w="5821">
                <a:moveTo>
                  <a:pt x="3294" y="0"/>
                </a:moveTo>
                <a:cubicBezTo>
                  <a:pt x="3024" y="0"/>
                  <a:pt x="2734" y="83"/>
                  <a:pt x="2486" y="208"/>
                </a:cubicBezTo>
                <a:cubicBezTo>
                  <a:pt x="1284" y="788"/>
                  <a:pt x="0" y="2362"/>
                  <a:pt x="539" y="3770"/>
                </a:cubicBezTo>
                <a:cubicBezTo>
                  <a:pt x="725" y="4247"/>
                  <a:pt x="1098" y="4620"/>
                  <a:pt x="1533" y="4848"/>
                </a:cubicBezTo>
                <a:cubicBezTo>
                  <a:pt x="1989" y="5096"/>
                  <a:pt x="2548" y="5220"/>
                  <a:pt x="3128" y="5220"/>
                </a:cubicBezTo>
                <a:cubicBezTo>
                  <a:pt x="4143" y="5220"/>
                  <a:pt x="5179" y="4806"/>
                  <a:pt x="5614" y="3853"/>
                </a:cubicBezTo>
                <a:cubicBezTo>
                  <a:pt x="5800" y="3460"/>
                  <a:pt x="5821" y="2983"/>
                  <a:pt x="5717" y="2548"/>
                </a:cubicBezTo>
                <a:cubicBezTo>
                  <a:pt x="5696" y="2445"/>
                  <a:pt x="5676" y="2341"/>
                  <a:pt x="5634" y="2238"/>
                </a:cubicBezTo>
                <a:cubicBezTo>
                  <a:pt x="5448" y="1720"/>
                  <a:pt x="5116" y="1264"/>
                  <a:pt x="4764" y="850"/>
                </a:cubicBezTo>
                <a:cubicBezTo>
                  <a:pt x="4454" y="498"/>
                  <a:pt x="4081" y="125"/>
                  <a:pt x="3604" y="21"/>
                </a:cubicBezTo>
                <a:cubicBezTo>
                  <a:pt x="3501" y="0"/>
                  <a:pt x="3397" y="0"/>
                  <a:pt x="32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413992" y="310570"/>
            <a:ext cx="127931" cy="122423"/>
          </a:xfrm>
          <a:custGeom>
            <a:rect b="b" l="l" r="r" t="t"/>
            <a:pathLst>
              <a:path extrusionOk="0" h="2855" w="2983">
                <a:moveTo>
                  <a:pt x="1613" y="1"/>
                </a:moveTo>
                <a:cubicBezTo>
                  <a:pt x="1436" y="1"/>
                  <a:pt x="1267" y="43"/>
                  <a:pt x="1098" y="120"/>
                </a:cubicBezTo>
                <a:cubicBezTo>
                  <a:pt x="1036" y="141"/>
                  <a:pt x="994" y="161"/>
                  <a:pt x="953" y="182"/>
                </a:cubicBezTo>
                <a:cubicBezTo>
                  <a:pt x="684" y="348"/>
                  <a:pt x="497" y="555"/>
                  <a:pt x="311" y="804"/>
                </a:cubicBezTo>
                <a:cubicBezTo>
                  <a:pt x="145" y="1011"/>
                  <a:pt x="0" y="1239"/>
                  <a:pt x="0" y="1508"/>
                </a:cubicBezTo>
                <a:cubicBezTo>
                  <a:pt x="0" y="1715"/>
                  <a:pt x="83" y="1901"/>
                  <a:pt x="228" y="2067"/>
                </a:cubicBezTo>
                <a:cubicBezTo>
                  <a:pt x="547" y="2477"/>
                  <a:pt x="1156" y="2854"/>
                  <a:pt x="1719" y="2854"/>
                </a:cubicBezTo>
                <a:cubicBezTo>
                  <a:pt x="1924" y="2854"/>
                  <a:pt x="2123" y="2804"/>
                  <a:pt x="2299" y="2689"/>
                </a:cubicBezTo>
                <a:cubicBezTo>
                  <a:pt x="2527" y="2544"/>
                  <a:pt x="2693" y="2316"/>
                  <a:pt x="2755" y="2046"/>
                </a:cubicBezTo>
                <a:cubicBezTo>
                  <a:pt x="2983" y="1301"/>
                  <a:pt x="2631" y="224"/>
                  <a:pt x="1802" y="16"/>
                </a:cubicBezTo>
                <a:cubicBezTo>
                  <a:pt x="1738" y="6"/>
                  <a:pt x="1675" y="1"/>
                  <a:pt x="161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495377" y="310355"/>
            <a:ext cx="127073" cy="122637"/>
          </a:xfrm>
          <a:custGeom>
            <a:rect b="b" l="l" r="r" t="t"/>
            <a:pathLst>
              <a:path extrusionOk="0" h="2860" w="2963">
                <a:moveTo>
                  <a:pt x="1575" y="1"/>
                </a:moveTo>
                <a:cubicBezTo>
                  <a:pt x="1409" y="1"/>
                  <a:pt x="1243" y="42"/>
                  <a:pt x="1078" y="125"/>
                </a:cubicBezTo>
                <a:cubicBezTo>
                  <a:pt x="1036" y="146"/>
                  <a:pt x="974" y="166"/>
                  <a:pt x="933" y="187"/>
                </a:cubicBezTo>
                <a:cubicBezTo>
                  <a:pt x="684" y="353"/>
                  <a:pt x="477" y="560"/>
                  <a:pt x="290" y="809"/>
                </a:cubicBezTo>
                <a:cubicBezTo>
                  <a:pt x="145" y="1016"/>
                  <a:pt x="0" y="1244"/>
                  <a:pt x="0" y="1513"/>
                </a:cubicBezTo>
                <a:cubicBezTo>
                  <a:pt x="0" y="1720"/>
                  <a:pt x="83" y="1906"/>
                  <a:pt x="208" y="2072"/>
                </a:cubicBezTo>
                <a:cubicBezTo>
                  <a:pt x="539" y="2486"/>
                  <a:pt x="1140" y="2859"/>
                  <a:pt x="1699" y="2859"/>
                </a:cubicBezTo>
                <a:cubicBezTo>
                  <a:pt x="1906" y="2859"/>
                  <a:pt x="2113" y="2818"/>
                  <a:pt x="2300" y="2694"/>
                </a:cubicBezTo>
                <a:cubicBezTo>
                  <a:pt x="2527" y="2549"/>
                  <a:pt x="2672" y="2321"/>
                  <a:pt x="2755" y="2051"/>
                </a:cubicBezTo>
                <a:cubicBezTo>
                  <a:pt x="2962" y="1306"/>
                  <a:pt x="2631" y="229"/>
                  <a:pt x="1782" y="21"/>
                </a:cubicBezTo>
                <a:cubicBezTo>
                  <a:pt x="1720" y="21"/>
                  <a:pt x="1637" y="1"/>
                  <a:pt x="15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1124028" y="6337825"/>
            <a:ext cx="162584" cy="145707"/>
          </a:xfrm>
          <a:custGeom>
            <a:rect b="b" l="l" r="r" t="t"/>
            <a:pathLst>
              <a:path extrusionOk="0" h="3398" w="3791">
                <a:moveTo>
                  <a:pt x="1947" y="0"/>
                </a:moveTo>
                <a:cubicBezTo>
                  <a:pt x="1699" y="0"/>
                  <a:pt x="1471" y="104"/>
                  <a:pt x="1284" y="269"/>
                </a:cubicBezTo>
                <a:cubicBezTo>
                  <a:pt x="601" y="787"/>
                  <a:pt x="0" y="1968"/>
                  <a:pt x="518" y="2776"/>
                </a:cubicBezTo>
                <a:cubicBezTo>
                  <a:pt x="684" y="3045"/>
                  <a:pt x="974" y="3231"/>
                  <a:pt x="1284" y="3335"/>
                </a:cubicBezTo>
                <a:cubicBezTo>
                  <a:pt x="1471" y="3376"/>
                  <a:pt x="1657" y="3397"/>
                  <a:pt x="1864" y="3397"/>
                </a:cubicBezTo>
                <a:cubicBezTo>
                  <a:pt x="2672" y="3397"/>
                  <a:pt x="3542" y="2983"/>
                  <a:pt x="3729" y="2154"/>
                </a:cubicBezTo>
                <a:cubicBezTo>
                  <a:pt x="3791" y="1885"/>
                  <a:pt x="3749" y="1595"/>
                  <a:pt x="3625" y="1326"/>
                </a:cubicBezTo>
                <a:cubicBezTo>
                  <a:pt x="3604" y="1264"/>
                  <a:pt x="3563" y="1201"/>
                  <a:pt x="3542" y="1139"/>
                </a:cubicBezTo>
                <a:cubicBezTo>
                  <a:pt x="3356" y="829"/>
                  <a:pt x="3087" y="580"/>
                  <a:pt x="2797" y="373"/>
                </a:cubicBezTo>
                <a:cubicBezTo>
                  <a:pt x="2548" y="186"/>
                  <a:pt x="2279" y="0"/>
                  <a:pt x="1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1545089" y="1770591"/>
            <a:ext cx="162627" cy="145707"/>
          </a:xfrm>
          <a:custGeom>
            <a:rect b="b" l="l" r="r" t="t"/>
            <a:pathLst>
              <a:path extrusionOk="0" h="3398" w="3792">
                <a:moveTo>
                  <a:pt x="1948" y="1"/>
                </a:moveTo>
                <a:cubicBezTo>
                  <a:pt x="1699" y="1"/>
                  <a:pt x="1471" y="104"/>
                  <a:pt x="1264" y="270"/>
                </a:cubicBezTo>
                <a:cubicBezTo>
                  <a:pt x="601" y="788"/>
                  <a:pt x="1" y="1968"/>
                  <a:pt x="518" y="2776"/>
                </a:cubicBezTo>
                <a:cubicBezTo>
                  <a:pt x="684" y="3046"/>
                  <a:pt x="974" y="3232"/>
                  <a:pt x="1285" y="3336"/>
                </a:cubicBezTo>
                <a:cubicBezTo>
                  <a:pt x="1471" y="3377"/>
                  <a:pt x="1658" y="3398"/>
                  <a:pt x="1865" y="3398"/>
                </a:cubicBezTo>
                <a:cubicBezTo>
                  <a:pt x="2673" y="3398"/>
                  <a:pt x="3543" y="2983"/>
                  <a:pt x="3729" y="2155"/>
                </a:cubicBezTo>
                <a:cubicBezTo>
                  <a:pt x="3791" y="1886"/>
                  <a:pt x="3750" y="1575"/>
                  <a:pt x="3626" y="1326"/>
                </a:cubicBezTo>
                <a:cubicBezTo>
                  <a:pt x="3605" y="1264"/>
                  <a:pt x="3563" y="1202"/>
                  <a:pt x="3543" y="1140"/>
                </a:cubicBezTo>
                <a:cubicBezTo>
                  <a:pt x="3356" y="829"/>
                  <a:pt x="3087" y="581"/>
                  <a:pt x="2797" y="373"/>
                </a:cubicBezTo>
                <a:cubicBezTo>
                  <a:pt x="2548" y="187"/>
                  <a:pt x="2279" y="1"/>
                  <a:pt x="19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-27491" y="1393975"/>
            <a:ext cx="4460" cy="77312"/>
          </a:xfrm>
          <a:custGeom>
            <a:rect b="b" l="l" r="r" t="t"/>
            <a:pathLst>
              <a:path extrusionOk="0" h="1803" w="104">
                <a:moveTo>
                  <a:pt x="104" y="1"/>
                </a:moveTo>
                <a:cubicBezTo>
                  <a:pt x="62" y="22"/>
                  <a:pt x="41" y="42"/>
                  <a:pt x="0" y="42"/>
                </a:cubicBezTo>
                <a:lnTo>
                  <a:pt x="0" y="1803"/>
                </a:lnTo>
                <a:cubicBezTo>
                  <a:pt x="41" y="1782"/>
                  <a:pt x="62" y="1762"/>
                  <a:pt x="104" y="1762"/>
                </a:cubicBezTo>
                <a:lnTo>
                  <a:pt x="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-1797" y="-10259"/>
            <a:ext cx="1863812" cy="1479789"/>
          </a:xfrm>
          <a:custGeom>
            <a:rect b="b" l="l" r="r" t="t"/>
            <a:pathLst>
              <a:path extrusionOk="0" h="34510" w="43459">
                <a:moveTo>
                  <a:pt x="41491" y="0"/>
                </a:moveTo>
                <a:cubicBezTo>
                  <a:pt x="32604" y="12159"/>
                  <a:pt x="19327" y="22827"/>
                  <a:pt x="1803" y="31858"/>
                </a:cubicBezTo>
                <a:cubicBezTo>
                  <a:pt x="1243" y="32127"/>
                  <a:pt x="643" y="32438"/>
                  <a:pt x="1" y="32749"/>
                </a:cubicBezTo>
                <a:lnTo>
                  <a:pt x="1" y="34510"/>
                </a:lnTo>
                <a:cubicBezTo>
                  <a:pt x="912" y="34075"/>
                  <a:pt x="1782" y="33640"/>
                  <a:pt x="2528" y="33246"/>
                </a:cubicBezTo>
                <a:cubicBezTo>
                  <a:pt x="20715" y="23883"/>
                  <a:pt x="34427" y="12739"/>
                  <a:pt x="4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658887" y="4553374"/>
            <a:ext cx="127973" cy="122423"/>
          </a:xfrm>
          <a:custGeom>
            <a:rect b="b" l="l" r="r" t="t"/>
            <a:pathLst>
              <a:path extrusionOk="0" h="2855" w="2984">
                <a:moveTo>
                  <a:pt x="1264" y="1"/>
                </a:moveTo>
                <a:cubicBezTo>
                  <a:pt x="1059" y="1"/>
                  <a:pt x="860" y="50"/>
                  <a:pt x="684" y="166"/>
                </a:cubicBezTo>
                <a:cubicBezTo>
                  <a:pt x="456" y="311"/>
                  <a:pt x="290" y="539"/>
                  <a:pt x="228" y="808"/>
                </a:cubicBezTo>
                <a:cubicBezTo>
                  <a:pt x="0" y="1554"/>
                  <a:pt x="352" y="2631"/>
                  <a:pt x="1181" y="2838"/>
                </a:cubicBezTo>
                <a:cubicBezTo>
                  <a:pt x="1245" y="2849"/>
                  <a:pt x="1308" y="2854"/>
                  <a:pt x="1370" y="2854"/>
                </a:cubicBezTo>
                <a:cubicBezTo>
                  <a:pt x="1547" y="2854"/>
                  <a:pt x="1716" y="2812"/>
                  <a:pt x="1885" y="2735"/>
                </a:cubicBezTo>
                <a:cubicBezTo>
                  <a:pt x="1927" y="2714"/>
                  <a:pt x="1989" y="2693"/>
                  <a:pt x="2030" y="2673"/>
                </a:cubicBezTo>
                <a:cubicBezTo>
                  <a:pt x="2279" y="2507"/>
                  <a:pt x="2486" y="2300"/>
                  <a:pt x="2672" y="2051"/>
                </a:cubicBezTo>
                <a:cubicBezTo>
                  <a:pt x="2838" y="1844"/>
                  <a:pt x="2983" y="1616"/>
                  <a:pt x="2983" y="1347"/>
                </a:cubicBezTo>
                <a:cubicBezTo>
                  <a:pt x="2983" y="1140"/>
                  <a:pt x="2900" y="953"/>
                  <a:pt x="2755" y="788"/>
                </a:cubicBezTo>
                <a:cubicBezTo>
                  <a:pt x="2436" y="377"/>
                  <a:pt x="1827" y="1"/>
                  <a:pt x="12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9947589" y="707021"/>
            <a:ext cx="2266529" cy="2096620"/>
          </a:xfrm>
          <a:custGeom>
            <a:rect b="b" l="l" r="r" t="t"/>
            <a:pathLst>
              <a:path extrusionOk="0" h="61480" w="66452">
                <a:moveTo>
                  <a:pt x="41698" y="1"/>
                </a:moveTo>
                <a:cubicBezTo>
                  <a:pt x="37804" y="1"/>
                  <a:pt x="33806" y="125"/>
                  <a:pt x="29725" y="394"/>
                </a:cubicBezTo>
                <a:lnTo>
                  <a:pt x="29270" y="436"/>
                </a:lnTo>
                <a:cubicBezTo>
                  <a:pt x="20342" y="1016"/>
                  <a:pt x="9198" y="1741"/>
                  <a:pt x="3750" y="8141"/>
                </a:cubicBezTo>
                <a:cubicBezTo>
                  <a:pt x="1099" y="11228"/>
                  <a:pt x="1" y="15412"/>
                  <a:pt x="477" y="20591"/>
                </a:cubicBezTo>
                <a:cubicBezTo>
                  <a:pt x="2486" y="42299"/>
                  <a:pt x="25728" y="52014"/>
                  <a:pt x="35608" y="55183"/>
                </a:cubicBezTo>
                <a:cubicBezTo>
                  <a:pt x="46504" y="58663"/>
                  <a:pt x="56799" y="60755"/>
                  <a:pt x="66451" y="61480"/>
                </a:cubicBezTo>
                <a:lnTo>
                  <a:pt x="66451" y="59885"/>
                </a:lnTo>
                <a:cubicBezTo>
                  <a:pt x="56944" y="59181"/>
                  <a:pt x="46814" y="57109"/>
                  <a:pt x="36105" y="53671"/>
                </a:cubicBezTo>
                <a:cubicBezTo>
                  <a:pt x="30181" y="51786"/>
                  <a:pt x="19348" y="47477"/>
                  <a:pt x="11456" y="39585"/>
                </a:cubicBezTo>
                <a:cubicBezTo>
                  <a:pt x="6546" y="34697"/>
                  <a:pt x="2797" y="28400"/>
                  <a:pt x="2051" y="20446"/>
                </a:cubicBezTo>
                <a:cubicBezTo>
                  <a:pt x="1616" y="15640"/>
                  <a:pt x="2569" y="11953"/>
                  <a:pt x="4951" y="9156"/>
                </a:cubicBezTo>
                <a:cubicBezTo>
                  <a:pt x="9964" y="3274"/>
                  <a:pt x="20735" y="2569"/>
                  <a:pt x="29373" y="2010"/>
                </a:cubicBezTo>
                <a:lnTo>
                  <a:pt x="29829" y="1989"/>
                </a:lnTo>
                <a:cubicBezTo>
                  <a:pt x="33868" y="1720"/>
                  <a:pt x="37845" y="1596"/>
                  <a:pt x="41719" y="1596"/>
                </a:cubicBezTo>
                <a:cubicBezTo>
                  <a:pt x="47705" y="1596"/>
                  <a:pt x="53484" y="1906"/>
                  <a:pt x="58953" y="2528"/>
                </a:cubicBezTo>
                <a:cubicBezTo>
                  <a:pt x="61521" y="2839"/>
                  <a:pt x="64007" y="3191"/>
                  <a:pt x="66451" y="3626"/>
                </a:cubicBezTo>
                <a:lnTo>
                  <a:pt x="66451" y="2031"/>
                </a:lnTo>
                <a:cubicBezTo>
                  <a:pt x="64069" y="1616"/>
                  <a:pt x="61625" y="1244"/>
                  <a:pt x="59139" y="954"/>
                </a:cubicBezTo>
                <a:cubicBezTo>
                  <a:pt x="53588" y="332"/>
                  <a:pt x="47767" y="1"/>
                  <a:pt x="416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 rot="10800000">
            <a:off x="-11532" y="3571536"/>
            <a:ext cx="999431" cy="1563361"/>
          </a:xfrm>
          <a:custGeom>
            <a:rect b="b" l="l" r="r" t="t"/>
            <a:pathLst>
              <a:path extrusionOk="0" h="36459" w="23304">
                <a:moveTo>
                  <a:pt x="19829" y="0"/>
                </a:moveTo>
                <a:cubicBezTo>
                  <a:pt x="17493" y="0"/>
                  <a:pt x="15105" y="475"/>
                  <a:pt x="13008" y="1174"/>
                </a:cubicBezTo>
                <a:cubicBezTo>
                  <a:pt x="6111" y="3432"/>
                  <a:pt x="0" y="9169"/>
                  <a:pt x="228" y="16979"/>
                </a:cubicBezTo>
                <a:cubicBezTo>
                  <a:pt x="394" y="22509"/>
                  <a:pt x="4391" y="28723"/>
                  <a:pt x="8451" y="32224"/>
                </a:cubicBezTo>
                <a:cubicBezTo>
                  <a:pt x="11887" y="35200"/>
                  <a:pt x="14959" y="36459"/>
                  <a:pt x="18940" y="36459"/>
                </a:cubicBezTo>
                <a:cubicBezTo>
                  <a:pt x="19808" y="36459"/>
                  <a:pt x="20720" y="36399"/>
                  <a:pt x="21688" y="36284"/>
                </a:cubicBezTo>
                <a:cubicBezTo>
                  <a:pt x="22226" y="36222"/>
                  <a:pt x="22765" y="36139"/>
                  <a:pt x="23303" y="36035"/>
                </a:cubicBezTo>
                <a:lnTo>
                  <a:pt x="23303" y="407"/>
                </a:lnTo>
                <a:cubicBezTo>
                  <a:pt x="22392" y="179"/>
                  <a:pt x="21460" y="55"/>
                  <a:pt x="20507" y="14"/>
                </a:cubicBezTo>
                <a:cubicBezTo>
                  <a:pt x="20282" y="5"/>
                  <a:pt x="20056" y="0"/>
                  <a:pt x="198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 rot="10800000">
            <a:off x="-11532" y="3900553"/>
            <a:ext cx="834232" cy="1577512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1032808" y="4099006"/>
            <a:ext cx="334945" cy="268900"/>
          </a:xfrm>
          <a:custGeom>
            <a:rect b="b" l="l" r="r" t="t"/>
            <a:pathLst>
              <a:path extrusionOk="0" h="6271" w="7810">
                <a:moveTo>
                  <a:pt x="3540" y="1"/>
                </a:moveTo>
                <a:cubicBezTo>
                  <a:pt x="3370" y="1"/>
                  <a:pt x="3198" y="20"/>
                  <a:pt x="3024" y="61"/>
                </a:cubicBezTo>
                <a:cubicBezTo>
                  <a:pt x="2755" y="123"/>
                  <a:pt x="2465" y="248"/>
                  <a:pt x="2175" y="434"/>
                </a:cubicBezTo>
                <a:cubicBezTo>
                  <a:pt x="725" y="1408"/>
                  <a:pt x="0" y="2961"/>
                  <a:pt x="1119" y="4494"/>
                </a:cubicBezTo>
                <a:cubicBezTo>
                  <a:pt x="1772" y="5436"/>
                  <a:pt x="2568" y="6270"/>
                  <a:pt x="3738" y="6270"/>
                </a:cubicBezTo>
                <a:cubicBezTo>
                  <a:pt x="3829" y="6270"/>
                  <a:pt x="3923" y="6265"/>
                  <a:pt x="4019" y="6255"/>
                </a:cubicBezTo>
                <a:cubicBezTo>
                  <a:pt x="5075" y="6130"/>
                  <a:pt x="6649" y="5136"/>
                  <a:pt x="7229" y="4121"/>
                </a:cubicBezTo>
                <a:cubicBezTo>
                  <a:pt x="7809" y="3065"/>
                  <a:pt x="7229" y="2505"/>
                  <a:pt x="6484" y="1718"/>
                </a:cubicBezTo>
                <a:cubicBezTo>
                  <a:pt x="5658" y="821"/>
                  <a:pt x="4645" y="1"/>
                  <a:pt x="3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11416556" y="4481324"/>
            <a:ext cx="237120" cy="219073"/>
          </a:xfrm>
          <a:custGeom>
            <a:rect b="b" l="l" r="r" t="t"/>
            <a:pathLst>
              <a:path extrusionOk="0" h="5109" w="5529">
                <a:moveTo>
                  <a:pt x="2709" y="0"/>
                </a:moveTo>
                <a:cubicBezTo>
                  <a:pt x="2647" y="0"/>
                  <a:pt x="2587" y="4"/>
                  <a:pt x="2528" y="11"/>
                </a:cubicBezTo>
                <a:cubicBezTo>
                  <a:pt x="2300" y="52"/>
                  <a:pt x="2093" y="94"/>
                  <a:pt x="1906" y="177"/>
                </a:cubicBezTo>
                <a:cubicBezTo>
                  <a:pt x="374" y="839"/>
                  <a:pt x="1" y="3014"/>
                  <a:pt x="1161" y="4216"/>
                </a:cubicBezTo>
                <a:cubicBezTo>
                  <a:pt x="1709" y="4764"/>
                  <a:pt x="2092" y="5108"/>
                  <a:pt x="2586" y="5108"/>
                </a:cubicBezTo>
                <a:cubicBezTo>
                  <a:pt x="2895" y="5108"/>
                  <a:pt x="3247" y="4974"/>
                  <a:pt x="3708" y="4671"/>
                </a:cubicBezTo>
                <a:cubicBezTo>
                  <a:pt x="4516" y="4133"/>
                  <a:pt x="5407" y="3408"/>
                  <a:pt x="5469" y="2476"/>
                </a:cubicBezTo>
                <a:cubicBezTo>
                  <a:pt x="5528" y="1275"/>
                  <a:pt x="3886" y="0"/>
                  <a:pt x="2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0832012" y="4529735"/>
            <a:ext cx="263881" cy="129283"/>
          </a:xfrm>
          <a:custGeom>
            <a:rect b="b" l="l" r="r" t="t"/>
            <a:pathLst>
              <a:path extrusionOk="0" h="3015" w="6153">
                <a:moveTo>
                  <a:pt x="1368" y="0"/>
                </a:moveTo>
                <a:cubicBezTo>
                  <a:pt x="1" y="311"/>
                  <a:pt x="788" y="1637"/>
                  <a:pt x="1430" y="2196"/>
                </a:cubicBezTo>
                <a:cubicBezTo>
                  <a:pt x="1956" y="2647"/>
                  <a:pt x="2483" y="3015"/>
                  <a:pt x="3041" y="3015"/>
                </a:cubicBezTo>
                <a:cubicBezTo>
                  <a:pt x="3406" y="3015"/>
                  <a:pt x="3784" y="2858"/>
                  <a:pt x="4185" y="2465"/>
                </a:cubicBezTo>
                <a:cubicBezTo>
                  <a:pt x="6153" y="539"/>
                  <a:pt x="3004" y="145"/>
                  <a:pt x="13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1766598" y="4804981"/>
            <a:ext cx="209844" cy="132971"/>
          </a:xfrm>
          <a:custGeom>
            <a:rect b="b" l="l" r="r" t="t"/>
            <a:pathLst>
              <a:path extrusionOk="0" h="3101" w="4893">
                <a:moveTo>
                  <a:pt x="1399" y="1"/>
                </a:moveTo>
                <a:cubicBezTo>
                  <a:pt x="1368" y="1"/>
                  <a:pt x="1336" y="1"/>
                  <a:pt x="1305" y="3"/>
                </a:cubicBezTo>
                <a:cubicBezTo>
                  <a:pt x="352" y="790"/>
                  <a:pt x="0" y="1018"/>
                  <a:pt x="476" y="2198"/>
                </a:cubicBezTo>
                <a:cubicBezTo>
                  <a:pt x="753" y="2861"/>
                  <a:pt x="1222" y="3101"/>
                  <a:pt x="1805" y="3101"/>
                </a:cubicBezTo>
                <a:cubicBezTo>
                  <a:pt x="2097" y="3101"/>
                  <a:pt x="2417" y="3041"/>
                  <a:pt x="2755" y="2944"/>
                </a:cubicBezTo>
                <a:cubicBezTo>
                  <a:pt x="4893" y="2313"/>
                  <a:pt x="3208" y="1"/>
                  <a:pt x="13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1722167" y="4252601"/>
            <a:ext cx="128832" cy="116248"/>
          </a:xfrm>
          <a:custGeom>
            <a:rect b="b" l="l" r="r" t="t"/>
            <a:pathLst>
              <a:path extrusionOk="0" h="2711" w="3004">
                <a:moveTo>
                  <a:pt x="1782" y="1"/>
                </a:moveTo>
                <a:cubicBezTo>
                  <a:pt x="829" y="332"/>
                  <a:pt x="0" y="1057"/>
                  <a:pt x="642" y="1989"/>
                </a:cubicBezTo>
                <a:cubicBezTo>
                  <a:pt x="918" y="2374"/>
                  <a:pt x="1339" y="2711"/>
                  <a:pt x="1835" y="2711"/>
                </a:cubicBezTo>
                <a:cubicBezTo>
                  <a:pt x="1899" y="2711"/>
                  <a:pt x="1964" y="2705"/>
                  <a:pt x="2030" y="2693"/>
                </a:cubicBezTo>
                <a:cubicBezTo>
                  <a:pt x="3004" y="2507"/>
                  <a:pt x="2880" y="249"/>
                  <a:pt x="2051" y="146"/>
                </a:cubicBezTo>
                <a:lnTo>
                  <a:pt x="17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147171" y="-10259"/>
            <a:ext cx="3191883" cy="1391328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035899" y="5897865"/>
            <a:ext cx="3058275" cy="960200"/>
          </a:xfrm>
          <a:custGeom>
            <a:rect b="b" l="l" r="r" t="t"/>
            <a:pathLst>
              <a:path extrusionOk="0" h="71979" w="229256">
                <a:moveTo>
                  <a:pt x="81025" y="0"/>
                </a:moveTo>
                <a:cubicBezTo>
                  <a:pt x="64376" y="0"/>
                  <a:pt x="47727" y="666"/>
                  <a:pt x="31134" y="1943"/>
                </a:cubicBezTo>
                <a:cubicBezTo>
                  <a:pt x="16261" y="3108"/>
                  <a:pt x="1" y="3829"/>
                  <a:pt x="112" y="23364"/>
                </a:cubicBezTo>
                <a:cubicBezTo>
                  <a:pt x="112" y="30245"/>
                  <a:pt x="2886" y="36794"/>
                  <a:pt x="5661" y="43120"/>
                </a:cubicBezTo>
                <a:cubicBezTo>
                  <a:pt x="10046" y="52999"/>
                  <a:pt x="14707" y="62988"/>
                  <a:pt x="20645" y="71978"/>
                </a:cubicBezTo>
                <a:lnTo>
                  <a:pt x="226647" y="71978"/>
                </a:lnTo>
                <a:lnTo>
                  <a:pt x="229256" y="70813"/>
                </a:lnTo>
                <a:cubicBezTo>
                  <a:pt x="228146" y="69592"/>
                  <a:pt x="227036" y="68427"/>
                  <a:pt x="225926" y="67317"/>
                </a:cubicBezTo>
                <a:cubicBezTo>
                  <a:pt x="211608" y="53165"/>
                  <a:pt x="195125" y="41400"/>
                  <a:pt x="178698" y="29746"/>
                </a:cubicBezTo>
                <a:cubicBezTo>
                  <a:pt x="167155" y="21533"/>
                  <a:pt x="155446" y="13264"/>
                  <a:pt x="142237" y="8103"/>
                </a:cubicBezTo>
                <a:cubicBezTo>
                  <a:pt x="124978" y="1277"/>
                  <a:pt x="106054" y="222"/>
                  <a:pt x="875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77501" y="6145201"/>
            <a:ext cx="1805209" cy="715751"/>
          </a:xfrm>
          <a:custGeom>
            <a:rect b="b" l="l" r="r" t="t"/>
            <a:pathLst>
              <a:path extrusionOk="0" h="64579" w="162827">
                <a:moveTo>
                  <a:pt x="113113" y="0"/>
                </a:moveTo>
                <a:cubicBezTo>
                  <a:pt x="109831" y="0"/>
                  <a:pt x="106719" y="214"/>
                  <a:pt x="103945" y="647"/>
                </a:cubicBezTo>
                <a:cubicBezTo>
                  <a:pt x="89572" y="2922"/>
                  <a:pt x="74477" y="8139"/>
                  <a:pt x="59160" y="16075"/>
                </a:cubicBezTo>
                <a:cubicBezTo>
                  <a:pt x="47450" y="22179"/>
                  <a:pt x="35518" y="29893"/>
                  <a:pt x="23642" y="39106"/>
                </a:cubicBezTo>
                <a:lnTo>
                  <a:pt x="23143" y="39494"/>
                </a:lnTo>
                <a:cubicBezTo>
                  <a:pt x="14319" y="46320"/>
                  <a:pt x="3608" y="54644"/>
                  <a:pt x="1" y="64578"/>
                </a:cubicBezTo>
                <a:lnTo>
                  <a:pt x="2443" y="64578"/>
                </a:lnTo>
                <a:cubicBezTo>
                  <a:pt x="6105" y="55588"/>
                  <a:pt x="16206" y="47763"/>
                  <a:pt x="24530" y="41270"/>
                </a:cubicBezTo>
                <a:lnTo>
                  <a:pt x="25030" y="40881"/>
                </a:lnTo>
                <a:cubicBezTo>
                  <a:pt x="36795" y="31780"/>
                  <a:pt x="48615" y="24122"/>
                  <a:pt x="60159" y="18128"/>
                </a:cubicBezTo>
                <a:cubicBezTo>
                  <a:pt x="75309" y="10248"/>
                  <a:pt x="90127" y="5142"/>
                  <a:pt x="104278" y="2922"/>
                </a:cubicBezTo>
                <a:cubicBezTo>
                  <a:pt x="106871" y="2515"/>
                  <a:pt x="109878" y="2300"/>
                  <a:pt x="113124" y="2300"/>
                </a:cubicBezTo>
                <a:cubicBezTo>
                  <a:pt x="126688" y="2300"/>
                  <a:pt x="144423" y="6052"/>
                  <a:pt x="153559" y="15187"/>
                </a:cubicBezTo>
                <a:cubicBezTo>
                  <a:pt x="158498" y="20182"/>
                  <a:pt x="160440" y="26286"/>
                  <a:pt x="159275" y="33334"/>
                </a:cubicBezTo>
                <a:cubicBezTo>
                  <a:pt x="158331" y="39217"/>
                  <a:pt x="155002" y="44433"/>
                  <a:pt x="152171" y="48262"/>
                </a:cubicBezTo>
                <a:cubicBezTo>
                  <a:pt x="148009" y="54089"/>
                  <a:pt x="143070" y="59528"/>
                  <a:pt x="137465" y="64578"/>
                </a:cubicBezTo>
                <a:lnTo>
                  <a:pt x="140850" y="64578"/>
                </a:lnTo>
                <a:cubicBezTo>
                  <a:pt x="145789" y="59917"/>
                  <a:pt x="150229" y="54922"/>
                  <a:pt x="154058" y="49650"/>
                </a:cubicBezTo>
                <a:cubicBezTo>
                  <a:pt x="157000" y="45543"/>
                  <a:pt x="160496" y="40049"/>
                  <a:pt x="161550" y="33722"/>
                </a:cubicBezTo>
                <a:cubicBezTo>
                  <a:pt x="162827" y="25898"/>
                  <a:pt x="160662" y="19127"/>
                  <a:pt x="155168" y="13633"/>
                </a:cubicBezTo>
                <a:cubicBezTo>
                  <a:pt x="148231" y="6641"/>
                  <a:pt x="137687" y="3311"/>
                  <a:pt x="130084" y="1757"/>
                </a:cubicBezTo>
                <a:cubicBezTo>
                  <a:pt x="129751" y="1701"/>
                  <a:pt x="129418" y="1646"/>
                  <a:pt x="129085" y="1535"/>
                </a:cubicBezTo>
                <a:cubicBezTo>
                  <a:pt x="123774" y="520"/>
                  <a:pt x="118237" y="0"/>
                  <a:pt x="113113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1853184" y="2304288"/>
            <a:ext cx="8485600" cy="16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1865376" y="3901440"/>
            <a:ext cx="847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ackground 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" y="5604232"/>
            <a:ext cx="1058265" cy="1253768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-2" y="247205"/>
            <a:ext cx="1367249" cy="2149275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9724355" y="330909"/>
            <a:ext cx="217795" cy="195176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1324141" y="5604227"/>
            <a:ext cx="127464" cy="121984"/>
          </a:xfrm>
          <a:custGeom>
            <a:rect b="b" l="l" r="r" t="t"/>
            <a:pathLst>
              <a:path extrusionOk="0" h="2855" w="2983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21556" y="4923921"/>
            <a:ext cx="215145" cy="192953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1674199" y="1607233"/>
            <a:ext cx="215120" cy="192953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7511340" y="61558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783866" y="6201591"/>
            <a:ext cx="274412" cy="290584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207866" y="6492154"/>
            <a:ext cx="159383" cy="174153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0624584" y="4"/>
            <a:ext cx="1379168" cy="1513848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062366" y="117648"/>
            <a:ext cx="679780" cy="621717"/>
            <a:chOff x="5177300" y="2314950"/>
            <a:chExt cx="341575" cy="312400"/>
          </a:xfrm>
        </p:grpSpPr>
        <p:sp>
          <p:nvSpPr>
            <p:cNvPr id="125" name="Google Shape;125;p19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9"/>
          <p:cNvSpPr/>
          <p:nvPr/>
        </p:nvSpPr>
        <p:spPr>
          <a:xfrm rot="5400000">
            <a:off x="9900404" y="2733341"/>
            <a:ext cx="3191883" cy="1391328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 and body 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118828" y="1743531"/>
            <a:ext cx="4087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218944" y="2950464"/>
            <a:ext cx="4169600" cy="1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●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■"/>
              <a:defRPr b="0" i="0" sz="1867" u="none" cap="none" strike="noStrik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rot="5400000">
            <a:off x="10937725" y="2823871"/>
            <a:ext cx="1747027" cy="761531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-470" y="-10614"/>
            <a:ext cx="1128843" cy="1388388"/>
          </a:xfrm>
          <a:custGeom>
            <a:rect b="b" l="l" r="r" t="t"/>
            <a:pathLst>
              <a:path extrusionOk="0" h="49942" w="40601">
                <a:moveTo>
                  <a:pt x="34904" y="0"/>
                </a:moveTo>
                <a:cubicBezTo>
                  <a:pt x="37369" y="2216"/>
                  <a:pt x="38674" y="4557"/>
                  <a:pt x="38881" y="7167"/>
                </a:cubicBezTo>
                <a:cubicBezTo>
                  <a:pt x="39357" y="13029"/>
                  <a:pt x="33930" y="19202"/>
                  <a:pt x="29580" y="24173"/>
                </a:cubicBezTo>
                <a:lnTo>
                  <a:pt x="29352" y="24422"/>
                </a:lnTo>
                <a:cubicBezTo>
                  <a:pt x="24174" y="30325"/>
                  <a:pt x="18809" y="35504"/>
                  <a:pt x="13382" y="39792"/>
                </a:cubicBezTo>
                <a:cubicBezTo>
                  <a:pt x="8970" y="43313"/>
                  <a:pt x="4475" y="46254"/>
                  <a:pt x="1" y="48595"/>
                </a:cubicBezTo>
                <a:lnTo>
                  <a:pt x="1" y="49941"/>
                </a:lnTo>
                <a:cubicBezTo>
                  <a:pt x="4744" y="47518"/>
                  <a:pt x="9467" y="44452"/>
                  <a:pt x="14128" y="40744"/>
                </a:cubicBezTo>
                <a:cubicBezTo>
                  <a:pt x="19617" y="36415"/>
                  <a:pt x="25044" y="31175"/>
                  <a:pt x="30264" y="25230"/>
                </a:cubicBezTo>
                <a:lnTo>
                  <a:pt x="30492" y="24960"/>
                </a:lnTo>
                <a:cubicBezTo>
                  <a:pt x="34987" y="19823"/>
                  <a:pt x="40600" y="13443"/>
                  <a:pt x="40082" y="7063"/>
                </a:cubicBezTo>
                <a:cubicBezTo>
                  <a:pt x="39896" y="4536"/>
                  <a:pt x="38736" y="2175"/>
                  <a:pt x="36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 rot="-7199998">
            <a:off x="11086256" y="3604268"/>
            <a:ext cx="834901" cy="763589"/>
            <a:chOff x="5177300" y="2314950"/>
            <a:chExt cx="341575" cy="312400"/>
          </a:xfrm>
        </p:grpSpPr>
        <p:sp>
          <p:nvSpPr>
            <p:cNvPr id="137" name="Google Shape;137;p20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/>
          <p:nvPr/>
        </p:nvSpPr>
        <p:spPr>
          <a:xfrm rot="10800000">
            <a:off x="-477" y="4262555"/>
            <a:ext cx="830860" cy="1571381"/>
          </a:xfrm>
          <a:custGeom>
            <a:rect b="b" l="l" r="r" t="t"/>
            <a:pathLst>
              <a:path extrusionOk="0" h="36789" w="19452">
                <a:moveTo>
                  <a:pt x="19451" y="0"/>
                </a:moveTo>
                <a:cubicBezTo>
                  <a:pt x="16945" y="63"/>
                  <a:pt x="14687" y="643"/>
                  <a:pt x="13154" y="1160"/>
                </a:cubicBezTo>
                <a:cubicBezTo>
                  <a:pt x="7044" y="3170"/>
                  <a:pt x="1" y="8555"/>
                  <a:pt x="249" y="17131"/>
                </a:cubicBezTo>
                <a:cubicBezTo>
                  <a:pt x="415" y="22931"/>
                  <a:pt x="4661" y="29166"/>
                  <a:pt x="8535" y="32501"/>
                </a:cubicBezTo>
                <a:cubicBezTo>
                  <a:pt x="11994" y="35504"/>
                  <a:pt x="15060" y="36789"/>
                  <a:pt x="19120" y="36789"/>
                </a:cubicBezTo>
                <a:lnTo>
                  <a:pt x="19451" y="36789"/>
                </a:lnTo>
                <a:lnTo>
                  <a:pt x="19451" y="36436"/>
                </a:lnTo>
                <a:cubicBezTo>
                  <a:pt x="19354" y="36438"/>
                  <a:pt x="19256" y="36439"/>
                  <a:pt x="19160" y="36439"/>
                </a:cubicBezTo>
                <a:cubicBezTo>
                  <a:pt x="15183" y="36439"/>
                  <a:pt x="12160" y="35184"/>
                  <a:pt x="8763" y="32252"/>
                </a:cubicBezTo>
                <a:cubicBezTo>
                  <a:pt x="4951" y="28959"/>
                  <a:pt x="767" y="22827"/>
                  <a:pt x="602" y="17131"/>
                </a:cubicBezTo>
                <a:cubicBezTo>
                  <a:pt x="353" y="8721"/>
                  <a:pt x="7271" y="3460"/>
                  <a:pt x="13258" y="1471"/>
                </a:cubicBezTo>
                <a:cubicBezTo>
                  <a:pt x="14770" y="974"/>
                  <a:pt x="16986" y="415"/>
                  <a:pt x="19451" y="353"/>
                </a:cubicBezTo>
                <a:lnTo>
                  <a:pt x="194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 rot="8636073">
            <a:off x="284133" y="4180702"/>
            <a:ext cx="664999" cy="608165"/>
            <a:chOff x="5177300" y="2314950"/>
            <a:chExt cx="341575" cy="312400"/>
          </a:xfrm>
        </p:grpSpPr>
        <p:sp>
          <p:nvSpPr>
            <p:cNvPr id="144" name="Google Shape;144;p20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9785820" y="-8016"/>
            <a:ext cx="2041285" cy="1225781"/>
            <a:chOff x="2960200" y="1284875"/>
            <a:chExt cx="3360325" cy="2018300"/>
          </a:xfrm>
        </p:grpSpPr>
        <p:sp>
          <p:nvSpPr>
            <p:cNvPr id="150" name="Google Shape;150;p20"/>
            <p:cNvSpPr/>
            <p:nvPr/>
          </p:nvSpPr>
          <p:spPr>
            <a:xfrm>
              <a:off x="2960200" y="1284875"/>
              <a:ext cx="3360325" cy="2018300"/>
            </a:xfrm>
            <a:custGeom>
              <a:rect b="b" l="l" r="r" t="t"/>
              <a:pathLst>
                <a:path extrusionOk="0" h="80732" w="134413">
                  <a:moveTo>
                    <a:pt x="722" y="0"/>
                  </a:moveTo>
                  <a:cubicBezTo>
                    <a:pt x="223" y="2442"/>
                    <a:pt x="1" y="4995"/>
                    <a:pt x="56" y="7658"/>
                  </a:cubicBezTo>
                  <a:cubicBezTo>
                    <a:pt x="223" y="18203"/>
                    <a:pt x="5106" y="21976"/>
                    <a:pt x="11266" y="26693"/>
                  </a:cubicBezTo>
                  <a:cubicBezTo>
                    <a:pt x="12876" y="27914"/>
                    <a:pt x="14596" y="29246"/>
                    <a:pt x="16372" y="30745"/>
                  </a:cubicBezTo>
                  <a:cubicBezTo>
                    <a:pt x="24752" y="38015"/>
                    <a:pt x="27804" y="45618"/>
                    <a:pt x="31689" y="55218"/>
                  </a:cubicBezTo>
                  <a:cubicBezTo>
                    <a:pt x="32466" y="57161"/>
                    <a:pt x="33298" y="59159"/>
                    <a:pt x="34186" y="61212"/>
                  </a:cubicBezTo>
                  <a:cubicBezTo>
                    <a:pt x="39125" y="72866"/>
                    <a:pt x="48948" y="79969"/>
                    <a:pt x="60991" y="80635"/>
                  </a:cubicBezTo>
                  <a:cubicBezTo>
                    <a:pt x="61157" y="80691"/>
                    <a:pt x="61268" y="80691"/>
                    <a:pt x="61435" y="80691"/>
                  </a:cubicBezTo>
                  <a:cubicBezTo>
                    <a:pt x="62024" y="80718"/>
                    <a:pt x="62620" y="80731"/>
                    <a:pt x="63220" y="80731"/>
                  </a:cubicBezTo>
                  <a:cubicBezTo>
                    <a:pt x="77442" y="80731"/>
                    <a:pt x="94663" y="73319"/>
                    <a:pt x="104833" y="65652"/>
                  </a:cubicBezTo>
                  <a:cubicBezTo>
                    <a:pt x="115710" y="57383"/>
                    <a:pt x="127642" y="47282"/>
                    <a:pt x="131305" y="31522"/>
                  </a:cubicBezTo>
                  <a:cubicBezTo>
                    <a:pt x="134412" y="18147"/>
                    <a:pt x="125422" y="7825"/>
                    <a:pt x="114212" y="0"/>
                  </a:cubicBezTo>
                  <a:lnTo>
                    <a:pt x="112602" y="0"/>
                  </a:lnTo>
                  <a:cubicBezTo>
                    <a:pt x="124035" y="7769"/>
                    <a:pt x="133469" y="18036"/>
                    <a:pt x="130417" y="31300"/>
                  </a:cubicBezTo>
                  <a:cubicBezTo>
                    <a:pt x="126809" y="46783"/>
                    <a:pt x="115044" y="56772"/>
                    <a:pt x="104278" y="64875"/>
                  </a:cubicBezTo>
                  <a:cubicBezTo>
                    <a:pt x="94181" y="72540"/>
                    <a:pt x="77185" y="79802"/>
                    <a:pt x="63123" y="79802"/>
                  </a:cubicBezTo>
                  <a:cubicBezTo>
                    <a:pt x="62423" y="79802"/>
                    <a:pt x="61731" y="79784"/>
                    <a:pt x="61046" y="79747"/>
                  </a:cubicBezTo>
                  <a:cubicBezTo>
                    <a:pt x="49337" y="79082"/>
                    <a:pt x="39847" y="72200"/>
                    <a:pt x="35019" y="60879"/>
                  </a:cubicBezTo>
                  <a:cubicBezTo>
                    <a:pt x="34131" y="58770"/>
                    <a:pt x="33354" y="56772"/>
                    <a:pt x="32577" y="54885"/>
                  </a:cubicBezTo>
                  <a:cubicBezTo>
                    <a:pt x="28637" y="45118"/>
                    <a:pt x="25529" y="37460"/>
                    <a:pt x="16982" y="30079"/>
                  </a:cubicBezTo>
                  <a:cubicBezTo>
                    <a:pt x="15207" y="28525"/>
                    <a:pt x="13486" y="27193"/>
                    <a:pt x="11821" y="25917"/>
                  </a:cubicBezTo>
                  <a:cubicBezTo>
                    <a:pt x="5606" y="21199"/>
                    <a:pt x="1110" y="17759"/>
                    <a:pt x="1000" y="7658"/>
                  </a:cubicBezTo>
                  <a:cubicBezTo>
                    <a:pt x="944" y="4995"/>
                    <a:pt x="1166" y="2442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3366700" y="1284875"/>
              <a:ext cx="2491825" cy="1640725"/>
            </a:xfrm>
            <a:custGeom>
              <a:rect b="b" l="l" r="r" t="t"/>
              <a:pathLst>
                <a:path extrusionOk="0" h="65629" w="99673">
                  <a:moveTo>
                    <a:pt x="2942" y="0"/>
                  </a:moveTo>
                  <a:cubicBezTo>
                    <a:pt x="889" y="3885"/>
                    <a:pt x="1" y="8269"/>
                    <a:pt x="334" y="13153"/>
                  </a:cubicBezTo>
                  <a:cubicBezTo>
                    <a:pt x="389" y="14040"/>
                    <a:pt x="500" y="14873"/>
                    <a:pt x="667" y="15650"/>
                  </a:cubicBezTo>
                  <a:cubicBezTo>
                    <a:pt x="1666" y="21255"/>
                    <a:pt x="4774" y="23752"/>
                    <a:pt x="8714" y="26860"/>
                  </a:cubicBezTo>
                  <a:cubicBezTo>
                    <a:pt x="9879" y="27803"/>
                    <a:pt x="11045" y="28691"/>
                    <a:pt x="12266" y="29801"/>
                  </a:cubicBezTo>
                  <a:cubicBezTo>
                    <a:pt x="18148" y="35018"/>
                    <a:pt x="20479" y="40456"/>
                    <a:pt x="23420" y="47282"/>
                  </a:cubicBezTo>
                  <a:cubicBezTo>
                    <a:pt x="24031" y="48614"/>
                    <a:pt x="24641" y="50057"/>
                    <a:pt x="25252" y="51500"/>
                  </a:cubicBezTo>
                  <a:cubicBezTo>
                    <a:pt x="29025" y="59769"/>
                    <a:pt x="36074" y="64875"/>
                    <a:pt x="44675" y="65596"/>
                  </a:cubicBezTo>
                  <a:lnTo>
                    <a:pt x="45563" y="65596"/>
                  </a:lnTo>
                  <a:cubicBezTo>
                    <a:pt x="46018" y="65618"/>
                    <a:pt x="46477" y="65629"/>
                    <a:pt x="46941" y="65629"/>
                  </a:cubicBezTo>
                  <a:cubicBezTo>
                    <a:pt x="56955" y="65629"/>
                    <a:pt x="68991" y="60593"/>
                    <a:pt x="76364" y="55607"/>
                  </a:cubicBezTo>
                  <a:cubicBezTo>
                    <a:pt x="84577" y="50057"/>
                    <a:pt x="94345" y="42177"/>
                    <a:pt x="97175" y="29968"/>
                  </a:cubicBezTo>
                  <a:cubicBezTo>
                    <a:pt x="99672" y="19424"/>
                    <a:pt x="93013" y="9490"/>
                    <a:pt x="77418" y="444"/>
                  </a:cubicBezTo>
                  <a:cubicBezTo>
                    <a:pt x="77141" y="277"/>
                    <a:pt x="76863" y="166"/>
                    <a:pt x="76586" y="0"/>
                  </a:cubicBezTo>
                  <a:lnTo>
                    <a:pt x="74699" y="0"/>
                  </a:lnTo>
                  <a:cubicBezTo>
                    <a:pt x="75420" y="388"/>
                    <a:pt x="76197" y="832"/>
                    <a:pt x="76919" y="1276"/>
                  </a:cubicBezTo>
                  <a:cubicBezTo>
                    <a:pt x="92125" y="10045"/>
                    <a:pt x="98673" y="19646"/>
                    <a:pt x="96287" y="29801"/>
                  </a:cubicBezTo>
                  <a:cubicBezTo>
                    <a:pt x="93512" y="41622"/>
                    <a:pt x="83911" y="49391"/>
                    <a:pt x="75864" y="54830"/>
                  </a:cubicBezTo>
                  <a:cubicBezTo>
                    <a:pt x="68554" y="59755"/>
                    <a:pt x="56692" y="64728"/>
                    <a:pt x="46837" y="64728"/>
                  </a:cubicBezTo>
                  <a:cubicBezTo>
                    <a:pt x="46143" y="64728"/>
                    <a:pt x="45459" y="64704"/>
                    <a:pt x="44786" y="64653"/>
                  </a:cubicBezTo>
                  <a:cubicBezTo>
                    <a:pt x="36517" y="63987"/>
                    <a:pt x="29747" y="59048"/>
                    <a:pt x="26140" y="51112"/>
                  </a:cubicBezTo>
                  <a:cubicBezTo>
                    <a:pt x="25474" y="49669"/>
                    <a:pt x="24863" y="48281"/>
                    <a:pt x="24253" y="46894"/>
                  </a:cubicBezTo>
                  <a:cubicBezTo>
                    <a:pt x="21423" y="40234"/>
                    <a:pt x="18925" y="34463"/>
                    <a:pt x="12876" y="29080"/>
                  </a:cubicBezTo>
                  <a:cubicBezTo>
                    <a:pt x="11655" y="28025"/>
                    <a:pt x="10434" y="27082"/>
                    <a:pt x="9324" y="26139"/>
                  </a:cubicBezTo>
                  <a:cubicBezTo>
                    <a:pt x="5495" y="23142"/>
                    <a:pt x="2498" y="20755"/>
                    <a:pt x="1555" y="15483"/>
                  </a:cubicBezTo>
                  <a:cubicBezTo>
                    <a:pt x="1444" y="14762"/>
                    <a:pt x="1333" y="13985"/>
                    <a:pt x="1277" y="13097"/>
                  </a:cubicBezTo>
                  <a:cubicBezTo>
                    <a:pt x="944" y="8213"/>
                    <a:pt x="1888" y="3829"/>
                    <a:pt x="3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3771825" y="1284875"/>
              <a:ext cx="1623300" cy="1265775"/>
            </a:xfrm>
            <a:custGeom>
              <a:rect b="b" l="l" r="r" t="t"/>
              <a:pathLst>
                <a:path extrusionOk="0" h="50631" w="64932">
                  <a:moveTo>
                    <a:pt x="8436" y="0"/>
                  </a:moveTo>
                  <a:cubicBezTo>
                    <a:pt x="5772" y="2775"/>
                    <a:pt x="2998" y="6049"/>
                    <a:pt x="1499" y="9268"/>
                  </a:cubicBezTo>
                  <a:cubicBezTo>
                    <a:pt x="223" y="11932"/>
                    <a:pt x="1" y="15039"/>
                    <a:pt x="722" y="18702"/>
                  </a:cubicBezTo>
                  <a:cubicBezTo>
                    <a:pt x="778" y="19202"/>
                    <a:pt x="889" y="19701"/>
                    <a:pt x="1055" y="20145"/>
                  </a:cubicBezTo>
                  <a:cubicBezTo>
                    <a:pt x="1999" y="23419"/>
                    <a:pt x="3941" y="25084"/>
                    <a:pt x="6216" y="27026"/>
                  </a:cubicBezTo>
                  <a:cubicBezTo>
                    <a:pt x="6827" y="27581"/>
                    <a:pt x="7548" y="28192"/>
                    <a:pt x="8214" y="28802"/>
                  </a:cubicBezTo>
                  <a:cubicBezTo>
                    <a:pt x="11600" y="31966"/>
                    <a:pt x="13209" y="35240"/>
                    <a:pt x="15096" y="39069"/>
                  </a:cubicBezTo>
                  <a:cubicBezTo>
                    <a:pt x="15484" y="39957"/>
                    <a:pt x="15928" y="40845"/>
                    <a:pt x="16428" y="41788"/>
                  </a:cubicBezTo>
                  <a:cubicBezTo>
                    <a:pt x="18981" y="46727"/>
                    <a:pt x="23254" y="49780"/>
                    <a:pt x="28415" y="50501"/>
                  </a:cubicBezTo>
                  <a:cubicBezTo>
                    <a:pt x="28859" y="50557"/>
                    <a:pt x="29303" y="50557"/>
                    <a:pt x="29802" y="50612"/>
                  </a:cubicBezTo>
                  <a:cubicBezTo>
                    <a:pt x="30080" y="50624"/>
                    <a:pt x="30363" y="50630"/>
                    <a:pt x="30649" y="50630"/>
                  </a:cubicBezTo>
                  <a:cubicBezTo>
                    <a:pt x="35632" y="50630"/>
                    <a:pt x="41915" y="48819"/>
                    <a:pt x="47950" y="45618"/>
                  </a:cubicBezTo>
                  <a:cubicBezTo>
                    <a:pt x="56385" y="41067"/>
                    <a:pt x="61491" y="35351"/>
                    <a:pt x="63156" y="28469"/>
                  </a:cubicBezTo>
                  <a:cubicBezTo>
                    <a:pt x="64931" y="20922"/>
                    <a:pt x="60325" y="13097"/>
                    <a:pt x="50502" y="7048"/>
                  </a:cubicBezTo>
                  <a:cubicBezTo>
                    <a:pt x="48061" y="5550"/>
                    <a:pt x="45341" y="4218"/>
                    <a:pt x="43010" y="2997"/>
                  </a:cubicBezTo>
                  <a:lnTo>
                    <a:pt x="41845" y="2386"/>
                  </a:lnTo>
                  <a:cubicBezTo>
                    <a:pt x="40069" y="1498"/>
                    <a:pt x="38238" y="777"/>
                    <a:pt x="36406" y="55"/>
                  </a:cubicBezTo>
                  <a:lnTo>
                    <a:pt x="36295" y="0"/>
                  </a:lnTo>
                  <a:lnTo>
                    <a:pt x="33798" y="0"/>
                  </a:lnTo>
                  <a:cubicBezTo>
                    <a:pt x="34575" y="333"/>
                    <a:pt x="35296" y="610"/>
                    <a:pt x="36073" y="888"/>
                  </a:cubicBezTo>
                  <a:cubicBezTo>
                    <a:pt x="37849" y="1609"/>
                    <a:pt x="39681" y="2331"/>
                    <a:pt x="41401" y="3219"/>
                  </a:cubicBezTo>
                  <a:lnTo>
                    <a:pt x="42566" y="3829"/>
                  </a:lnTo>
                  <a:cubicBezTo>
                    <a:pt x="44953" y="4995"/>
                    <a:pt x="47617" y="6382"/>
                    <a:pt x="50058" y="7880"/>
                  </a:cubicBezTo>
                  <a:cubicBezTo>
                    <a:pt x="54498" y="10600"/>
                    <a:pt x="64654" y="18092"/>
                    <a:pt x="62212" y="28247"/>
                  </a:cubicBezTo>
                  <a:cubicBezTo>
                    <a:pt x="60658" y="34851"/>
                    <a:pt x="55719" y="40401"/>
                    <a:pt x="47561" y="44785"/>
                  </a:cubicBezTo>
                  <a:cubicBezTo>
                    <a:pt x="41681" y="47940"/>
                    <a:pt x="35595" y="49695"/>
                    <a:pt x="30757" y="49695"/>
                  </a:cubicBezTo>
                  <a:cubicBezTo>
                    <a:pt x="29979" y="49695"/>
                    <a:pt x="29233" y="49650"/>
                    <a:pt x="28526" y="49558"/>
                  </a:cubicBezTo>
                  <a:cubicBezTo>
                    <a:pt x="23642" y="48947"/>
                    <a:pt x="19647" y="46006"/>
                    <a:pt x="17260" y="41344"/>
                  </a:cubicBezTo>
                  <a:cubicBezTo>
                    <a:pt x="16761" y="40456"/>
                    <a:pt x="16317" y="39569"/>
                    <a:pt x="15928" y="38681"/>
                  </a:cubicBezTo>
                  <a:cubicBezTo>
                    <a:pt x="13986" y="34796"/>
                    <a:pt x="12321" y="31411"/>
                    <a:pt x="8825" y="28136"/>
                  </a:cubicBezTo>
                  <a:cubicBezTo>
                    <a:pt x="8159" y="27470"/>
                    <a:pt x="7493" y="26915"/>
                    <a:pt x="6827" y="26361"/>
                  </a:cubicBezTo>
                  <a:cubicBezTo>
                    <a:pt x="4552" y="24418"/>
                    <a:pt x="2776" y="22864"/>
                    <a:pt x="1943" y="19923"/>
                  </a:cubicBezTo>
                  <a:cubicBezTo>
                    <a:pt x="1832" y="19479"/>
                    <a:pt x="1721" y="19035"/>
                    <a:pt x="1610" y="18536"/>
                  </a:cubicBezTo>
                  <a:cubicBezTo>
                    <a:pt x="944" y="14984"/>
                    <a:pt x="1166" y="12209"/>
                    <a:pt x="2332" y="9656"/>
                  </a:cubicBezTo>
                  <a:cubicBezTo>
                    <a:pt x="3886" y="6327"/>
                    <a:pt x="6938" y="2830"/>
                    <a:pt x="9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074300" y="1451350"/>
              <a:ext cx="856050" cy="734300"/>
            </a:xfrm>
            <a:custGeom>
              <a:rect b="b" l="l" r="r" t="t"/>
              <a:pathLst>
                <a:path extrusionOk="0" h="29372" w="34242">
                  <a:moveTo>
                    <a:pt x="12542" y="888"/>
                  </a:moveTo>
                  <a:cubicBezTo>
                    <a:pt x="14207" y="1388"/>
                    <a:pt x="23530" y="5106"/>
                    <a:pt x="27249" y="7770"/>
                  </a:cubicBezTo>
                  <a:cubicBezTo>
                    <a:pt x="31300" y="10711"/>
                    <a:pt x="33298" y="15262"/>
                    <a:pt x="32354" y="19646"/>
                  </a:cubicBezTo>
                  <a:cubicBezTo>
                    <a:pt x="31522" y="23808"/>
                    <a:pt x="28192" y="26971"/>
                    <a:pt x="23364" y="28026"/>
                  </a:cubicBezTo>
                  <a:cubicBezTo>
                    <a:pt x="22092" y="28315"/>
                    <a:pt x="20959" y="28448"/>
                    <a:pt x="19937" y="28448"/>
                  </a:cubicBezTo>
                  <a:cubicBezTo>
                    <a:pt x="15073" y="28448"/>
                    <a:pt x="12722" y="25424"/>
                    <a:pt x="9878" y="21755"/>
                  </a:cubicBezTo>
                  <a:cubicBezTo>
                    <a:pt x="8768" y="20367"/>
                    <a:pt x="7659" y="18925"/>
                    <a:pt x="6327" y="17482"/>
                  </a:cubicBezTo>
                  <a:cubicBezTo>
                    <a:pt x="5550" y="16705"/>
                    <a:pt x="4828" y="16039"/>
                    <a:pt x="4162" y="15539"/>
                  </a:cubicBezTo>
                  <a:cubicBezTo>
                    <a:pt x="2109" y="13763"/>
                    <a:pt x="1110" y="12931"/>
                    <a:pt x="2331" y="9324"/>
                  </a:cubicBezTo>
                  <a:cubicBezTo>
                    <a:pt x="3718" y="5439"/>
                    <a:pt x="8990" y="1055"/>
                    <a:pt x="12542" y="888"/>
                  </a:cubicBezTo>
                  <a:close/>
                  <a:moveTo>
                    <a:pt x="12598" y="0"/>
                  </a:moveTo>
                  <a:cubicBezTo>
                    <a:pt x="8657" y="111"/>
                    <a:pt x="2997" y="4773"/>
                    <a:pt x="1498" y="9046"/>
                  </a:cubicBezTo>
                  <a:cubicBezTo>
                    <a:pt x="0" y="13209"/>
                    <a:pt x="1498" y="14485"/>
                    <a:pt x="3552" y="16205"/>
                  </a:cubicBezTo>
                  <a:cubicBezTo>
                    <a:pt x="4218" y="16760"/>
                    <a:pt x="4939" y="17371"/>
                    <a:pt x="5661" y="18148"/>
                  </a:cubicBezTo>
                  <a:cubicBezTo>
                    <a:pt x="6993" y="19535"/>
                    <a:pt x="8102" y="20922"/>
                    <a:pt x="9157" y="22310"/>
                  </a:cubicBezTo>
                  <a:cubicBezTo>
                    <a:pt x="11932" y="25917"/>
                    <a:pt x="14429" y="29136"/>
                    <a:pt x="19424" y="29358"/>
                  </a:cubicBezTo>
                  <a:cubicBezTo>
                    <a:pt x="19617" y="29367"/>
                    <a:pt x="19814" y="29371"/>
                    <a:pt x="20016" y="29371"/>
                  </a:cubicBezTo>
                  <a:cubicBezTo>
                    <a:pt x="21088" y="29371"/>
                    <a:pt x="22278" y="29241"/>
                    <a:pt x="23586" y="28914"/>
                  </a:cubicBezTo>
                  <a:cubicBezTo>
                    <a:pt x="28747" y="27804"/>
                    <a:pt x="32354" y="24363"/>
                    <a:pt x="33298" y="19813"/>
                  </a:cubicBezTo>
                  <a:cubicBezTo>
                    <a:pt x="34241" y="15095"/>
                    <a:pt x="32132" y="10212"/>
                    <a:pt x="27748" y="7048"/>
                  </a:cubicBezTo>
                  <a:cubicBezTo>
                    <a:pt x="23752" y="4163"/>
                    <a:pt x="14041" y="389"/>
                    <a:pt x="1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0"/>
          <p:cNvSpPr/>
          <p:nvPr/>
        </p:nvSpPr>
        <p:spPr>
          <a:xfrm>
            <a:off x="7511340" y="61558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 rot="5400000">
            <a:off x="10601126" y="3197938"/>
            <a:ext cx="2215911" cy="965839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1670300" y="1595365"/>
            <a:ext cx="29956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>
            <a:off x="0" y="5344136"/>
            <a:ext cx="1277795" cy="1513891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247202"/>
            <a:ext cx="1117859" cy="1757207"/>
          </a:xfrm>
          <a:custGeom>
            <a:rect b="b" l="l" r="r" t="t"/>
            <a:pathLst>
              <a:path extrusionOk="0" h="56794" w="36126">
                <a:moveTo>
                  <a:pt x="1" y="0"/>
                </a:moveTo>
                <a:lnTo>
                  <a:pt x="1" y="45778"/>
                </a:lnTo>
                <a:cubicBezTo>
                  <a:pt x="498" y="46006"/>
                  <a:pt x="995" y="46255"/>
                  <a:pt x="1513" y="46503"/>
                </a:cubicBezTo>
                <a:cubicBezTo>
                  <a:pt x="7830" y="49548"/>
                  <a:pt x="14293" y="52283"/>
                  <a:pt x="20880" y="54748"/>
                </a:cubicBezTo>
                <a:cubicBezTo>
                  <a:pt x="23490" y="55721"/>
                  <a:pt x="26199" y="56793"/>
                  <a:pt x="28635" y="56793"/>
                </a:cubicBezTo>
                <a:cubicBezTo>
                  <a:pt x="31072" y="56793"/>
                  <a:pt x="33236" y="55721"/>
                  <a:pt x="34759" y="52407"/>
                </a:cubicBezTo>
                <a:cubicBezTo>
                  <a:pt x="35836" y="50066"/>
                  <a:pt x="35939" y="47415"/>
                  <a:pt x="35981" y="44846"/>
                </a:cubicBezTo>
                <a:cubicBezTo>
                  <a:pt x="36126" y="37990"/>
                  <a:pt x="36043" y="30864"/>
                  <a:pt x="33184" y="24629"/>
                </a:cubicBezTo>
                <a:cubicBezTo>
                  <a:pt x="28607" y="14604"/>
                  <a:pt x="18042" y="8990"/>
                  <a:pt x="8183" y="4081"/>
                </a:cubicBezTo>
                <a:cubicBezTo>
                  <a:pt x="5448" y="2714"/>
                  <a:pt x="2714" y="136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651504" y="247209"/>
            <a:ext cx="217795" cy="195176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20489" y="4878788"/>
            <a:ext cx="215145" cy="192953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11683365" y="1278733"/>
            <a:ext cx="215120" cy="192953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7511335" y="6238467"/>
            <a:ext cx="2726940" cy="621748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1059797" y="1"/>
            <a:ext cx="1117811" cy="1226939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1"/>
          <p:cNvGrpSpPr/>
          <p:nvPr/>
        </p:nvGrpSpPr>
        <p:grpSpPr>
          <a:xfrm>
            <a:off x="188183" y="2983515"/>
            <a:ext cx="679780" cy="621717"/>
            <a:chOff x="5177300" y="2314950"/>
            <a:chExt cx="341575" cy="312400"/>
          </a:xfrm>
        </p:grpSpPr>
        <p:sp>
          <p:nvSpPr>
            <p:cNvPr id="166" name="Google Shape;166;p21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1719072" y="3986784"/>
            <a:ext cx="4047600" cy="1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/>
        </p:txBody>
      </p:sp>
      <p:grpSp>
        <p:nvGrpSpPr>
          <p:cNvPr id="172" name="Google Shape;172;p21"/>
          <p:cNvGrpSpPr/>
          <p:nvPr/>
        </p:nvGrpSpPr>
        <p:grpSpPr>
          <a:xfrm>
            <a:off x="11278817" y="4257082"/>
            <a:ext cx="679780" cy="621717"/>
            <a:chOff x="5177300" y="2314950"/>
            <a:chExt cx="341575" cy="312400"/>
          </a:xfrm>
        </p:grpSpPr>
        <p:sp>
          <p:nvSpPr>
            <p:cNvPr id="173" name="Google Shape;173;p21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/>
          <p:nvPr/>
        </p:nvSpPr>
        <p:spPr>
          <a:xfrm rot="10800000">
            <a:off x="7219417" y="8"/>
            <a:ext cx="2048249" cy="466928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5023104" y="1828800"/>
            <a:ext cx="6108000" cy="16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911400" y="557832"/>
            <a:ext cx="8369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3" name="Google Shape;183;p23"/>
          <p:cNvSpPr/>
          <p:nvPr/>
        </p:nvSpPr>
        <p:spPr>
          <a:xfrm>
            <a:off x="0" y="5344136"/>
            <a:ext cx="1277795" cy="1513891"/>
          </a:xfrm>
          <a:custGeom>
            <a:rect b="b" l="l" r="r" t="t"/>
            <a:pathLst>
              <a:path extrusionOk="0" h="54686" w="46152">
                <a:moveTo>
                  <a:pt x="19120" y="0"/>
                </a:moveTo>
                <a:cubicBezTo>
                  <a:pt x="12615" y="0"/>
                  <a:pt x="6670" y="1368"/>
                  <a:pt x="3066" y="2424"/>
                </a:cubicBezTo>
                <a:cubicBezTo>
                  <a:pt x="2031" y="2735"/>
                  <a:pt x="995" y="3045"/>
                  <a:pt x="1" y="3356"/>
                </a:cubicBezTo>
                <a:lnTo>
                  <a:pt x="1" y="4703"/>
                </a:lnTo>
                <a:cubicBezTo>
                  <a:pt x="1119" y="4350"/>
                  <a:pt x="2258" y="3998"/>
                  <a:pt x="3418" y="3646"/>
                </a:cubicBezTo>
                <a:cubicBezTo>
                  <a:pt x="6940" y="2631"/>
                  <a:pt x="12781" y="1264"/>
                  <a:pt x="19120" y="1264"/>
                </a:cubicBezTo>
                <a:cubicBezTo>
                  <a:pt x="21481" y="1264"/>
                  <a:pt x="23925" y="1471"/>
                  <a:pt x="26349" y="1927"/>
                </a:cubicBezTo>
                <a:cubicBezTo>
                  <a:pt x="31859" y="3004"/>
                  <a:pt x="37244" y="5510"/>
                  <a:pt x="41346" y="10523"/>
                </a:cubicBezTo>
                <a:cubicBezTo>
                  <a:pt x="43811" y="13547"/>
                  <a:pt x="44846" y="16447"/>
                  <a:pt x="44515" y="19409"/>
                </a:cubicBezTo>
                <a:cubicBezTo>
                  <a:pt x="43811" y="25644"/>
                  <a:pt x="36892" y="30989"/>
                  <a:pt x="31341" y="35297"/>
                </a:cubicBezTo>
                <a:lnTo>
                  <a:pt x="31051" y="35504"/>
                </a:lnTo>
                <a:cubicBezTo>
                  <a:pt x="24443" y="40641"/>
                  <a:pt x="17794" y="44950"/>
                  <a:pt x="11248" y="48347"/>
                </a:cubicBezTo>
                <a:cubicBezTo>
                  <a:pt x="7458" y="50315"/>
                  <a:pt x="3708" y="51972"/>
                  <a:pt x="1" y="53339"/>
                </a:cubicBezTo>
                <a:lnTo>
                  <a:pt x="1" y="54685"/>
                </a:lnTo>
                <a:cubicBezTo>
                  <a:pt x="3895" y="53298"/>
                  <a:pt x="7851" y="51558"/>
                  <a:pt x="11849" y="49486"/>
                </a:cubicBezTo>
                <a:cubicBezTo>
                  <a:pt x="18436" y="46048"/>
                  <a:pt x="25168" y="41698"/>
                  <a:pt x="31838" y="36519"/>
                </a:cubicBezTo>
                <a:lnTo>
                  <a:pt x="32128" y="36312"/>
                </a:lnTo>
                <a:cubicBezTo>
                  <a:pt x="37887" y="31859"/>
                  <a:pt x="45012" y="26328"/>
                  <a:pt x="45779" y="19554"/>
                </a:cubicBezTo>
                <a:cubicBezTo>
                  <a:pt x="46151" y="16282"/>
                  <a:pt x="44991" y="12967"/>
                  <a:pt x="42319" y="9715"/>
                </a:cubicBezTo>
                <a:cubicBezTo>
                  <a:pt x="36126" y="2134"/>
                  <a:pt x="27198" y="0"/>
                  <a:pt x="19120" y="0"/>
                </a:cubicBezTo>
                <a:close/>
              </a:path>
            </a:pathLst>
          </a:custGeom>
          <a:solidFill>
            <a:srgbClr val="FEEBE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9724355" y="330909"/>
            <a:ext cx="217795" cy="195176"/>
          </a:xfrm>
          <a:custGeom>
            <a:rect b="b" l="l" r="r" t="t"/>
            <a:pathLst>
              <a:path extrusionOk="0" h="4568" w="5097">
                <a:moveTo>
                  <a:pt x="2355" y="0"/>
                </a:moveTo>
                <a:cubicBezTo>
                  <a:pt x="1461" y="0"/>
                  <a:pt x="560" y="368"/>
                  <a:pt x="187" y="1179"/>
                </a:cubicBezTo>
                <a:cubicBezTo>
                  <a:pt x="22" y="1552"/>
                  <a:pt x="1" y="1945"/>
                  <a:pt x="84" y="2339"/>
                </a:cubicBezTo>
                <a:cubicBezTo>
                  <a:pt x="105" y="2422"/>
                  <a:pt x="146" y="2505"/>
                  <a:pt x="167" y="2608"/>
                </a:cubicBezTo>
                <a:cubicBezTo>
                  <a:pt x="332" y="3043"/>
                  <a:pt x="602" y="3457"/>
                  <a:pt x="933" y="3810"/>
                </a:cubicBezTo>
                <a:cubicBezTo>
                  <a:pt x="1202" y="4141"/>
                  <a:pt x="1534" y="4452"/>
                  <a:pt x="1948" y="4535"/>
                </a:cubicBezTo>
                <a:cubicBezTo>
                  <a:pt x="2039" y="4557"/>
                  <a:pt x="2129" y="4567"/>
                  <a:pt x="2219" y="4567"/>
                </a:cubicBezTo>
                <a:cubicBezTo>
                  <a:pt x="2459" y="4567"/>
                  <a:pt x="2696" y="4495"/>
                  <a:pt x="2922" y="4390"/>
                </a:cubicBezTo>
                <a:cubicBezTo>
                  <a:pt x="3957" y="3872"/>
                  <a:pt x="5097" y="2484"/>
                  <a:pt x="4620" y="1262"/>
                </a:cubicBezTo>
                <a:cubicBezTo>
                  <a:pt x="4454" y="847"/>
                  <a:pt x="4123" y="537"/>
                  <a:pt x="3750" y="330"/>
                </a:cubicBezTo>
                <a:cubicBezTo>
                  <a:pt x="3350" y="115"/>
                  <a:pt x="2854" y="0"/>
                  <a:pt x="23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1324141" y="5604227"/>
            <a:ext cx="127464" cy="121984"/>
          </a:xfrm>
          <a:custGeom>
            <a:rect b="b" l="l" r="r" t="t"/>
            <a:pathLst>
              <a:path extrusionOk="0" h="2855" w="2983">
                <a:moveTo>
                  <a:pt x="1256" y="1"/>
                </a:moveTo>
                <a:cubicBezTo>
                  <a:pt x="1048" y="1"/>
                  <a:pt x="845" y="50"/>
                  <a:pt x="663" y="166"/>
                </a:cubicBezTo>
                <a:cubicBezTo>
                  <a:pt x="435" y="311"/>
                  <a:pt x="290" y="539"/>
                  <a:pt x="207" y="809"/>
                </a:cubicBezTo>
                <a:cubicBezTo>
                  <a:pt x="0" y="1554"/>
                  <a:pt x="332" y="2631"/>
                  <a:pt x="1181" y="2839"/>
                </a:cubicBezTo>
                <a:cubicBezTo>
                  <a:pt x="1240" y="2849"/>
                  <a:pt x="1300" y="2854"/>
                  <a:pt x="1361" y="2854"/>
                </a:cubicBezTo>
                <a:cubicBezTo>
                  <a:pt x="1536" y="2854"/>
                  <a:pt x="1716" y="2812"/>
                  <a:pt x="1885" y="2735"/>
                </a:cubicBezTo>
                <a:cubicBezTo>
                  <a:pt x="1927" y="2714"/>
                  <a:pt x="1989" y="2694"/>
                  <a:pt x="2030" y="2673"/>
                </a:cubicBezTo>
                <a:cubicBezTo>
                  <a:pt x="2279" y="2507"/>
                  <a:pt x="2486" y="2279"/>
                  <a:pt x="2672" y="2051"/>
                </a:cubicBezTo>
                <a:cubicBezTo>
                  <a:pt x="2817" y="1844"/>
                  <a:pt x="2962" y="1616"/>
                  <a:pt x="2962" y="1347"/>
                </a:cubicBezTo>
                <a:cubicBezTo>
                  <a:pt x="2983" y="1140"/>
                  <a:pt x="2879" y="954"/>
                  <a:pt x="2755" y="788"/>
                </a:cubicBezTo>
                <a:cubicBezTo>
                  <a:pt x="2436" y="378"/>
                  <a:pt x="1827" y="1"/>
                  <a:pt x="12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652822" y="4933054"/>
            <a:ext cx="215145" cy="192953"/>
          </a:xfrm>
          <a:custGeom>
            <a:rect b="b" l="l" r="r" t="t"/>
            <a:pathLst>
              <a:path extrusionOk="0" h="4516" w="5035">
                <a:moveTo>
                  <a:pt x="2572" y="0"/>
                </a:moveTo>
                <a:cubicBezTo>
                  <a:pt x="1508" y="0"/>
                  <a:pt x="334" y="574"/>
                  <a:pt x="84" y="1657"/>
                </a:cubicBezTo>
                <a:cubicBezTo>
                  <a:pt x="1" y="2029"/>
                  <a:pt x="63" y="2423"/>
                  <a:pt x="229" y="2754"/>
                </a:cubicBezTo>
                <a:cubicBezTo>
                  <a:pt x="249" y="2837"/>
                  <a:pt x="291" y="2920"/>
                  <a:pt x="353" y="3003"/>
                </a:cubicBezTo>
                <a:cubicBezTo>
                  <a:pt x="581" y="3417"/>
                  <a:pt x="933" y="3728"/>
                  <a:pt x="1327" y="4018"/>
                </a:cubicBezTo>
                <a:cubicBezTo>
                  <a:pt x="1637" y="4267"/>
                  <a:pt x="2031" y="4494"/>
                  <a:pt x="2445" y="4515"/>
                </a:cubicBezTo>
                <a:cubicBezTo>
                  <a:pt x="2756" y="4515"/>
                  <a:pt x="3087" y="4370"/>
                  <a:pt x="3336" y="4163"/>
                </a:cubicBezTo>
                <a:cubicBezTo>
                  <a:pt x="4247" y="3459"/>
                  <a:pt x="5034" y="1926"/>
                  <a:pt x="4330" y="828"/>
                </a:cubicBezTo>
                <a:cubicBezTo>
                  <a:pt x="4102" y="476"/>
                  <a:pt x="3729" y="227"/>
                  <a:pt x="3315" y="103"/>
                </a:cubicBezTo>
                <a:cubicBezTo>
                  <a:pt x="3084" y="34"/>
                  <a:pt x="2831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11674199" y="1607233"/>
            <a:ext cx="215120" cy="192953"/>
          </a:xfrm>
          <a:custGeom>
            <a:rect b="b" l="l" r="r" t="t"/>
            <a:pathLst>
              <a:path extrusionOk="0" h="4516" w="5034">
                <a:moveTo>
                  <a:pt x="2572" y="1"/>
                </a:moveTo>
                <a:cubicBezTo>
                  <a:pt x="1507" y="1"/>
                  <a:pt x="333" y="574"/>
                  <a:pt x="83" y="1657"/>
                </a:cubicBezTo>
                <a:cubicBezTo>
                  <a:pt x="0" y="2030"/>
                  <a:pt x="63" y="2424"/>
                  <a:pt x="228" y="2755"/>
                </a:cubicBezTo>
                <a:cubicBezTo>
                  <a:pt x="249" y="2838"/>
                  <a:pt x="290" y="2921"/>
                  <a:pt x="353" y="3004"/>
                </a:cubicBezTo>
                <a:cubicBezTo>
                  <a:pt x="580" y="3418"/>
                  <a:pt x="933" y="3729"/>
                  <a:pt x="1326" y="4019"/>
                </a:cubicBezTo>
                <a:cubicBezTo>
                  <a:pt x="1637" y="4267"/>
                  <a:pt x="2030" y="4495"/>
                  <a:pt x="2445" y="4516"/>
                </a:cubicBezTo>
                <a:cubicBezTo>
                  <a:pt x="2755" y="4516"/>
                  <a:pt x="3087" y="4371"/>
                  <a:pt x="3335" y="4164"/>
                </a:cubicBezTo>
                <a:cubicBezTo>
                  <a:pt x="4247" y="3459"/>
                  <a:pt x="5034" y="1927"/>
                  <a:pt x="4330" y="829"/>
                </a:cubicBezTo>
                <a:cubicBezTo>
                  <a:pt x="4102" y="477"/>
                  <a:pt x="3729" y="228"/>
                  <a:pt x="3315" y="104"/>
                </a:cubicBezTo>
                <a:cubicBezTo>
                  <a:pt x="3084" y="35"/>
                  <a:pt x="2831" y="1"/>
                  <a:pt x="2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7511340" y="6155835"/>
            <a:ext cx="3089291" cy="704365"/>
          </a:xfrm>
          <a:custGeom>
            <a:rect b="b" l="l" r="r" t="t"/>
            <a:pathLst>
              <a:path extrusionOk="0" h="23142" w="101499">
                <a:moveTo>
                  <a:pt x="64724" y="1"/>
                </a:moveTo>
                <a:cubicBezTo>
                  <a:pt x="59208" y="1"/>
                  <a:pt x="54304" y="674"/>
                  <a:pt x="50977" y="1289"/>
                </a:cubicBezTo>
                <a:cubicBezTo>
                  <a:pt x="29642" y="5245"/>
                  <a:pt x="12553" y="12578"/>
                  <a:pt x="0" y="23142"/>
                </a:cubicBezTo>
                <a:lnTo>
                  <a:pt x="2486" y="23142"/>
                </a:lnTo>
                <a:cubicBezTo>
                  <a:pt x="14686" y="13406"/>
                  <a:pt x="31030" y="6612"/>
                  <a:pt x="51267" y="2863"/>
                </a:cubicBezTo>
                <a:cubicBezTo>
                  <a:pt x="54533" y="2254"/>
                  <a:pt x="59360" y="1586"/>
                  <a:pt x="64779" y="1586"/>
                </a:cubicBezTo>
                <a:cubicBezTo>
                  <a:pt x="69500" y="1586"/>
                  <a:pt x="74669" y="2093"/>
                  <a:pt x="79645" y="3588"/>
                </a:cubicBezTo>
                <a:cubicBezTo>
                  <a:pt x="86274" y="5597"/>
                  <a:pt x="92571" y="9346"/>
                  <a:pt x="96983" y="16016"/>
                </a:cubicBezTo>
                <a:cubicBezTo>
                  <a:pt x="98619" y="18502"/>
                  <a:pt x="99593" y="20843"/>
                  <a:pt x="99924" y="23142"/>
                </a:cubicBezTo>
                <a:lnTo>
                  <a:pt x="101499" y="23142"/>
                </a:lnTo>
                <a:cubicBezTo>
                  <a:pt x="101167" y="20532"/>
                  <a:pt x="100090" y="17860"/>
                  <a:pt x="98288" y="15146"/>
                </a:cubicBezTo>
                <a:cubicBezTo>
                  <a:pt x="90174" y="2885"/>
                  <a:pt x="76138" y="1"/>
                  <a:pt x="647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1559233" y="6155824"/>
            <a:ext cx="274412" cy="290584"/>
          </a:xfrm>
          <a:custGeom>
            <a:rect b="b" l="l" r="r" t="t"/>
            <a:pathLst>
              <a:path extrusionOk="0" h="6801" w="6422">
                <a:moveTo>
                  <a:pt x="3816" y="1"/>
                </a:moveTo>
                <a:cubicBezTo>
                  <a:pt x="3309" y="1"/>
                  <a:pt x="2838" y="338"/>
                  <a:pt x="2258" y="733"/>
                </a:cubicBezTo>
                <a:cubicBezTo>
                  <a:pt x="1119" y="1521"/>
                  <a:pt x="0" y="2577"/>
                  <a:pt x="104" y="3903"/>
                </a:cubicBezTo>
                <a:cubicBezTo>
                  <a:pt x="124" y="4193"/>
                  <a:pt x="207" y="4483"/>
                  <a:pt x="352" y="4793"/>
                </a:cubicBezTo>
                <a:cubicBezTo>
                  <a:pt x="888" y="5973"/>
                  <a:pt x="1809" y="6801"/>
                  <a:pt x="2939" y="6801"/>
                </a:cubicBezTo>
                <a:cubicBezTo>
                  <a:pt x="3338" y="6801"/>
                  <a:pt x="3762" y="6698"/>
                  <a:pt x="4205" y="6471"/>
                </a:cubicBezTo>
                <a:cubicBezTo>
                  <a:pt x="5303" y="5933"/>
                  <a:pt x="6318" y="5208"/>
                  <a:pt x="6380" y="3882"/>
                </a:cubicBezTo>
                <a:cubicBezTo>
                  <a:pt x="6421" y="2805"/>
                  <a:pt x="5676" y="1106"/>
                  <a:pt x="4744" y="381"/>
                </a:cubicBezTo>
                <a:cubicBezTo>
                  <a:pt x="4405" y="110"/>
                  <a:pt x="4105" y="1"/>
                  <a:pt x="38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2062366" y="6446388"/>
            <a:ext cx="159383" cy="174153"/>
          </a:xfrm>
          <a:custGeom>
            <a:rect b="b" l="l" r="r" t="t"/>
            <a:pathLst>
              <a:path extrusionOk="0" h="4076" w="3730">
                <a:moveTo>
                  <a:pt x="1798" y="1"/>
                </a:moveTo>
                <a:cubicBezTo>
                  <a:pt x="864" y="1"/>
                  <a:pt x="311" y="2004"/>
                  <a:pt x="1" y="3196"/>
                </a:cubicBezTo>
                <a:cubicBezTo>
                  <a:pt x="49" y="3850"/>
                  <a:pt x="387" y="4075"/>
                  <a:pt x="800" y="4075"/>
                </a:cubicBezTo>
                <a:cubicBezTo>
                  <a:pt x="1276" y="4075"/>
                  <a:pt x="1853" y="3775"/>
                  <a:pt x="2197" y="3486"/>
                </a:cubicBezTo>
                <a:cubicBezTo>
                  <a:pt x="3067" y="2740"/>
                  <a:pt x="3729" y="1933"/>
                  <a:pt x="2880" y="793"/>
                </a:cubicBezTo>
                <a:cubicBezTo>
                  <a:pt x="2472" y="229"/>
                  <a:pt x="2114" y="1"/>
                  <a:pt x="17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10624584" y="4"/>
            <a:ext cx="1379168" cy="1513848"/>
          </a:xfrm>
          <a:custGeom>
            <a:rect b="b" l="l" r="r" t="t"/>
            <a:pathLst>
              <a:path extrusionOk="0" h="45230" w="41202">
                <a:moveTo>
                  <a:pt x="13796" y="0"/>
                </a:moveTo>
                <a:cubicBezTo>
                  <a:pt x="12926" y="1015"/>
                  <a:pt x="12222" y="1968"/>
                  <a:pt x="11684" y="2734"/>
                </a:cubicBezTo>
                <a:cubicBezTo>
                  <a:pt x="3771" y="13899"/>
                  <a:pt x="1" y="24670"/>
                  <a:pt x="457" y="34696"/>
                </a:cubicBezTo>
                <a:cubicBezTo>
                  <a:pt x="539" y="36519"/>
                  <a:pt x="767" y="38859"/>
                  <a:pt x="1907" y="40889"/>
                </a:cubicBezTo>
                <a:cubicBezTo>
                  <a:pt x="3294" y="43396"/>
                  <a:pt x="5428" y="44825"/>
                  <a:pt x="8224" y="45157"/>
                </a:cubicBezTo>
                <a:cubicBezTo>
                  <a:pt x="8648" y="45206"/>
                  <a:pt x="9074" y="45230"/>
                  <a:pt x="9501" y="45230"/>
                </a:cubicBezTo>
                <a:cubicBezTo>
                  <a:pt x="12625" y="45230"/>
                  <a:pt x="15778" y="43990"/>
                  <a:pt x="18001" y="42878"/>
                </a:cubicBezTo>
                <a:cubicBezTo>
                  <a:pt x="18105" y="42816"/>
                  <a:pt x="18209" y="42754"/>
                  <a:pt x="18312" y="42712"/>
                </a:cubicBezTo>
                <a:cubicBezTo>
                  <a:pt x="21150" y="41221"/>
                  <a:pt x="23863" y="39232"/>
                  <a:pt x="25624" y="37306"/>
                </a:cubicBezTo>
                <a:cubicBezTo>
                  <a:pt x="29208" y="33432"/>
                  <a:pt x="32294" y="28565"/>
                  <a:pt x="34842" y="22868"/>
                </a:cubicBezTo>
                <a:cubicBezTo>
                  <a:pt x="36789" y="18518"/>
                  <a:pt x="38446" y="13651"/>
                  <a:pt x="39730" y="8389"/>
                </a:cubicBezTo>
                <a:lnTo>
                  <a:pt x="39793" y="8161"/>
                </a:lnTo>
                <a:cubicBezTo>
                  <a:pt x="40414" y="5613"/>
                  <a:pt x="41118" y="2714"/>
                  <a:pt x="41201" y="0"/>
                </a:cubicBezTo>
                <a:lnTo>
                  <a:pt x="40393" y="0"/>
                </a:lnTo>
                <a:cubicBezTo>
                  <a:pt x="40290" y="2610"/>
                  <a:pt x="39606" y="5469"/>
                  <a:pt x="38985" y="7975"/>
                </a:cubicBezTo>
                <a:lnTo>
                  <a:pt x="38923" y="8203"/>
                </a:lnTo>
                <a:cubicBezTo>
                  <a:pt x="37659" y="13402"/>
                  <a:pt x="36023" y="18228"/>
                  <a:pt x="34096" y="22537"/>
                </a:cubicBezTo>
                <a:cubicBezTo>
                  <a:pt x="31590" y="28150"/>
                  <a:pt x="28524" y="32935"/>
                  <a:pt x="25023" y="36747"/>
                </a:cubicBezTo>
                <a:cubicBezTo>
                  <a:pt x="21931" y="40129"/>
                  <a:pt x="15069" y="44396"/>
                  <a:pt x="9503" y="44396"/>
                </a:cubicBezTo>
                <a:cubicBezTo>
                  <a:pt x="9104" y="44396"/>
                  <a:pt x="8712" y="44374"/>
                  <a:pt x="8328" y="44328"/>
                </a:cubicBezTo>
                <a:cubicBezTo>
                  <a:pt x="5801" y="44038"/>
                  <a:pt x="3874" y="42754"/>
                  <a:pt x="2632" y="40496"/>
                </a:cubicBezTo>
                <a:cubicBezTo>
                  <a:pt x="1575" y="38611"/>
                  <a:pt x="1347" y="36395"/>
                  <a:pt x="1285" y="34675"/>
                </a:cubicBezTo>
                <a:cubicBezTo>
                  <a:pt x="829" y="24815"/>
                  <a:pt x="4558" y="14231"/>
                  <a:pt x="12346" y="3211"/>
                </a:cubicBezTo>
                <a:cubicBezTo>
                  <a:pt x="12968" y="2320"/>
                  <a:pt x="13838" y="1201"/>
                  <a:pt x="148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2062366" y="117648"/>
            <a:ext cx="679780" cy="621717"/>
            <a:chOff x="5177300" y="2314950"/>
            <a:chExt cx="341575" cy="312400"/>
          </a:xfrm>
        </p:grpSpPr>
        <p:sp>
          <p:nvSpPr>
            <p:cNvPr id="193" name="Google Shape;193;p23"/>
            <p:cNvSpPr/>
            <p:nvPr/>
          </p:nvSpPr>
          <p:spPr>
            <a:xfrm>
              <a:off x="5432525" y="2418550"/>
              <a:ext cx="86350" cy="84750"/>
            </a:xfrm>
            <a:custGeom>
              <a:rect b="b" l="l" r="r" t="t"/>
              <a:pathLst>
                <a:path extrusionOk="0" h="3390" w="3454">
                  <a:moveTo>
                    <a:pt x="2010" y="0"/>
                  </a:moveTo>
                  <a:cubicBezTo>
                    <a:pt x="1940" y="0"/>
                    <a:pt x="1869" y="5"/>
                    <a:pt x="1794" y="14"/>
                  </a:cubicBezTo>
                  <a:cubicBezTo>
                    <a:pt x="1137" y="92"/>
                    <a:pt x="491" y="270"/>
                    <a:pt x="223" y="927"/>
                  </a:cubicBezTo>
                  <a:cubicBezTo>
                    <a:pt x="1" y="1462"/>
                    <a:pt x="56" y="2453"/>
                    <a:pt x="391" y="2988"/>
                  </a:cubicBezTo>
                  <a:cubicBezTo>
                    <a:pt x="584" y="3293"/>
                    <a:pt x="798" y="3389"/>
                    <a:pt x="1049" y="3389"/>
                  </a:cubicBezTo>
                  <a:cubicBezTo>
                    <a:pt x="1246" y="3389"/>
                    <a:pt x="1466" y="3330"/>
                    <a:pt x="1716" y="3266"/>
                  </a:cubicBezTo>
                  <a:cubicBezTo>
                    <a:pt x="2451" y="3077"/>
                    <a:pt x="3198" y="2754"/>
                    <a:pt x="3398" y="2063"/>
                  </a:cubicBezTo>
                  <a:cubicBezTo>
                    <a:pt x="3431" y="1918"/>
                    <a:pt x="3454" y="1751"/>
                    <a:pt x="3431" y="1573"/>
                  </a:cubicBezTo>
                  <a:cubicBezTo>
                    <a:pt x="3359" y="696"/>
                    <a:pt x="2885" y="0"/>
                    <a:pt x="2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294125" y="2467825"/>
              <a:ext cx="67950" cy="66125"/>
            </a:xfrm>
            <a:custGeom>
              <a:rect b="b" l="l" r="r" t="t"/>
              <a:pathLst>
                <a:path extrusionOk="0" h="2645" w="2718">
                  <a:moveTo>
                    <a:pt x="1275" y="0"/>
                  </a:moveTo>
                  <a:cubicBezTo>
                    <a:pt x="1162" y="0"/>
                    <a:pt x="1049" y="16"/>
                    <a:pt x="936" y="48"/>
                  </a:cubicBezTo>
                  <a:cubicBezTo>
                    <a:pt x="279" y="237"/>
                    <a:pt x="1" y="360"/>
                    <a:pt x="56" y="1128"/>
                  </a:cubicBezTo>
                  <a:cubicBezTo>
                    <a:pt x="101" y="1640"/>
                    <a:pt x="212" y="2253"/>
                    <a:pt x="647" y="2520"/>
                  </a:cubicBezTo>
                  <a:cubicBezTo>
                    <a:pt x="779" y="2606"/>
                    <a:pt x="941" y="2644"/>
                    <a:pt x="1114" y="2644"/>
                  </a:cubicBezTo>
                  <a:cubicBezTo>
                    <a:pt x="1683" y="2644"/>
                    <a:pt x="2375" y="2235"/>
                    <a:pt x="2563" y="1774"/>
                  </a:cubicBezTo>
                  <a:cubicBezTo>
                    <a:pt x="2607" y="1663"/>
                    <a:pt x="2629" y="1551"/>
                    <a:pt x="2641" y="1440"/>
                  </a:cubicBezTo>
                  <a:cubicBezTo>
                    <a:pt x="2718" y="666"/>
                    <a:pt x="2021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388250" y="2314950"/>
              <a:ext cx="56075" cy="48575"/>
            </a:xfrm>
            <a:custGeom>
              <a:rect b="b" l="l" r="r" t="t"/>
              <a:pathLst>
                <a:path extrusionOk="0" h="1943" w="2243">
                  <a:moveTo>
                    <a:pt x="1563" y="1"/>
                  </a:moveTo>
                  <a:cubicBezTo>
                    <a:pt x="1381" y="1"/>
                    <a:pt x="1190" y="39"/>
                    <a:pt x="1048" y="92"/>
                  </a:cubicBezTo>
                  <a:cubicBezTo>
                    <a:pt x="468" y="304"/>
                    <a:pt x="1" y="593"/>
                    <a:pt x="201" y="1317"/>
                  </a:cubicBezTo>
                  <a:cubicBezTo>
                    <a:pt x="331" y="1770"/>
                    <a:pt x="519" y="1942"/>
                    <a:pt x="730" y="1942"/>
                  </a:cubicBezTo>
                  <a:cubicBezTo>
                    <a:pt x="1189" y="1942"/>
                    <a:pt x="1759" y="1133"/>
                    <a:pt x="2095" y="638"/>
                  </a:cubicBezTo>
                  <a:cubicBezTo>
                    <a:pt x="2242" y="150"/>
                    <a:pt x="1920" y="1"/>
                    <a:pt x="1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177300" y="2521175"/>
              <a:ext cx="46950" cy="42600"/>
            </a:xfrm>
            <a:custGeom>
              <a:rect b="b" l="l" r="r" t="t"/>
              <a:pathLst>
                <a:path extrusionOk="0" h="1704" w="1878">
                  <a:moveTo>
                    <a:pt x="937" y="0"/>
                  </a:moveTo>
                  <a:cubicBezTo>
                    <a:pt x="450" y="0"/>
                    <a:pt x="242" y="363"/>
                    <a:pt x="129" y="888"/>
                  </a:cubicBezTo>
                  <a:cubicBezTo>
                    <a:pt x="0" y="1460"/>
                    <a:pt x="298" y="1704"/>
                    <a:pt x="691" y="1704"/>
                  </a:cubicBezTo>
                  <a:cubicBezTo>
                    <a:pt x="1116" y="1704"/>
                    <a:pt x="1652" y="1418"/>
                    <a:pt x="1878" y="955"/>
                  </a:cubicBezTo>
                  <a:cubicBezTo>
                    <a:pt x="1755" y="309"/>
                    <a:pt x="1744" y="75"/>
                    <a:pt x="1065" y="8"/>
                  </a:cubicBezTo>
                  <a:cubicBezTo>
                    <a:pt x="1020" y="3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343250" y="2595575"/>
              <a:ext cx="38775" cy="31775"/>
            </a:xfrm>
            <a:custGeom>
              <a:rect b="b" l="l" r="r" t="t"/>
              <a:pathLst>
                <a:path extrusionOk="0" h="1271" w="1551">
                  <a:moveTo>
                    <a:pt x="924" y="1"/>
                  </a:moveTo>
                  <a:cubicBezTo>
                    <a:pt x="894" y="1"/>
                    <a:pt x="863" y="2"/>
                    <a:pt x="831" y="6"/>
                  </a:cubicBezTo>
                  <a:cubicBezTo>
                    <a:pt x="531" y="39"/>
                    <a:pt x="230" y="184"/>
                    <a:pt x="130" y="485"/>
                  </a:cubicBezTo>
                  <a:cubicBezTo>
                    <a:pt x="1" y="871"/>
                    <a:pt x="619" y="1270"/>
                    <a:pt x="1032" y="1270"/>
                  </a:cubicBezTo>
                  <a:cubicBezTo>
                    <a:pt x="1155" y="1270"/>
                    <a:pt x="1260" y="1235"/>
                    <a:pt x="1322" y="1153"/>
                  </a:cubicBezTo>
                  <a:lnTo>
                    <a:pt x="1466" y="1053"/>
                  </a:lnTo>
                  <a:cubicBezTo>
                    <a:pt x="1551" y="547"/>
                    <a:pt x="1445" y="1"/>
                    <a:pt x="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8095488" y="2328672"/>
            <a:ext cx="3170000" cy="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idx="2" type="subTitle"/>
          </p:nvPr>
        </p:nvSpPr>
        <p:spPr>
          <a:xfrm>
            <a:off x="8095488" y="2901696"/>
            <a:ext cx="31700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3" type="subTitle"/>
          </p:nvPr>
        </p:nvSpPr>
        <p:spPr>
          <a:xfrm>
            <a:off x="8095488" y="3913632"/>
            <a:ext cx="3170000" cy="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1" name="Google Shape;201;p23"/>
          <p:cNvSpPr txBox="1"/>
          <p:nvPr>
            <p:ph idx="4" type="subTitle"/>
          </p:nvPr>
        </p:nvSpPr>
        <p:spPr>
          <a:xfrm>
            <a:off x="8095488" y="4486656"/>
            <a:ext cx="3170000" cy="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2" name="Google Shape;202;p23"/>
          <p:cNvSpPr/>
          <p:nvPr/>
        </p:nvSpPr>
        <p:spPr>
          <a:xfrm rot="-5400000">
            <a:off x="-688423" y="854880"/>
            <a:ext cx="2440676" cy="1063829"/>
          </a:xfrm>
          <a:custGeom>
            <a:rect b="b" l="l" r="r" t="t"/>
            <a:pathLst>
              <a:path extrusionOk="0" h="32447" w="74426">
                <a:moveTo>
                  <a:pt x="11455" y="0"/>
                </a:moveTo>
                <a:cubicBezTo>
                  <a:pt x="4764" y="8721"/>
                  <a:pt x="0" y="18353"/>
                  <a:pt x="10689" y="22081"/>
                </a:cubicBezTo>
                <a:cubicBezTo>
                  <a:pt x="17276" y="24360"/>
                  <a:pt x="24712" y="22744"/>
                  <a:pt x="31361" y="25395"/>
                </a:cubicBezTo>
                <a:cubicBezTo>
                  <a:pt x="38368" y="28167"/>
                  <a:pt x="44051" y="32446"/>
                  <a:pt x="51684" y="32446"/>
                </a:cubicBezTo>
                <a:cubicBezTo>
                  <a:pt x="52152" y="32446"/>
                  <a:pt x="52628" y="32430"/>
                  <a:pt x="53111" y="32397"/>
                </a:cubicBezTo>
                <a:cubicBezTo>
                  <a:pt x="60133" y="31920"/>
                  <a:pt x="62722" y="26203"/>
                  <a:pt x="63468" y="19927"/>
                </a:cubicBezTo>
                <a:cubicBezTo>
                  <a:pt x="64255" y="13423"/>
                  <a:pt x="66513" y="11993"/>
                  <a:pt x="70676" y="7229"/>
                </a:cubicBezTo>
                <a:cubicBezTo>
                  <a:pt x="72520" y="5075"/>
                  <a:pt x="74074" y="2548"/>
                  <a:pt x="74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78033" y="593367"/>
            <a:ext cx="83692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veat"/>
              <a:buNone/>
              <a:defRPr b="0" i="0" sz="4400" u="none" cap="none" strike="noStrike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/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06" name="Google Shape;706;p44"/>
          <p:cNvSpPr txBox="1"/>
          <p:nvPr>
            <p:ph idx="1" type="body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abr.com/ru/post/352374/" TargetMode="External"/><Relationship Id="rId4" Type="http://schemas.openxmlformats.org/officeDocument/2006/relationships/hyperlink" Target="https://docs.microsoft.com/ru-ru/dotnet/api/system.threading?view=net-6.0" TargetMode="External"/><Relationship Id="rId5" Type="http://schemas.openxmlformats.org/officeDocument/2006/relationships/hyperlink" Target="https://habr.com/ru/company/otus/blog/549814/" TargetMode="External"/><Relationship Id="rId6" Type="http://schemas.openxmlformats.org/officeDocument/2006/relationships/hyperlink" Target="https://metanit.com/sharp/tutorial/11.1.php" TargetMode="External"/><Relationship Id="rId7" Type="http://schemas.openxmlformats.org/officeDocument/2006/relationships/hyperlink" Target="https://www.youtube.com/playlist?list=PLH3y3SWteZd2kB92hHtqMnLNZrKQVo9U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"/>
          <p:cNvSpPr txBox="1"/>
          <p:nvPr>
            <p:ph type="title"/>
          </p:nvPr>
        </p:nvSpPr>
        <p:spPr>
          <a:xfrm>
            <a:off x="1457500" y="146850"/>
            <a:ext cx="94212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veat"/>
              <a:buNone/>
            </a:pPr>
            <a:r>
              <a:rPr lang="ru-RU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ru-RU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урсовая работа</a:t>
            </a:r>
            <a:br>
              <a:rPr lang="ru-RU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«Многопоточность на корабликах»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3" name="Google Shape;713;p1"/>
          <p:cNvSpPr txBox="1"/>
          <p:nvPr>
            <p:ph idx="1" type="subTitle"/>
          </p:nvPr>
        </p:nvSpPr>
        <p:spPr>
          <a:xfrm>
            <a:off x="3812775" y="4896250"/>
            <a:ext cx="39957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800">
                <a:solidFill>
                  <a:srgbClr val="000000"/>
                </a:solidFill>
              </a:rPr>
              <a:t>Студентки 1 курса 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800">
                <a:solidFill>
                  <a:srgbClr val="000000"/>
                </a:solidFill>
              </a:rPr>
              <a:t>Мамсуровой</a:t>
            </a:r>
            <a:r>
              <a:rPr lang="ru-RU" sz="2800">
                <a:solidFill>
                  <a:srgbClr val="000000"/>
                </a:solidFill>
              </a:rPr>
              <a:t> Алины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"/>
          <p:cNvSpPr txBox="1"/>
          <p:nvPr>
            <p:ph type="title"/>
          </p:nvPr>
        </p:nvSpPr>
        <p:spPr>
          <a:xfrm>
            <a:off x="2040207" y="-62144"/>
            <a:ext cx="7831762" cy="16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rgbClr val="333333"/>
                </a:solidFill>
              </a:rPr>
              <a:t>Консольное приложение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66" name="Google Shape;766;p9"/>
          <p:cNvSpPr txBox="1"/>
          <p:nvPr>
            <p:ph idx="1" type="subTitle"/>
          </p:nvPr>
        </p:nvSpPr>
        <p:spPr>
          <a:xfrm>
            <a:off x="0" y="1981425"/>
            <a:ext cx="60960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unito"/>
              <a:buAutoNum type="arabicParenR"/>
            </a:pPr>
            <a:r>
              <a:rPr lang="ru-RU" sz="18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Ввод числа кораблей.</a:t>
            </a:r>
            <a:endParaRPr i="0" sz="1800" u="none" cap="none" strike="noStrik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https://lh5.googleusercontent.com/BpzTVT6TMlNPH7Aa_xdCVGV2hGybFzx3WFiXTmLRFucTjqk1q9-HA_YVtCsH8YPhciC6k2Y9UbBHNP9NWyInTmwXFrhsfJ8rUMMvzc7WAjeoMbJONl-OjyqojjDUzvwElpnZ9FCbZ99IET5CXQ" id="767" name="Google Shape;7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75" y="2622097"/>
            <a:ext cx="47148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9"/>
          <p:cNvSpPr/>
          <p:nvPr/>
        </p:nvSpPr>
        <p:spPr>
          <a:xfrm>
            <a:off x="0" y="471760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2)   Корабль добавлен в тоннель.</a:t>
            </a:r>
            <a:endParaRPr b="0" i="0" sz="1800" u="none" cap="none" strike="noStrike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descr="https://lh6.googleusercontent.com/SNDy_vDAeoGkfer7VzQj4aa7VB3Qp0FWH1o2wUv713LUsGQWHcnPwo5Nuh7idSb08AWvZc5cNQwrimL5icvIE84HSA9kLROW1W_5icU0es-AbhtkfWgXXHQnHIuIo8dUzSnVSEedcQCwdA_B-w" id="769" name="Google Shape;7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33" y="5275092"/>
            <a:ext cx="50387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"/>
          <p:cNvSpPr/>
          <p:nvPr/>
        </p:nvSpPr>
        <p:spPr>
          <a:xfrm>
            <a:off x="6474364" y="2155079"/>
            <a:ext cx="5566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3) Тоннель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заполнен.</a:t>
            </a:r>
            <a:endParaRPr b="0" i="0" sz="1800" u="none" cap="none" strike="noStrike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descr="https://lh3.googleusercontent.com/SZ8pbIvGq8daJ4sWLHm4NaoMv--33ftc-O4skhwcWnvCp2YX5IFTE6ZYEl0uv1Lcq3BCzIvBvljdj3T5JyiAs64b5mfkd8yegaFfF6orkooTPsSA48QSohB8ymTZ1kBCEHw0JWMpMu4kyPFfvQ" id="771" name="Google Shape;7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3534" y="3025331"/>
            <a:ext cx="49244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9"/>
          <p:cNvSpPr/>
          <p:nvPr/>
        </p:nvSpPr>
        <p:spPr>
          <a:xfrm>
            <a:off x="6653534" y="4394434"/>
            <a:ext cx="5387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4) К</a:t>
            </a: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орабль отправился к нужному причалу для погрузки .</a:t>
            </a:r>
            <a:endParaRPr b="0" i="0" sz="1800" u="none" cap="none" strike="noStrike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descr="https://lh5.googleusercontent.com/kxeoGQt-WDnL90RqaBY0axmUitcgLwpQp_cKIgTg5Q-UGkp1RzaDZ4NDfd1nGN5LqIAXtryYamh3yLZbSDPvnQDnLXOBCh9qBW_8owQ6PNF3MavtoE_CSEuWmhBohxAQmlykx2f0yBJ7EF1PCw" id="773" name="Google Shape;77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3534" y="5374967"/>
            <a:ext cx="49720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"/>
          <p:cNvSpPr txBox="1"/>
          <p:nvPr>
            <p:ph type="title"/>
          </p:nvPr>
        </p:nvSpPr>
        <p:spPr>
          <a:xfrm>
            <a:off x="1589103" y="-79899"/>
            <a:ext cx="8407153" cy="16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rgbClr val="333333"/>
                </a:solidFill>
              </a:rPr>
              <a:t>         Консольное приложение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79" name="Google Shape;779;p10"/>
          <p:cNvSpPr/>
          <p:nvPr/>
        </p:nvSpPr>
        <p:spPr>
          <a:xfrm>
            <a:off x="70148" y="2075576"/>
            <a:ext cx="60516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5)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К</a:t>
            </a: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орабль приплывший к причалу начал пополняться припасами.</a:t>
            </a:r>
            <a:endParaRPr b="0" i="0" sz="1800" u="none" cap="none" strike="noStrike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descr="https://lh5.googleusercontent.com/e0fIPi-z280zU37UYk0HHn6NaojcMgyn3iFOLKfX6MDlQlhAyI_zk9TCWVRMm65KhGu0KZqZ9aNNsKyM_5iHLkzgy2JAqn8U2P858OQ2XfD8xyBUZUiLexZCBIUGHtgY-zKeNVNtswt3Q15-DA" id="780" name="Google Shape;7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7" y="3020261"/>
            <a:ext cx="56959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0"/>
          <p:cNvSpPr/>
          <p:nvPr/>
        </p:nvSpPr>
        <p:spPr>
          <a:xfrm>
            <a:off x="6444534" y="160931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6</a:t>
            </a: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)</a:t>
            </a: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 </a:t>
            </a: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К</a:t>
            </a: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орабль  готов к отправке.</a:t>
            </a:r>
            <a:endParaRPr/>
          </a:p>
        </p:txBody>
      </p:sp>
      <p:pic>
        <p:nvPicPr>
          <p:cNvPr descr="https://lh3.googleusercontent.com/cWYE5KECmhG2_pGHSHDpQi2mZbEnnemT6V_iE8aZGRoAZa63foUDVxVlIAjDLXtmhYOrbwWHoK8pa2mlHEwpT6CCfQUgwkc58WeIZFRx2LrMVhhwFtpEdYwxdh7w5XFJ3JruepH4I5rIUJKfMA" id="782" name="Google Shape;7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6052" y="2313159"/>
            <a:ext cx="50006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0"/>
          <p:cNvSpPr/>
          <p:nvPr/>
        </p:nvSpPr>
        <p:spPr>
          <a:xfrm>
            <a:off x="6409675" y="3231382"/>
            <a:ext cx="5594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 7) </a:t>
            </a: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Н</a:t>
            </a: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еобходимое количество кораблей было сгенерировано</a:t>
            </a: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pic>
        <p:nvPicPr>
          <p:cNvPr descr="https://lh4.googleusercontent.com/q0kzc7_AsCVJ0hgWGn2C5z7FdHhPSgz3nVfQF_YHXJRUwWHYonKQCjqBn6zbOVkyvofdOzNZeX0SnzED7FanimyjMOeZSd-jhz4Zr35PmadLnOsYI3Vv9wL-kAL_3WErT8ymGctXsWci6tCxrA" id="784" name="Google Shape;78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6052" y="4164760"/>
            <a:ext cx="3763009" cy="509403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0"/>
          <p:cNvSpPr/>
          <p:nvPr/>
        </p:nvSpPr>
        <p:spPr>
          <a:xfrm>
            <a:off x="6444534" y="5083755"/>
            <a:ext cx="5397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8) </a:t>
            </a:r>
            <a:r>
              <a:rPr b="0" i="0" lang="ru-RU" sz="1800" u="none" cap="none" strike="noStrike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Все корабли были заполнены</a:t>
            </a:r>
            <a:r>
              <a:rPr lang="ru-RU" sz="1800">
                <a:latin typeface="Nunito Light"/>
                <a:ea typeface="Nunito Light"/>
                <a:cs typeface="Nunito Light"/>
                <a:sym typeface="Nunito Light"/>
              </a:rPr>
              <a:t>.</a:t>
            </a:r>
            <a:endParaRPr/>
          </a:p>
        </p:txBody>
      </p:sp>
      <p:pic>
        <p:nvPicPr>
          <p:cNvPr descr="https://lh5.googleusercontent.com/GTzYS62Xasa-RenP50oUV052SPMdJvuHhNldVcj7OkyhH2Gtj1ZWnPbe-kjHSMmNL6qmR-0CfbQR1Dho8h8X3p6p_ehK7vXlw0tZWRLrSpFZ3NtruB6kpjOQxl11vsByIzKOz47MsXc0hIiZhg" id="786" name="Google Shape;78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9675" y="5773300"/>
            <a:ext cx="54673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"/>
          <p:cNvSpPr txBox="1"/>
          <p:nvPr>
            <p:ph type="title"/>
          </p:nvPr>
        </p:nvSpPr>
        <p:spPr>
          <a:xfrm>
            <a:off x="2420668" y="607189"/>
            <a:ext cx="6900885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92" name="Google Shape;792;p11"/>
          <p:cNvSpPr txBox="1"/>
          <p:nvPr>
            <p:ph idx="1" type="body"/>
          </p:nvPr>
        </p:nvSpPr>
        <p:spPr>
          <a:xfrm>
            <a:off x="985421" y="1447059"/>
            <a:ext cx="9969624" cy="4225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1862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/>
              <a:t>    </a:t>
            </a:r>
            <a:r>
              <a:rPr lang="ru-RU" sz="2400">
                <a:solidFill>
                  <a:srgbClr val="333333"/>
                </a:solidFill>
              </a:rPr>
              <a:t>В ходе выполнения работы были разобраны такие понятия как многозадачность, многопоточность, процессы и потоки. В дальнейшем хотелось бы разработать WinForm  приложение в виде игры, которое бы могло помочь начинающим программистам разобраться с такой непростой темой, как многопоточность.</a:t>
            </a:r>
            <a:endParaRPr>
              <a:solidFill>
                <a:srgbClr val="333333"/>
              </a:solidFill>
            </a:endParaRPr>
          </a:p>
          <a:p>
            <a:pPr indent="-334423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"/>
          <p:cNvSpPr txBox="1"/>
          <p:nvPr>
            <p:ph type="title"/>
          </p:nvPr>
        </p:nvSpPr>
        <p:spPr>
          <a:xfrm>
            <a:off x="1911400" y="557832"/>
            <a:ext cx="8369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798" name="Google Shape;798;p12"/>
          <p:cNvSpPr txBox="1"/>
          <p:nvPr>
            <p:ph idx="4" type="subTitle"/>
          </p:nvPr>
        </p:nvSpPr>
        <p:spPr>
          <a:xfrm>
            <a:off x="1188660" y="1482793"/>
            <a:ext cx="8230547" cy="4465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Medium"/>
              <a:buAutoNum type="arabicPeriod"/>
            </a:pPr>
            <a:r>
              <a:rPr lang="ru-RU" sz="1800">
                <a:solidFill>
                  <a:srgbClr val="2E75B5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r>
              <a:rPr lang="ru-RU" sz="1800">
                <a:solidFill>
                  <a:srgbClr val="333333"/>
                </a:solidFill>
                <a:latin typeface="Nunito Medium"/>
                <a:ea typeface="Nunito Medium"/>
                <a:cs typeface="Nunito Medium"/>
                <a:sym typeface="Nunito Medium"/>
              </a:rPr>
              <a:t>Многопоточность на корабликах. URL: </a:t>
            </a:r>
            <a:r>
              <a:rPr lang="ru-RU" sz="1800" u="sng">
                <a:solidFill>
                  <a:srgbClr val="1155CC"/>
                </a:solidFill>
                <a:latin typeface="Nunito Medium"/>
                <a:ea typeface="Nunito Medium"/>
                <a:cs typeface="Nunito Medium"/>
                <a:sym typeface="Nunit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https://habr.com/ru/post/352374/</a:t>
            </a:r>
            <a:r>
              <a:rPr lang="ru-RU" sz="1800">
                <a:solidFill>
                  <a:srgbClr val="333333"/>
                </a:solidFill>
                <a:latin typeface="Nunito Medium"/>
                <a:ea typeface="Nunito Medium"/>
                <a:cs typeface="Nunito Medium"/>
                <a:sym typeface="Nunito Medium"/>
              </a:rPr>
              <a:t> (дата обращения: 23.05.2022)</a:t>
            </a:r>
            <a:endParaRPr sz="1800">
              <a:solidFill>
                <a:srgbClr val="333333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Medium"/>
              <a:buAutoNum type="arabicPeriod"/>
            </a:pP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Документация Microsoft C#: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rgbClr val="1155CC"/>
                </a:solidFill>
                <a:latin typeface="Nunito Medium"/>
                <a:ea typeface="Nunito Medium"/>
                <a:cs typeface="Nunito Medium"/>
                <a:sym typeface="Nunito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https://docs.microsoft.com/ru-ru/dotnet/api/system.threading?view=net-6.0</a:t>
            </a: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 (дата обращения: 23.05.2022)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Medium"/>
              <a:buAutoNum type="arabicPeriod"/>
            </a:pP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Основная теоретическая часть: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rgbClr val="1155CC"/>
                </a:solidFill>
                <a:latin typeface="Nunito Medium"/>
                <a:ea typeface="Nunito Medium"/>
                <a:cs typeface="Nunito Medium"/>
                <a:sym typeface="Nunito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https://habr.com/ru/company/otus/blog/549814/</a:t>
            </a: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(дата  обращения: 23.05.2022)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Medium"/>
              <a:buAutoNum type="arabicPeriod"/>
            </a:pP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Примеры использования System.Threading: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rgbClr val="1155CC"/>
                </a:solidFill>
                <a:latin typeface="Nunito Medium"/>
                <a:ea typeface="Nunito Medium"/>
                <a:cs typeface="Nunito Medium"/>
                <a:sym typeface="Nunito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https://metanit.com/sharp/tutorial/11.1.php</a:t>
            </a: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(дата обращения:23.05.2022)</a:t>
            </a:r>
            <a:endParaRPr sz="18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Medium"/>
              <a:buAutoNum type="arabicPeriod"/>
            </a:pP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Видео материл про многопоточность(75-80):       </a:t>
            </a:r>
            <a:r>
              <a:rPr lang="ru-RU" sz="17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https://www.youtube.com/playlist?list=PLH3y3SWteZd2kB92hHtqMnLNZrKQVo9Up</a:t>
            </a:r>
            <a:r>
              <a:rPr lang="ru-RU" sz="1700">
                <a:solidFill>
                  <a:srgbClr val="000000"/>
                </a:solidFill>
              </a:rPr>
              <a:t> </a:t>
            </a:r>
            <a:endParaRPr sz="2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(дата обращения: 23.05.2022) </a:t>
            </a:r>
            <a:endParaRPr sz="18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86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7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"/>
          <p:cNvSpPr txBox="1"/>
          <p:nvPr>
            <p:ph idx="1" type="subTitle"/>
          </p:nvPr>
        </p:nvSpPr>
        <p:spPr>
          <a:xfrm>
            <a:off x="2308194" y="3429000"/>
            <a:ext cx="6774766" cy="17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Мамсурова Алина Асланбековна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Тел. +7(928) 495 -97-31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E-mail:alya.mamsurova@bk.ru </a:t>
            </a:r>
            <a:endParaRPr sz="2800"/>
          </a:p>
        </p:txBody>
      </p:sp>
      <p:sp>
        <p:nvSpPr>
          <p:cNvPr id="804" name="Google Shape;804;p13"/>
          <p:cNvSpPr txBox="1"/>
          <p:nvPr>
            <p:ph type="title"/>
          </p:nvPr>
        </p:nvSpPr>
        <p:spPr>
          <a:xfrm>
            <a:off x="2647321" y="787154"/>
            <a:ext cx="5986400" cy="2062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"/>
          <p:cNvSpPr txBox="1"/>
          <p:nvPr>
            <p:ph type="title"/>
          </p:nvPr>
        </p:nvSpPr>
        <p:spPr>
          <a:xfrm>
            <a:off x="6632029" y="0"/>
            <a:ext cx="53355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/>
          </a:p>
        </p:txBody>
      </p:sp>
      <p:sp>
        <p:nvSpPr>
          <p:cNvPr id="719" name="Google Shape;719;p2"/>
          <p:cNvSpPr txBox="1"/>
          <p:nvPr>
            <p:ph idx="4" type="subTitle"/>
          </p:nvPr>
        </p:nvSpPr>
        <p:spPr>
          <a:xfrm>
            <a:off x="7129600" y="976550"/>
            <a:ext cx="50625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понятие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многопоточности</a:t>
            </a:r>
            <a:endParaRPr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+/-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многопоточного программирования</a:t>
            </a:r>
            <a:endParaRPr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консольное приложение</a:t>
            </a:r>
            <a:endParaRPr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разбивка на параллельность</a:t>
            </a:r>
            <a:endParaRPr>
              <a:solidFill>
                <a:srgbClr val="00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синхронизация потоков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7"/>
              <a:buNone/>
            </a:pPr>
            <a:r>
              <a:t/>
            </a:r>
            <a:endParaRPr/>
          </a:p>
        </p:txBody>
      </p:sp>
      <p:pic>
        <p:nvPicPr>
          <p:cNvPr descr="https://lh4.googleusercontent.com/IC9oG3mjiTdKhrLTwd8UsXPraGPCJxxrgYqm35r1C8Fs-R3flv7OZCkfpNPQO76_-tcUL4z2fDa7_Um9i0wgdl3YsX9AkMufV9XRt7wNscIRodJiYySNsX2Le7IEYJzUx4Cs49apXNZm2aQ8VQ" id="720" name="Google Shape;7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00" y="341900"/>
            <a:ext cx="6736250" cy="6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"/>
          <p:cNvSpPr txBox="1"/>
          <p:nvPr/>
        </p:nvSpPr>
        <p:spPr>
          <a:xfrm>
            <a:off x="1700450" y="570493"/>
            <a:ext cx="86631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3800" u="none" cap="none" strike="noStrike">
                <a:latin typeface="Nunito"/>
                <a:ea typeface="Nunito"/>
                <a:cs typeface="Nunito"/>
                <a:sym typeface="Nunito"/>
              </a:rPr>
              <a:t>Многопоточность</a:t>
            </a:r>
            <a:endParaRPr b="0" i="0" sz="3800" u="none" cap="none" strike="noStrike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6" name="Google Shape;7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625" y="1843825"/>
            <a:ext cx="9758726" cy="41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g131b80f01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25" y="753550"/>
            <a:ext cx="9642775" cy="53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"/>
          <p:cNvSpPr txBox="1"/>
          <p:nvPr>
            <p:ph type="title"/>
          </p:nvPr>
        </p:nvSpPr>
        <p:spPr>
          <a:xfrm>
            <a:off x="2904924" y="159798"/>
            <a:ext cx="5998400" cy="1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ru-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понятия многопоточности</a:t>
            </a:r>
            <a:br>
              <a:rPr b="1" lang="ru-RU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737" name="Google Shape;737;p4"/>
          <p:cNvSpPr txBox="1"/>
          <p:nvPr>
            <p:ph idx="4" type="subTitle"/>
          </p:nvPr>
        </p:nvSpPr>
        <p:spPr>
          <a:xfrm>
            <a:off x="1866026" y="2295000"/>
            <a:ext cx="8459947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-RU" sz="2800">
                <a:solidFill>
                  <a:srgbClr val="000000"/>
                </a:solidFill>
              </a:rPr>
              <a:t>Многозадачность (multitasking)</a:t>
            </a:r>
            <a:r>
              <a:rPr lang="ru-RU" sz="2800">
                <a:solidFill>
                  <a:srgbClr val="000000"/>
                </a:solidFill>
              </a:rPr>
              <a:t> — свойство операционной системы или среды выполнения обеспечивать возможность параллельной (или псевдо параллельной) обработки нескольких задач.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"/>
          <p:cNvSpPr txBox="1"/>
          <p:nvPr>
            <p:ph idx="1" type="subTitle"/>
          </p:nvPr>
        </p:nvSpPr>
        <p:spPr>
          <a:xfrm>
            <a:off x="1337700" y="1670699"/>
            <a:ext cx="98400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-RU" sz="3600">
                <a:solidFill>
                  <a:srgbClr val="000000"/>
                </a:solidFill>
              </a:rPr>
              <a:t>Процесс</a:t>
            </a:r>
            <a:r>
              <a:rPr lang="ru-RU" sz="3600">
                <a:solidFill>
                  <a:srgbClr val="000000"/>
                </a:solidFill>
              </a:rPr>
              <a:t> — экземпляр программы во время выполнения.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-RU" sz="3600">
                <a:solidFill>
                  <a:srgbClr val="000000"/>
                </a:solidFill>
              </a:rPr>
              <a:t>    Потоки</a:t>
            </a:r>
            <a:r>
              <a:rPr lang="ru-RU" sz="3600">
                <a:solidFill>
                  <a:srgbClr val="000000"/>
                </a:solidFill>
              </a:rPr>
              <a:t> — ветви кода, выполняющиеся «параллельно», то есть без предписанного порядка во времени. 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"/>
          <p:cNvSpPr/>
          <p:nvPr/>
        </p:nvSpPr>
        <p:spPr>
          <a:xfrm>
            <a:off x="1157050" y="975475"/>
            <a:ext cx="5754900" cy="5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ru-RU" sz="3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Процесс</a:t>
            </a:r>
            <a:r>
              <a:rPr i="0" lang="ru-RU" sz="3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— это просто контейнер, в котором находятся ресурсы программы: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412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Nunito"/>
              <a:buChar char="•"/>
            </a:pPr>
            <a:r>
              <a:rPr i="0" lang="ru-RU" sz="3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адресное пространство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412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Nunito"/>
              <a:buChar char="•"/>
            </a:pPr>
            <a:r>
              <a:rPr i="0" lang="ru-RU" sz="3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потоки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412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Nunito"/>
              <a:buChar char="•"/>
            </a:pPr>
            <a:r>
              <a:rPr i="0" lang="ru-RU" sz="3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открытые файлы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412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Nunito"/>
              <a:buChar char="•"/>
            </a:pPr>
            <a:r>
              <a:rPr i="0" lang="ru-RU" sz="3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дочерние процессы и т.д.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8" name="Google Shape;748;p6"/>
          <p:cNvSpPr/>
          <p:nvPr/>
        </p:nvSpPr>
        <p:spPr>
          <a:xfrm>
            <a:off x="6825600" y="1285375"/>
            <a:ext cx="40452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i="0" lang="ru-RU" sz="3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Поток</a:t>
            </a:r>
            <a:r>
              <a:rPr i="0" lang="ru-RU" sz="3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— это просто контейнер, в котором находятся: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unito"/>
              <a:buChar char="•"/>
            </a:pPr>
            <a:r>
              <a:rPr i="0" lang="ru-RU" sz="3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Счётчик команд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unito"/>
              <a:buChar char="•"/>
            </a:pPr>
            <a:r>
              <a:rPr i="0" lang="ru-RU" sz="3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Регистры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419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unito"/>
              <a:buChar char="•"/>
            </a:pPr>
            <a:r>
              <a:rPr i="0" lang="ru-RU" sz="3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Стек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"/>
          <p:cNvSpPr txBox="1"/>
          <p:nvPr>
            <p:ph type="title"/>
          </p:nvPr>
        </p:nvSpPr>
        <p:spPr>
          <a:xfrm>
            <a:off x="2056683" y="775865"/>
            <a:ext cx="7309257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консольного приложения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54" name="Google Shape;754;p7"/>
          <p:cNvSpPr txBox="1"/>
          <p:nvPr>
            <p:ph idx="1" type="body"/>
          </p:nvPr>
        </p:nvSpPr>
        <p:spPr>
          <a:xfrm>
            <a:off x="1510639" y="1772475"/>
            <a:ext cx="91707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62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000">
                <a:solidFill>
                  <a:srgbClr val="333333"/>
                </a:solidFill>
              </a:rPr>
              <a:t>       Классы: </a:t>
            </a:r>
            <a:endParaRPr>
              <a:solidFill>
                <a:srgbClr val="333333"/>
              </a:solidFill>
            </a:endParaRPr>
          </a:p>
          <a:p>
            <a:pPr indent="0" lvl="0" marL="1862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ru-RU" sz="2000">
                <a:solidFill>
                  <a:srgbClr val="333333"/>
                </a:solidFill>
              </a:rPr>
              <a:t>“Enums”-содержит в себе все необходимые перечисления. </a:t>
            </a:r>
            <a:endParaRPr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ru-RU" sz="2000">
                <a:solidFill>
                  <a:srgbClr val="333333"/>
                </a:solidFill>
              </a:rPr>
              <a:t>“Ship”-описывает корабль. </a:t>
            </a:r>
            <a:endParaRPr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ru-RU" sz="2000">
                <a:solidFill>
                  <a:srgbClr val="333333"/>
                </a:solidFill>
              </a:rPr>
              <a:t>“Tunnel”-регулирует работу тоннеля. </a:t>
            </a:r>
            <a:endParaRPr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ru-RU" sz="2000">
                <a:solidFill>
                  <a:srgbClr val="333333"/>
                </a:solidFill>
              </a:rPr>
              <a:t>“Ship generator”- создает определенное количество кораблей и помещает их в тоннель. </a:t>
            </a:r>
            <a:endParaRPr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ru-RU" sz="2000">
                <a:solidFill>
                  <a:srgbClr val="333333"/>
                </a:solidFill>
              </a:rPr>
              <a:t>“PierLoader”-бесконечно пытается забрать корабли из тоннеля.</a:t>
            </a:r>
            <a:endParaRPr sz="20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"/>
          <p:cNvSpPr txBox="1"/>
          <p:nvPr>
            <p:ph type="title"/>
          </p:nvPr>
        </p:nvSpPr>
        <p:spPr>
          <a:xfrm>
            <a:off x="3045041" y="139427"/>
            <a:ext cx="6178857" cy="16627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Способ реализации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60" name="Google Shape;760;p8"/>
          <p:cNvSpPr txBox="1"/>
          <p:nvPr>
            <p:ph idx="1" type="subTitle"/>
          </p:nvPr>
        </p:nvSpPr>
        <p:spPr>
          <a:xfrm>
            <a:off x="1204166" y="2095130"/>
            <a:ext cx="9981697" cy="3977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-RU" sz="2400">
                <a:solidFill>
                  <a:srgbClr val="000000"/>
                </a:solidFill>
              </a:rPr>
              <a:t>П</a:t>
            </a:r>
            <a:r>
              <a:rPr lang="ru-RU" sz="2400">
                <a:solidFill>
                  <a:srgbClr val="000000"/>
                </a:solidFill>
              </a:rPr>
              <a:t>ользователь выбирает число кораблей, которое необходимо заполнить грузом.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-RU" sz="2400">
                <a:solidFill>
                  <a:srgbClr val="000000"/>
                </a:solidFill>
              </a:rPr>
              <a:t>Создаются  потоки для генерирования и работы причалов.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-RU" sz="2400">
                <a:solidFill>
                  <a:srgbClr val="000000"/>
                </a:solidFill>
              </a:rPr>
              <a:t>Прибытие</a:t>
            </a:r>
            <a:r>
              <a:rPr lang="ru-RU" sz="2400">
                <a:solidFill>
                  <a:srgbClr val="000000"/>
                </a:solidFill>
              </a:rPr>
              <a:t> и отправка к причалу происходит одновременно.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-RU" sz="2400">
                <a:solidFill>
                  <a:srgbClr val="000000"/>
                </a:solidFill>
              </a:rPr>
              <a:t>Происходит погрузка товара на корабль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-RU" sz="2400">
                <a:solidFill>
                  <a:srgbClr val="000000"/>
                </a:solidFill>
              </a:rPr>
              <a:t>После окончания работы генератора, по истечению 10 секунд, причалы перестают функционировать.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stract Focus by Slidesgo">
  <a:themeElements>
    <a:clrScheme name="Simple Light">
      <a:dk1>
        <a:srgbClr val="595959"/>
      </a:dk1>
      <a:lt1>
        <a:srgbClr val="FFFFFF"/>
      </a:lt1>
      <a:dk2>
        <a:srgbClr val="595959"/>
      </a:dk2>
      <a:lt2>
        <a:srgbClr val="FFF6F2"/>
      </a:lt2>
      <a:accent1>
        <a:srgbClr val="C7E0CE"/>
      </a:accent1>
      <a:accent2>
        <a:srgbClr val="E0EEE4"/>
      </a:accent2>
      <a:accent3>
        <a:srgbClr val="DF665D"/>
      </a:accent3>
      <a:accent4>
        <a:srgbClr val="FFBDAD"/>
      </a:accent4>
      <a:accent5>
        <a:srgbClr val="F29891"/>
      </a:accent5>
      <a:accent6>
        <a:srgbClr val="FDDACB"/>
      </a:accent6>
      <a:hlink>
        <a:srgbClr val="DF66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2022-05-22T19:31:05Z</dcterms:created>
  <dc:creator>Помидорка</dc:creator>
</cp:coreProperties>
</file>