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no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pPr>
            <a:fld id="{3675DC8D-542D-4D39-A555-5A5462CEF76D}" type="slidenum">
              <a:rPr b="0" lang="en-US" sz="1000" spc="-1" strike="noStrike">
                <a:solidFill>
                  <a:srgbClr val="595959"/>
                </a:solidFill>
                <a:latin typeface="Lato"/>
                <a:ea typeface="Lato"/>
              </a:rPr>
              <a:t>&lt;number&gt;</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noAutofit/>
          </a:bodyP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pPr>
            <a:fld id="{8026BF80-5B13-4425-ACD0-A3CA9B17315A}" type="slidenum">
              <a:rPr b="0" lang="en-US" sz="1000" spc="-1" strike="noStrike">
                <a:solidFill>
                  <a:srgbClr val="595959"/>
                </a:solidFill>
                <a:latin typeface="Lato"/>
                <a:ea typeface="Lat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9360" y="1322280"/>
            <a:ext cx="7687800" cy="1664280"/>
          </a:xfrm>
          <a:prstGeom prst="rect">
            <a:avLst/>
          </a:prstGeom>
          <a:noFill/>
          <a:ln>
            <a:noFill/>
          </a:ln>
        </p:spPr>
        <p:txBody>
          <a:bodyPr tIns="91440" bIns="91440">
            <a:noAutofit/>
          </a:bodyPr>
          <a:p>
            <a:pPr>
              <a:lnSpc>
                <a:spcPct val="100000"/>
              </a:lnSpc>
            </a:pPr>
            <a:r>
              <a:rPr b="1" lang="en-US" sz="4200" spc="-1" strike="noStrike">
                <a:solidFill>
                  <a:srgbClr val="1a1a1a"/>
                </a:solidFill>
                <a:latin typeface="Raleway"/>
                <a:ea typeface="Raleway"/>
              </a:rPr>
              <a:t>The Banking App</a:t>
            </a:r>
            <a:endParaRPr b="0" lang="en-US" sz="4200" spc="-1" strike="noStrike">
              <a:solidFill>
                <a:srgbClr val="000000"/>
              </a:solidFill>
              <a:latin typeface="Arial"/>
            </a:endParaRPr>
          </a:p>
        </p:txBody>
      </p:sp>
      <p:sp>
        <p:nvSpPr>
          <p:cNvPr id="87" name="TextShape 2"/>
          <p:cNvSpPr txBox="1"/>
          <p:nvPr/>
        </p:nvSpPr>
        <p:spPr>
          <a:xfrm>
            <a:off x="729720" y="3173040"/>
            <a:ext cx="7687800" cy="540720"/>
          </a:xfrm>
          <a:prstGeom prst="rect">
            <a:avLst/>
          </a:prstGeom>
          <a:noFill/>
          <a:ln>
            <a:noFill/>
          </a:ln>
        </p:spPr>
        <p:txBody>
          <a:bodyPr tIns="91440" bIns="91440">
            <a:noAutofit/>
          </a:bodyPr>
          <a:p>
            <a:pPr>
              <a:lnSpc>
                <a:spcPct val="100000"/>
              </a:lnSpc>
            </a:pPr>
            <a:r>
              <a:rPr b="0" lang="en-US" sz="1600" spc="-1" strike="noStrike">
                <a:solidFill>
                  <a:srgbClr val="595959"/>
                </a:solidFill>
                <a:latin typeface="Lato"/>
                <a:ea typeface="Lato"/>
              </a:rPr>
              <a:t>By Josh Del Toro and Matt Yaswinski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What is this?</a:t>
            </a:r>
            <a:endParaRPr b="0" lang="en-US" sz="2600" spc="-1" strike="noStrike">
              <a:solidFill>
                <a:srgbClr val="000000"/>
              </a:solidFill>
              <a:latin typeface="Arial"/>
            </a:endParaRPr>
          </a:p>
        </p:txBody>
      </p:sp>
      <p:sp>
        <p:nvSpPr>
          <p:cNvPr id="89" name="TextShape 2"/>
          <p:cNvSpPr txBox="1"/>
          <p:nvPr/>
        </p:nvSpPr>
        <p:spPr>
          <a:xfrm>
            <a:off x="729360" y="2079000"/>
            <a:ext cx="7688520" cy="2260800"/>
          </a:xfrm>
          <a:prstGeom prst="rect">
            <a:avLst/>
          </a:prstGeom>
          <a:noFill/>
          <a:ln>
            <a:noFill/>
          </a:ln>
        </p:spPr>
        <p:txBody>
          <a:bodyPr tIns="91440" bIns="91440">
            <a:no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Banking app</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Mainly geared toward mobile/computer use, but ATM capability could be added</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Can check balance and/or credit score, freeze credit card, transfer funds between accounts</a:t>
            </a:r>
            <a:endParaRPr b="0" lang="en-US" sz="1300" spc="-1" strike="noStrike">
              <a:solidFill>
                <a:srgbClr val="000000"/>
              </a:solidFill>
              <a:latin typeface="Arial"/>
            </a:endParaRPr>
          </a:p>
          <a:p>
            <a:pPr lvl="1" marL="914400" indent="-298080">
              <a:lnSpc>
                <a:spcPct val="115000"/>
              </a:lnSpc>
              <a:buClr>
                <a:srgbClr val="595959"/>
              </a:buClr>
              <a:buFont typeface="Lato"/>
              <a:buChar char="○"/>
            </a:pPr>
            <a:r>
              <a:rPr b="0" lang="en-US" sz="1100" spc="-1" strike="noStrike">
                <a:solidFill>
                  <a:srgbClr val="595959"/>
                </a:solidFill>
                <a:latin typeface="Lato"/>
                <a:ea typeface="Lato"/>
              </a:rPr>
              <a:t>Checking and Savings accounts</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Where can this be used?</a:t>
            </a:r>
            <a:endParaRPr b="0" lang="en-US" sz="2600" spc="-1" strike="noStrike">
              <a:solidFill>
                <a:srgbClr val="000000"/>
              </a:solidFill>
              <a:latin typeface="Arial"/>
            </a:endParaRPr>
          </a:p>
        </p:txBody>
      </p:sp>
      <p:sp>
        <p:nvSpPr>
          <p:cNvPr id="91" name="TextShape 2"/>
          <p:cNvSpPr txBox="1"/>
          <p:nvPr/>
        </p:nvSpPr>
        <p:spPr>
          <a:xfrm>
            <a:off x="729360" y="2079000"/>
            <a:ext cx="7688520" cy="2260800"/>
          </a:xfrm>
          <a:prstGeom prst="rect">
            <a:avLst/>
          </a:prstGeom>
          <a:noFill/>
          <a:ln>
            <a:noFill/>
          </a:ln>
        </p:spPr>
        <p:txBody>
          <a:bodyPr tIns="91440" bIns="91440">
            <a:no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Web-based app for banks</a:t>
            </a:r>
            <a:endParaRPr b="0" lang="en-US" sz="1300" spc="-1" strike="noStrike">
              <a:solidFill>
                <a:srgbClr val="000000"/>
              </a:solidFill>
              <a:latin typeface="Arial"/>
            </a:endParaRPr>
          </a:p>
          <a:p>
            <a:pPr lvl="1" marL="914400" indent="-298080">
              <a:lnSpc>
                <a:spcPct val="115000"/>
              </a:lnSpc>
              <a:buClr>
                <a:srgbClr val="595959"/>
              </a:buClr>
              <a:buFont typeface="Lato"/>
              <a:buChar char="○"/>
            </a:pPr>
            <a:r>
              <a:rPr b="0" lang="en-US" sz="1100" spc="-1" strike="noStrike">
                <a:solidFill>
                  <a:srgbClr val="595959"/>
                </a:solidFill>
                <a:latin typeface="Lato"/>
                <a:ea typeface="Lato"/>
              </a:rPr>
              <a:t>Only on a local network for this project, but if it is able to work online, could be used for banks</a:t>
            </a:r>
            <a:endParaRPr b="0" lang="en-US" sz="11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On ATM’s</a:t>
            </a:r>
            <a:endParaRPr b="0" lang="en-US" sz="1300" spc="-1" strike="noStrike">
              <a:solidFill>
                <a:srgbClr val="000000"/>
              </a:solidFill>
              <a:latin typeface="Arial"/>
            </a:endParaRPr>
          </a:p>
          <a:p>
            <a:pPr lvl="1" marL="914400" indent="-298080">
              <a:lnSpc>
                <a:spcPct val="115000"/>
              </a:lnSpc>
              <a:buClr>
                <a:srgbClr val="595959"/>
              </a:buClr>
              <a:buFont typeface="Lato"/>
              <a:buChar char="○"/>
            </a:pPr>
            <a:r>
              <a:rPr b="0" lang="en-US" sz="1100" spc="-1" strike="noStrike">
                <a:solidFill>
                  <a:srgbClr val="595959"/>
                </a:solidFill>
                <a:latin typeface="Lato"/>
                <a:ea typeface="Lato"/>
              </a:rPr>
              <a:t>With transfer and deposit functions, could be used to get money at an ATM</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GUI</a:t>
            </a:r>
            <a:endParaRPr b="0" lang="en-US" sz="2600" spc="-1" strike="noStrike">
              <a:solidFill>
                <a:srgbClr val="000000"/>
              </a:solidFill>
              <a:latin typeface="Arial"/>
            </a:endParaRPr>
          </a:p>
        </p:txBody>
      </p:sp>
      <p:pic>
        <p:nvPicPr>
          <p:cNvPr id="93" name="Google Shape;106;p16" descr=""/>
          <p:cNvPicPr/>
          <p:nvPr/>
        </p:nvPicPr>
        <p:blipFill>
          <a:blip r:embed="rId1"/>
          <a:srcRect l="39262" t="32763" r="39422" b="29914"/>
          <a:stretch/>
        </p:blipFill>
        <p:spPr>
          <a:xfrm>
            <a:off x="2780280" y="807120"/>
            <a:ext cx="3582720" cy="35287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Google Shape;113;p17" descr=""/>
          <p:cNvPicPr/>
          <p:nvPr/>
        </p:nvPicPr>
        <p:blipFill>
          <a:blip r:embed="rId1"/>
          <a:srcRect l="1878" t="0" r="0" b="4005"/>
          <a:stretch/>
        </p:blipFill>
        <p:spPr>
          <a:xfrm>
            <a:off x="1710720" y="842040"/>
            <a:ext cx="5833440" cy="4128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Step-by-step</a:t>
            </a:r>
            <a:endParaRPr b="0" lang="en-US" sz="2600" spc="-1" strike="noStrike">
              <a:solidFill>
                <a:srgbClr val="000000"/>
              </a:solidFill>
              <a:latin typeface="Arial"/>
            </a:endParaRPr>
          </a:p>
        </p:txBody>
      </p:sp>
      <p:sp>
        <p:nvSpPr>
          <p:cNvPr id="96" name="TextShape 2"/>
          <p:cNvSpPr txBox="1"/>
          <p:nvPr/>
        </p:nvSpPr>
        <p:spPr>
          <a:xfrm>
            <a:off x="731520" y="1945440"/>
            <a:ext cx="7688520" cy="2260800"/>
          </a:xfrm>
          <a:prstGeom prst="rect">
            <a:avLst/>
          </a:prstGeom>
          <a:noFill/>
          <a:ln>
            <a:noFill/>
          </a:ln>
        </p:spPr>
        <p:txBody>
          <a:bodyPr tIns="91440" bIns="91440">
            <a:noAutofit/>
          </a:bodyPr>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Connect to server using a predefined port</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Use username and password fields to enter the respective information</a:t>
            </a:r>
            <a:endParaRPr b="0" lang="en-US" sz="1300" spc="-1" strike="noStrike">
              <a:solidFill>
                <a:srgbClr val="000000"/>
              </a:solidFill>
              <a:latin typeface="Arial"/>
            </a:endParaRPr>
          </a:p>
          <a:p>
            <a:pPr lvl="1" marL="914400" indent="-298080">
              <a:lnSpc>
                <a:spcPct val="115000"/>
              </a:lnSpc>
              <a:buClr>
                <a:srgbClr val="595959"/>
              </a:buClr>
              <a:buFont typeface="Lato"/>
              <a:buAutoNum type="alphaLcPeriod"/>
            </a:pPr>
            <a:r>
              <a:rPr b="0" lang="en-US" sz="1100" spc="-1" strike="noStrike">
                <a:solidFill>
                  <a:srgbClr val="595959"/>
                </a:solidFill>
                <a:latin typeface="Lato"/>
                <a:ea typeface="Lato"/>
              </a:rPr>
              <a:t>Message will be displayed saying “Hello [name]. What would you like to do?” when the username and password are recognized from a text file</a:t>
            </a:r>
            <a:endParaRPr b="0" lang="en-US" sz="11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Transferring funds will change values in the text file based on the amounts being moved from accounts; allows users to transfer between their Checking and Savings accounts</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Credit Score and Balance will read values from the text file</a:t>
            </a:r>
            <a:endParaRPr b="0" lang="en-US" sz="1300" spc="-1" strike="noStrike">
              <a:solidFill>
                <a:srgbClr val="000000"/>
              </a:solidFill>
              <a:latin typeface="Arial"/>
            </a:endParaRPr>
          </a:p>
          <a:p>
            <a:pPr lvl="1" marL="914400" indent="-298080">
              <a:lnSpc>
                <a:spcPct val="115000"/>
              </a:lnSpc>
              <a:buClr>
                <a:srgbClr val="595959"/>
              </a:buClr>
              <a:buFont typeface="Lato"/>
              <a:buAutoNum type="alphaLcPeriod"/>
            </a:pPr>
            <a:r>
              <a:rPr b="0" lang="en-US" sz="1100" spc="-1" strike="noStrike">
                <a:solidFill>
                  <a:srgbClr val="595959"/>
                </a:solidFill>
                <a:latin typeface="Lato"/>
                <a:ea typeface="Lato"/>
              </a:rPr>
              <a:t>Balance reads either the Checking or Savings value</a:t>
            </a:r>
            <a:endParaRPr b="0" lang="en-US" sz="11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Freeze will change the status of the credit card in the text file</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All values will be displayed in the text boxes above the respective buttons, and values can be typed in the text boxes when transferring funds</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Disconnect will log the user out of the session</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Possible Features</a:t>
            </a:r>
            <a:endParaRPr b="0" lang="en-US" sz="2600" spc="-1" strike="noStrike">
              <a:solidFill>
                <a:srgbClr val="000000"/>
              </a:solidFill>
              <a:latin typeface="Arial"/>
            </a:endParaRPr>
          </a:p>
        </p:txBody>
      </p:sp>
      <p:sp>
        <p:nvSpPr>
          <p:cNvPr id="98" name="TextShape 2"/>
          <p:cNvSpPr txBox="1"/>
          <p:nvPr/>
        </p:nvSpPr>
        <p:spPr>
          <a:xfrm>
            <a:off x="729360" y="2079000"/>
            <a:ext cx="7688520" cy="2260800"/>
          </a:xfrm>
          <a:prstGeom prst="rect">
            <a:avLst/>
          </a:prstGeom>
          <a:noFill/>
          <a:ln>
            <a:noFill/>
          </a:ln>
        </p:spPr>
        <p:txBody>
          <a:bodyPr tIns="91440" bIns="91440">
            <a:no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Different options depending on whether user is at ATM or on mobile/computer app</a:t>
            </a:r>
            <a:endParaRPr b="0" lang="en-US" sz="1300" spc="-1" strike="noStrike">
              <a:solidFill>
                <a:srgbClr val="000000"/>
              </a:solidFill>
              <a:latin typeface="Arial"/>
            </a:endParaRPr>
          </a:p>
          <a:p>
            <a:pPr lvl="1" marL="914400" indent="-298080">
              <a:lnSpc>
                <a:spcPct val="115000"/>
              </a:lnSpc>
              <a:buClr>
                <a:srgbClr val="595959"/>
              </a:buClr>
              <a:buFont typeface="Lato"/>
              <a:buChar char="○"/>
            </a:pPr>
            <a:r>
              <a:rPr b="0" lang="en-US" sz="1100" spc="-1" strike="noStrike">
                <a:solidFill>
                  <a:srgbClr val="595959"/>
                </a:solidFill>
                <a:latin typeface="Lato"/>
                <a:ea typeface="Lato"/>
              </a:rPr>
              <a:t>Withdraw for ATM since you cannot withdraw from a phone or computer</a:t>
            </a:r>
            <a:endParaRPr b="0" lang="en-US" sz="11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Transfer funds between users</a:t>
            </a:r>
            <a:endParaRPr b="0" lang="en-US" sz="1300" spc="-1" strike="noStrike">
              <a:solidFill>
                <a:srgbClr val="000000"/>
              </a:solidFill>
              <a:latin typeface="Arial"/>
            </a:endParaRPr>
          </a:p>
          <a:p>
            <a:pPr lvl="1" marL="914400" indent="-298080">
              <a:lnSpc>
                <a:spcPct val="115000"/>
              </a:lnSpc>
              <a:buClr>
                <a:srgbClr val="595959"/>
              </a:buClr>
              <a:buFont typeface="Lato"/>
              <a:buChar char="○"/>
            </a:pPr>
            <a:r>
              <a:rPr b="0" lang="en-US" sz="1100" spc="-1" strike="noStrike">
                <a:solidFill>
                  <a:srgbClr val="595959"/>
                </a:solidFill>
                <a:latin typeface="Lato"/>
                <a:ea typeface="Lato"/>
              </a:rPr>
              <a:t>User can choose what other person to send money to, and the money would be taken out of Checking account from the source user and put into the Checking account of destination user</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LibreOffice/6.2.1.2$Linux_X86_64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2019-03-19T09:34:29Z</dcterms:modified>
  <cp:revision>4</cp:revision>
  <dc:subject/>
  <dc:title/>
</cp:coreProperties>
</file>