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notesSlides/notesSlide5.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6.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2.xml" ContentType="application/inkml+xml"/>
  <Override PartName="/ppt/notesSlides/notesSlide9.xml" ContentType="application/vnd.openxmlformats-officedocument.presentationml.notesSlide+xml"/>
  <Override PartName="/ppt/ink/ink6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1"/>
  </p:notesMasterIdLst>
  <p:handoutMasterIdLst>
    <p:handoutMasterId r:id="rId42"/>
  </p:handoutMasterIdLst>
  <p:sldIdLst>
    <p:sldId id="261" r:id="rId6"/>
    <p:sldId id="297" r:id="rId7"/>
    <p:sldId id="293" r:id="rId8"/>
    <p:sldId id="298" r:id="rId9"/>
    <p:sldId id="274" r:id="rId10"/>
    <p:sldId id="294" r:id="rId11"/>
    <p:sldId id="263" r:id="rId12"/>
    <p:sldId id="264" r:id="rId13"/>
    <p:sldId id="265" r:id="rId14"/>
    <p:sldId id="301" r:id="rId15"/>
    <p:sldId id="302" r:id="rId16"/>
    <p:sldId id="267" r:id="rId17"/>
    <p:sldId id="303" r:id="rId18"/>
    <p:sldId id="286" r:id="rId19"/>
    <p:sldId id="288" r:id="rId20"/>
    <p:sldId id="299" r:id="rId21"/>
    <p:sldId id="285" r:id="rId22"/>
    <p:sldId id="296" r:id="rId23"/>
    <p:sldId id="266" r:id="rId24"/>
    <p:sldId id="279" r:id="rId25"/>
    <p:sldId id="280" r:id="rId26"/>
    <p:sldId id="281" r:id="rId27"/>
    <p:sldId id="282" r:id="rId28"/>
    <p:sldId id="284" r:id="rId29"/>
    <p:sldId id="290" r:id="rId30"/>
    <p:sldId id="300" r:id="rId31"/>
    <p:sldId id="278" r:id="rId32"/>
    <p:sldId id="289" r:id="rId33"/>
    <p:sldId id="283" r:id="rId34"/>
    <p:sldId id="269" r:id="rId35"/>
    <p:sldId id="271" r:id="rId36"/>
    <p:sldId id="295" r:id="rId37"/>
    <p:sldId id="291" r:id="rId38"/>
    <p:sldId id="268" r:id="rId39"/>
    <p:sldId id="262"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13EB4E-260D-2BEF-3741-5FE299C88150}" name="Liew Pei Ling" initials="LPL" userId="S::peiling.liew@nccedu.com::c3090c8e-0726-43ba-95b9-123e980a21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117AD-3339-4FD9-8410-346A6354FB3A}" v="90" dt="2024-04-04T06:53:16.1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9" autoAdjust="0"/>
    <p:restoredTop sz="81624" autoAdjust="0"/>
  </p:normalViewPr>
  <p:slideViewPr>
    <p:cSldViewPr>
      <p:cViewPr varScale="1">
        <p:scale>
          <a:sx n="80" d="100"/>
          <a:sy n="80" d="100"/>
        </p:scale>
        <p:origin x="1806" y="84"/>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100117AD-3339-4FD9-8410-346A6354FB3A}"/>
    <pc:docChg chg="custSel modSld">
      <pc:chgData name="Liew Pei Ling" userId="c3090c8e-0726-43ba-95b9-123e980a216d" providerId="ADAL" clId="{100117AD-3339-4FD9-8410-346A6354FB3A}" dt="2024-04-04T08:39:53.846" v="195" actId="20577"/>
      <pc:docMkLst>
        <pc:docMk/>
      </pc:docMkLst>
      <pc:sldChg chg="modSp mod">
        <pc:chgData name="Liew Pei Ling" userId="c3090c8e-0726-43ba-95b9-123e980a216d" providerId="ADAL" clId="{100117AD-3339-4FD9-8410-346A6354FB3A}" dt="2024-04-04T08:39:53.846" v="195" actId="20577"/>
        <pc:sldMkLst>
          <pc:docMk/>
          <pc:sldMk cId="0" sldId="262"/>
        </pc:sldMkLst>
        <pc:spChg chg="mod">
          <ac:chgData name="Liew Pei Ling" userId="c3090c8e-0726-43ba-95b9-123e980a216d" providerId="ADAL" clId="{100117AD-3339-4FD9-8410-346A6354FB3A}" dt="2024-04-04T08:39:53.846" v="195" actId="20577"/>
          <ac:spMkLst>
            <pc:docMk/>
            <pc:sldMk cId="0" sldId="262"/>
            <ac:spMk id="36866" creationId="{939FFB86-9156-EC30-42EF-2AF851EE8F01}"/>
          </ac:spMkLst>
        </pc:spChg>
      </pc:sldChg>
      <pc:sldChg chg="modSp mod">
        <pc:chgData name="Liew Pei Ling" userId="c3090c8e-0726-43ba-95b9-123e980a216d" providerId="ADAL" clId="{100117AD-3339-4FD9-8410-346A6354FB3A}" dt="2024-04-04T06:44:49.396" v="46" actId="6549"/>
        <pc:sldMkLst>
          <pc:docMk/>
          <pc:sldMk cId="0" sldId="266"/>
        </pc:sldMkLst>
        <pc:spChg chg="mod">
          <ac:chgData name="Liew Pei Ling" userId="c3090c8e-0726-43ba-95b9-123e980a216d" providerId="ADAL" clId="{100117AD-3339-4FD9-8410-346A6354FB3A}" dt="2024-04-04T06:44:49.396" v="46" actId="6549"/>
          <ac:spMkLst>
            <pc:docMk/>
            <pc:sldMk cId="0" sldId="266"/>
            <ac:spMk id="21507" creationId="{B182B72F-5482-CAB9-2C99-FE13727C3173}"/>
          </ac:spMkLst>
        </pc:spChg>
      </pc:sldChg>
      <pc:sldChg chg="modSp mod">
        <pc:chgData name="Liew Pei Ling" userId="c3090c8e-0726-43ba-95b9-123e980a216d" providerId="ADAL" clId="{100117AD-3339-4FD9-8410-346A6354FB3A}" dt="2024-04-04T06:39:40.400" v="3" actId="207"/>
        <pc:sldMkLst>
          <pc:docMk/>
          <pc:sldMk cId="0" sldId="267"/>
        </pc:sldMkLst>
        <pc:spChg chg="mod">
          <ac:chgData name="Liew Pei Ling" userId="c3090c8e-0726-43ba-95b9-123e980a216d" providerId="ADAL" clId="{100117AD-3339-4FD9-8410-346A6354FB3A}" dt="2024-04-04T06:39:24.858" v="0" actId="207"/>
          <ac:spMkLst>
            <pc:docMk/>
            <pc:sldMk cId="0" sldId="267"/>
            <ac:spMk id="15363" creationId="{AD312394-53A6-6A69-23A9-BF598408D62C}"/>
          </ac:spMkLst>
        </pc:spChg>
        <pc:spChg chg="mod">
          <ac:chgData name="Liew Pei Ling" userId="c3090c8e-0726-43ba-95b9-123e980a216d" providerId="ADAL" clId="{100117AD-3339-4FD9-8410-346A6354FB3A}" dt="2024-04-04T06:39:40.400" v="3" actId="207"/>
          <ac:spMkLst>
            <pc:docMk/>
            <pc:sldMk cId="0" sldId="267"/>
            <ac:spMk id="15364" creationId="{13706591-016B-CA84-FEF5-49379371FAA5}"/>
          </ac:spMkLst>
        </pc:spChg>
      </pc:sldChg>
      <pc:sldChg chg="modSp mod">
        <pc:chgData name="Liew Pei Ling" userId="c3090c8e-0726-43ba-95b9-123e980a216d" providerId="ADAL" clId="{100117AD-3339-4FD9-8410-346A6354FB3A}" dt="2024-04-04T06:54:09.086" v="152" actId="6549"/>
        <pc:sldMkLst>
          <pc:docMk/>
          <pc:sldMk cId="0" sldId="269"/>
        </pc:sldMkLst>
        <pc:spChg chg="mod">
          <ac:chgData name="Liew Pei Ling" userId="c3090c8e-0726-43ba-95b9-123e980a216d" providerId="ADAL" clId="{100117AD-3339-4FD9-8410-346A6354FB3A}" dt="2024-04-04T06:54:09.086" v="152" actId="6549"/>
          <ac:spMkLst>
            <pc:docMk/>
            <pc:sldMk cId="0" sldId="269"/>
            <ac:spMk id="31747" creationId="{FA0B4ABC-2FC2-71A6-CC21-10FBFC58320F}"/>
          </ac:spMkLst>
        </pc:spChg>
      </pc:sldChg>
      <pc:sldChg chg="modSp mod">
        <pc:chgData name="Liew Pei Ling" userId="c3090c8e-0726-43ba-95b9-123e980a216d" providerId="ADAL" clId="{100117AD-3339-4FD9-8410-346A6354FB3A}" dt="2024-04-04T06:45:24.568" v="53" actId="6549"/>
        <pc:sldMkLst>
          <pc:docMk/>
          <pc:sldMk cId="0" sldId="280"/>
        </pc:sldMkLst>
        <pc:spChg chg="mod">
          <ac:chgData name="Liew Pei Ling" userId="c3090c8e-0726-43ba-95b9-123e980a216d" providerId="ADAL" clId="{100117AD-3339-4FD9-8410-346A6354FB3A}" dt="2024-04-04T06:45:24.568" v="53" actId="6549"/>
          <ac:spMkLst>
            <pc:docMk/>
            <pc:sldMk cId="0" sldId="280"/>
            <ac:spMk id="23555" creationId="{553CE70F-CB47-40C9-D42F-0853E139C4C4}"/>
          </ac:spMkLst>
        </pc:spChg>
      </pc:sldChg>
      <pc:sldChg chg="modSp mod">
        <pc:chgData name="Liew Pei Ling" userId="c3090c8e-0726-43ba-95b9-123e980a216d" providerId="ADAL" clId="{100117AD-3339-4FD9-8410-346A6354FB3A}" dt="2024-04-04T06:45:50.422" v="57" actId="6549"/>
        <pc:sldMkLst>
          <pc:docMk/>
          <pc:sldMk cId="0" sldId="281"/>
        </pc:sldMkLst>
        <pc:spChg chg="mod">
          <ac:chgData name="Liew Pei Ling" userId="c3090c8e-0726-43ba-95b9-123e980a216d" providerId="ADAL" clId="{100117AD-3339-4FD9-8410-346A6354FB3A}" dt="2024-04-04T06:45:50.422" v="57" actId="6549"/>
          <ac:spMkLst>
            <pc:docMk/>
            <pc:sldMk cId="0" sldId="281"/>
            <ac:spMk id="24579" creationId="{06EC47B1-DA5F-9B77-7863-2A9D3BEC77B3}"/>
          </ac:spMkLst>
        </pc:spChg>
      </pc:sldChg>
      <pc:sldChg chg="modSp mod">
        <pc:chgData name="Liew Pei Ling" userId="c3090c8e-0726-43ba-95b9-123e980a216d" providerId="ADAL" clId="{100117AD-3339-4FD9-8410-346A6354FB3A}" dt="2024-04-04T06:53:41.421" v="149" actId="255"/>
        <pc:sldMkLst>
          <pc:docMk/>
          <pc:sldMk cId="0" sldId="283"/>
        </pc:sldMkLst>
        <pc:spChg chg="mod">
          <ac:chgData name="Liew Pei Ling" userId="c3090c8e-0726-43ba-95b9-123e980a216d" providerId="ADAL" clId="{100117AD-3339-4FD9-8410-346A6354FB3A}" dt="2024-04-04T06:53:41.421" v="149" actId="255"/>
          <ac:spMkLst>
            <pc:docMk/>
            <pc:sldMk cId="0" sldId="283"/>
            <ac:spMk id="30723" creationId="{D713805D-ADEF-D689-A359-DB2560D658BF}"/>
          </ac:spMkLst>
        </pc:spChg>
      </pc:sldChg>
      <pc:sldChg chg="modSp mod">
        <pc:chgData name="Liew Pei Ling" userId="c3090c8e-0726-43ba-95b9-123e980a216d" providerId="ADAL" clId="{100117AD-3339-4FD9-8410-346A6354FB3A}" dt="2024-04-04T06:46:19.077" v="62" actId="20577"/>
        <pc:sldMkLst>
          <pc:docMk/>
          <pc:sldMk cId="0" sldId="284"/>
        </pc:sldMkLst>
        <pc:spChg chg="mod">
          <ac:chgData name="Liew Pei Ling" userId="c3090c8e-0726-43ba-95b9-123e980a216d" providerId="ADAL" clId="{100117AD-3339-4FD9-8410-346A6354FB3A}" dt="2024-04-04T06:46:19.077" v="62" actId="20577"/>
          <ac:spMkLst>
            <pc:docMk/>
            <pc:sldMk cId="0" sldId="284"/>
            <ac:spMk id="26627" creationId="{851AE28B-6AF6-C85E-656D-7F93DE67FC8D}"/>
          </ac:spMkLst>
        </pc:spChg>
      </pc:sldChg>
      <pc:sldChg chg="modSp mod">
        <pc:chgData name="Liew Pei Ling" userId="c3090c8e-0726-43ba-95b9-123e980a216d" providerId="ADAL" clId="{100117AD-3339-4FD9-8410-346A6354FB3A}" dt="2024-04-04T06:42:27.235" v="37" actId="6549"/>
        <pc:sldMkLst>
          <pc:docMk/>
          <pc:sldMk cId="0" sldId="285"/>
        </pc:sldMkLst>
        <pc:spChg chg="mod">
          <ac:chgData name="Liew Pei Ling" userId="c3090c8e-0726-43ba-95b9-123e980a216d" providerId="ADAL" clId="{100117AD-3339-4FD9-8410-346A6354FB3A}" dt="2024-04-04T06:42:27.235" v="37" actId="6549"/>
          <ac:spMkLst>
            <pc:docMk/>
            <pc:sldMk cId="0" sldId="285"/>
            <ac:spMk id="19459" creationId="{0C3C23DE-2422-B3D7-E263-DE3E835ECC87}"/>
          </ac:spMkLst>
        </pc:spChg>
      </pc:sldChg>
      <pc:sldChg chg="modSp mod">
        <pc:chgData name="Liew Pei Ling" userId="c3090c8e-0726-43ba-95b9-123e980a216d" providerId="ADAL" clId="{100117AD-3339-4FD9-8410-346A6354FB3A}" dt="2024-04-04T06:41:32.363" v="26" actId="20577"/>
        <pc:sldMkLst>
          <pc:docMk/>
          <pc:sldMk cId="0" sldId="286"/>
        </pc:sldMkLst>
        <pc:spChg chg="mod">
          <ac:chgData name="Liew Pei Ling" userId="c3090c8e-0726-43ba-95b9-123e980a216d" providerId="ADAL" clId="{100117AD-3339-4FD9-8410-346A6354FB3A}" dt="2024-04-04T06:41:32.363" v="26" actId="20577"/>
          <ac:spMkLst>
            <pc:docMk/>
            <pc:sldMk cId="0" sldId="286"/>
            <ac:spMk id="11" creationId="{85506A82-7BD5-A6E0-3D1E-294EC00771BB}"/>
          </ac:spMkLst>
        </pc:spChg>
        <pc:picChg chg="mod">
          <ac:chgData name="Liew Pei Ling" userId="c3090c8e-0726-43ba-95b9-123e980a216d" providerId="ADAL" clId="{100117AD-3339-4FD9-8410-346A6354FB3A}" dt="2024-04-04T06:41:09.231" v="22" actId="14100"/>
          <ac:picMkLst>
            <pc:docMk/>
            <pc:sldMk cId="0" sldId="286"/>
            <ac:picMk id="10" creationId="{AB416F28-CA14-3937-C222-1C84ED57B14C}"/>
          </ac:picMkLst>
        </pc:picChg>
      </pc:sldChg>
      <pc:sldChg chg="modSp mod">
        <pc:chgData name="Liew Pei Ling" userId="c3090c8e-0726-43ba-95b9-123e980a216d" providerId="ADAL" clId="{100117AD-3339-4FD9-8410-346A6354FB3A}" dt="2024-04-04T06:41:57.818" v="32" actId="20577"/>
        <pc:sldMkLst>
          <pc:docMk/>
          <pc:sldMk cId="0" sldId="288"/>
        </pc:sldMkLst>
        <pc:spChg chg="mod">
          <ac:chgData name="Liew Pei Ling" userId="c3090c8e-0726-43ba-95b9-123e980a216d" providerId="ADAL" clId="{100117AD-3339-4FD9-8410-346A6354FB3A}" dt="2024-04-04T06:41:57.818" v="32" actId="20577"/>
          <ac:spMkLst>
            <pc:docMk/>
            <pc:sldMk cId="0" sldId="288"/>
            <ac:spMk id="18435" creationId="{684EEDFA-D5A6-4AA8-B9E8-96CC7AA79D97}"/>
          </ac:spMkLst>
        </pc:spChg>
      </pc:sldChg>
      <pc:sldChg chg="modSp">
        <pc:chgData name="Liew Pei Ling" userId="c3090c8e-0726-43ba-95b9-123e980a216d" providerId="ADAL" clId="{100117AD-3339-4FD9-8410-346A6354FB3A}" dt="2024-04-04T06:53:16.186" v="147" actId="20577"/>
        <pc:sldMkLst>
          <pc:docMk/>
          <pc:sldMk cId="0" sldId="289"/>
        </pc:sldMkLst>
        <pc:spChg chg="mod">
          <ac:chgData name="Liew Pei Ling" userId="c3090c8e-0726-43ba-95b9-123e980a216d" providerId="ADAL" clId="{100117AD-3339-4FD9-8410-346A6354FB3A}" dt="2024-04-04T06:53:16.186" v="147" actId="20577"/>
          <ac:spMkLst>
            <pc:docMk/>
            <pc:sldMk cId="0" sldId="289"/>
            <ac:spMk id="29699" creationId="{6797F474-B490-410F-25D6-DA1DA749AD2F}"/>
          </ac:spMkLst>
        </pc:spChg>
      </pc:sldChg>
      <pc:sldChg chg="modSp modAnim">
        <pc:chgData name="Liew Pei Ling" userId="c3090c8e-0726-43ba-95b9-123e980a216d" providerId="ADAL" clId="{100117AD-3339-4FD9-8410-346A6354FB3A}" dt="2024-04-04T06:52:12.002" v="131" actId="20577"/>
        <pc:sldMkLst>
          <pc:docMk/>
          <pc:sldMk cId="0" sldId="290"/>
        </pc:sldMkLst>
        <pc:spChg chg="mod">
          <ac:chgData name="Liew Pei Ling" userId="c3090c8e-0726-43ba-95b9-123e980a216d" providerId="ADAL" clId="{100117AD-3339-4FD9-8410-346A6354FB3A}" dt="2024-04-04T06:52:12.002" v="131" actId="20577"/>
          <ac:spMkLst>
            <pc:docMk/>
            <pc:sldMk cId="0" sldId="290"/>
            <ac:spMk id="3" creationId="{E09F1FBA-F520-7992-9E10-FDABD1D23A66}"/>
          </ac:spMkLst>
        </pc:spChg>
        <pc:spChg chg="mod">
          <ac:chgData name="Liew Pei Ling" userId="c3090c8e-0726-43ba-95b9-123e980a216d" providerId="ADAL" clId="{100117AD-3339-4FD9-8410-346A6354FB3A}" dt="2024-04-04T06:47:04.688" v="73" actId="14100"/>
          <ac:spMkLst>
            <pc:docMk/>
            <pc:sldMk cId="0" sldId="290"/>
            <ac:spMk id="27650" creationId="{D11099CB-56B7-962F-FE0B-54DA1A83B73F}"/>
          </ac:spMkLst>
        </pc:spChg>
      </pc:sldChg>
      <pc:sldChg chg="modSp mod">
        <pc:chgData name="Liew Pei Ling" userId="c3090c8e-0726-43ba-95b9-123e980a216d" providerId="ADAL" clId="{100117AD-3339-4FD9-8410-346A6354FB3A}" dt="2024-04-04T06:44:04.555" v="40" actId="20577"/>
        <pc:sldMkLst>
          <pc:docMk/>
          <pc:sldMk cId="2921700298" sldId="296"/>
        </pc:sldMkLst>
        <pc:spChg chg="mod">
          <ac:chgData name="Liew Pei Ling" userId="c3090c8e-0726-43ba-95b9-123e980a216d" providerId="ADAL" clId="{100117AD-3339-4FD9-8410-346A6354FB3A}" dt="2024-04-04T06:44:04.555" v="40" actId="20577"/>
          <ac:spMkLst>
            <pc:docMk/>
            <pc:sldMk cId="2921700298" sldId="296"/>
            <ac:spMk id="3" creationId="{C1ADD786-2F9C-56EF-B569-EFB7B403E444}"/>
          </ac:spMkLst>
        </pc:spChg>
      </pc:sldChg>
      <pc:sldChg chg="modSp mod">
        <pc:chgData name="Liew Pei Ling" userId="c3090c8e-0726-43ba-95b9-123e980a216d" providerId="ADAL" clId="{100117AD-3339-4FD9-8410-346A6354FB3A}" dt="2024-04-04T06:42:19.681" v="36" actId="113"/>
        <pc:sldMkLst>
          <pc:docMk/>
          <pc:sldMk cId="193056476" sldId="299"/>
        </pc:sldMkLst>
        <pc:spChg chg="mod">
          <ac:chgData name="Liew Pei Ling" userId="c3090c8e-0726-43ba-95b9-123e980a216d" providerId="ADAL" clId="{100117AD-3339-4FD9-8410-346A6354FB3A}" dt="2024-04-04T06:42:19.681" v="36" actId="113"/>
          <ac:spMkLst>
            <pc:docMk/>
            <pc:sldMk cId="193056476" sldId="299"/>
            <ac:spMk id="3" creationId="{8CAC9AF0-3C8A-ED62-2113-4667AA192D24}"/>
          </ac:spMkLst>
        </pc:spChg>
      </pc:sldChg>
      <pc:sldChg chg="modSp mod">
        <pc:chgData name="Liew Pei Ling" userId="c3090c8e-0726-43ba-95b9-123e980a216d" providerId="ADAL" clId="{100117AD-3339-4FD9-8410-346A6354FB3A}" dt="2024-04-04T06:52:21.444" v="132" actId="255"/>
        <pc:sldMkLst>
          <pc:docMk/>
          <pc:sldMk cId="3719523938" sldId="300"/>
        </pc:sldMkLst>
        <pc:spChg chg="mod">
          <ac:chgData name="Liew Pei Ling" userId="c3090c8e-0726-43ba-95b9-123e980a216d" providerId="ADAL" clId="{100117AD-3339-4FD9-8410-346A6354FB3A}" dt="2024-04-04T06:52:21.444" v="132" actId="255"/>
          <ac:spMkLst>
            <pc:docMk/>
            <pc:sldMk cId="3719523938" sldId="300"/>
            <ac:spMk id="2" creationId="{AD1D28E4-F60D-12A6-F49C-73C2850C76DE}"/>
          </ac:spMkLst>
        </pc:spChg>
        <pc:spChg chg="mod">
          <ac:chgData name="Liew Pei Ling" userId="c3090c8e-0726-43ba-95b9-123e980a216d" providerId="ADAL" clId="{100117AD-3339-4FD9-8410-346A6354FB3A}" dt="2024-04-04T06:50:31.423" v="123" actId="14100"/>
          <ac:spMkLst>
            <pc:docMk/>
            <pc:sldMk cId="3719523938" sldId="300"/>
            <ac:spMk id="4" creationId="{FD7ADD62-4D4C-40B0-C028-235BFF13FF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7F70BDF-A882-3C6A-08D8-6839AF1B3247}"/>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705473BB-86FB-2E19-4702-541027E1540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dirty="0"/>
              <a:t>Unit Title</a:t>
            </a:r>
          </a:p>
        </p:txBody>
      </p:sp>
      <p:sp>
        <p:nvSpPr>
          <p:cNvPr id="16388" name="Rectangle 4">
            <a:extLst>
              <a:ext uri="{FF2B5EF4-FFF2-40B4-BE49-F238E27FC236}">
                <a16:creationId xmlns:a16="http://schemas.microsoft.com/office/drawing/2014/main" id="{C7B55A99-2D93-382D-054E-5378BD7B8D4E}"/>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72F04837-21E6-44B4-ED68-79B2979E4C8D}"/>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035E15AA-7E92-4880-B153-D56F8207B523}"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29T08:23:59.484"/>
    </inkml:context>
    <inkml:brush xml:id="br0">
      <inkml:brushProperty name="width" value="0.05" units="cm"/>
      <inkml:brushProperty name="height" value="0.05" units="cm"/>
    </inkml:brush>
  </inkml:definitions>
  <inkml:trace contextRef="#ctx0" brushRef="#br0">0 135 17404 0 0,'14'-33'-240'0'0,"-2"1"-1785"0"0,0-7-2048 0 0,-8 9-3400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37.099"/>
    </inkml:context>
    <inkml:brush xml:id="br0">
      <inkml:brushProperty name="width" value="0.05" units="cm"/>
      <inkml:brushProperty name="height" value="0.05" units="cm"/>
      <inkml:brushProperty name="color" value="#E71224"/>
    </inkml:brush>
  </inkml:definitions>
  <inkml:trace contextRef="#ctx0" brushRef="#br0">20 8 5089 0 0,'-13'-6'2663'0'0,"6"5"-1930"0"0,10 10-641 0 0,-2-3 125 0 0,37 116 722 0 0,24 148 1 0 0,-43-169-843 0 0,44 212-62 0 0,-62-310-42 0 0,0 3-144 0 0,0 0-1 0 0,1 0 1 0 0,0-1-1 0 0,0 1 0 0 0,0 0 1 0 0,1-1-1 0 0,-1 1 1 0 0,1-1-1 0 0,0 0 0 0 0,1 0 1 0 0,5 6-1 0 0,-9-10 119 0 0,0-1 0 0 0,1 0 0 0 0,-1 0-1 0 0,1 1 1 0 0,-1-1 0 0 0,1 0 0 0 0,-1 0 0 0 0,1 0-1 0 0,-1 1 1 0 0,1-1 0 0 0,-1 0 0 0 0,1 0 0 0 0,0 0-1 0 0,-1 0 1 0 0,1 0 0 0 0,-1 0 0 0 0,1 0 0 0 0,-1 0-1 0 0,1 0 1 0 0,-1-1 0 0 0,1 1 0 0 0,-1 0-1 0 0,1 0 1 0 0,-1 0 0 0 0,1-1 0 0 0,-1 1 0 0 0,1 0-1 0 0,-1 0 1 0 0,1-1 0 0 0,-1 1 0 0 0,1 0 0 0 0,-1-1-1 0 0,0 1 1 0 0,1-1 0 0 0,11-16-2228 0 0,-12 16 2175 0 0,5-8-3296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37.445"/>
    </inkml:context>
    <inkml:brush xml:id="br0">
      <inkml:brushProperty name="width" value="0.05" units="cm"/>
      <inkml:brushProperty name="height" value="0.05" units="cm"/>
      <inkml:brushProperty name="color" value="#E71224"/>
    </inkml:brush>
  </inkml:definitions>
  <inkml:trace contextRef="#ctx0" brushRef="#br0">25 1 6305 0 0,'-17'11'6512'0'0,"10"0"-5554"0"0,7-7-1090 0 0,0-1 0 0 0,0 1 1 0 0,1-1-1 0 0,-1 0 1 0 0,1 1-1 0 0,0-1 1 0 0,0 0-1 0 0,2 5 1 0 0,-2-5 376 0 0,74 297-2201 0 0,0 2 394 0 0,-49-190 493 0 0,-21-87 99 0 0,-5-21-798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37.790"/>
    </inkml:context>
    <inkml:brush xml:id="br0">
      <inkml:brushProperty name="width" value="0.05" units="cm"/>
      <inkml:brushProperty name="height" value="0.05" units="cm"/>
      <inkml:brushProperty name="color" value="#E71224"/>
    </inkml:brush>
  </inkml:definitions>
  <inkml:trace contextRef="#ctx0" brushRef="#br0">1 37 12835 0 0,'0'-1'55'0'0,"1"0"1"0"0,0 1 0 0 0,0-1 0 0 0,0 1-1 0 0,0 0 1 0 0,0-1 0 0 0,-1 1-1 0 0,1 0 1 0 0,0-1 0 0 0,0 1-1 0 0,0 0 1 0 0,0 0 0 0 0,0 0 0 0 0,0 0-1 0 0,0 0 1 0 0,0 0 0 0 0,0 0-1 0 0,0 0 1 0 0,0 1 0 0 0,2-1-1 0 0,26 4-469 0 0,-6-1-123 0 0,1-1 0 0 0,-1-1 1 0 0,1 0-1 0 0,34-5 0 0 0,94-24-2726 0 0,-131 23 1137 0 0,0-1-1487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40.070"/>
    </inkml:context>
    <inkml:brush xml:id="br0">
      <inkml:brushProperty name="width" value="0.05" units="cm"/>
      <inkml:brushProperty name="height" value="0.05" units="cm"/>
      <inkml:brushProperty name="color" value="#E71224"/>
    </inkml:brush>
  </inkml:definitions>
  <inkml:trace contextRef="#ctx0" brushRef="#br0">27 403 7794 0 0,'-1'1'56'0'0,"1"1"0"0"0,0-1 0 0 0,0 0-1 0 0,0 1 1 0 0,0-1 0 0 0,1 1 0 0 0,-1-1 0 0 0,0 1 0 0 0,1-1 0 0 0,-1 1 0 0 0,1-1 0 0 0,-1 0 0 0 0,1 1 0 0 0,-1-1 0 0 0,1 0 0 0 0,0 1 0 0 0,0-1 0 0 0,0 0 0 0 0,0 0 0 0 0,0 0 0 0 0,0 0 0 0 0,2 2 0 0 0,26 23-131 0 0,-27-25 73 0 0,0 1 0 0 0,0-1 0 0 0,1 1 0 0 0,-1-1 0 0 0,1 0 0 0 0,-1 0-1 0 0,1 0 1 0 0,-1 0 0 0 0,1 0 0 0 0,0 0 0 0 0,0-1 0 0 0,-1 1 0 0 0,1-1 0 0 0,0 0 0 0 0,0 0 0 0 0,-1 0 0 0 0,1 0 0 0 0,0-1 0 0 0,0 1 0 0 0,-1-1 0 0 0,1 1 0 0 0,0-1-1 0 0,-1 0 1 0 0,1 0 0 0 0,0 0 0 0 0,-1 0 0 0 0,0-1 0 0 0,5-2 0 0 0,-4 1 46 0 0,1 0 1 0 0,0-1-1 0 0,0 1 0 0 0,-1-1 1 0 0,0 0-1 0 0,0 0 0 0 0,0 0 1 0 0,0 0-1 0 0,-1 0 0 0 0,1-1 1 0 0,-1 1-1 0 0,0-1 0 0 0,-1 0 1 0 0,1 0-1 0 0,1-6 0 0 0,-2 2 115 0 0,0 0 0 0 0,0 0 0 0 0,0-1 0 0 0,-1 1 0 0 0,-1 0 0 0 0,0 0-1 0 0,-2-11 1 0 0,2 16-113 0 0,0-1-1 0 0,0 1 0 0 0,-1-1 1 0 0,0 1-1 0 0,1 0 0 0 0,-2 0 1 0 0,1 0-1 0 0,0 0 0 0 0,-1 0 1 0 0,0 1-1 0 0,1-1 0 0 0,-2 1 1 0 0,1 0-1 0 0,0 0 0 0 0,-1 0 1 0 0,-4-4-1 0 0,5 5-43 0 0,0 1 0 0 0,1-1 0 0 0,-1 1 0 0 0,0 0 0 0 0,0-1 0 0 0,0 1 0 0 0,0 1 0 0 0,0-1 0 0 0,0 0-1 0 0,0 1 1 0 0,0-1 0 0 0,0 1 0 0 0,0 0 0 0 0,0 0 0 0 0,0 0 0 0 0,0 0 0 0 0,0 1 0 0 0,0-1 0 0 0,0 1 0 0 0,-4 1 0 0 0,3 0-24 0 0,-1 0 1 0 0,1 1 0 0 0,0-1-1 0 0,1 1 1 0 0,-1 0-1 0 0,0 0 1 0 0,1 1 0 0 0,0-1-1 0 0,-1 0 1 0 0,2 1 0 0 0,-1 0-1 0 0,-4 8 1 0 0,2-3 15 0 0,0 1 1 0 0,1 0 0 0 0,0 0-1 0 0,1 0 1 0 0,0 0-1 0 0,1 1 1 0 0,0-1 0 0 0,1 1-1 0 0,0 0 1 0 0,0-1-1 0 0,2 19 1 0 0,0-16 33 0 0,1 1 0 0 0,0 0-1 0 0,1-1 1 0 0,0 0 0 0 0,2 0 0 0 0,-1 0 0 0 0,1 0-1 0 0,12 20 1 0 0,-16-30-16 0 0,2 0 0 0 0,-1 1 0 0 0,0-1 0 0 0,1 0 0 0 0,-1 0 0 0 0,1 0 0 0 0,0-1 0 0 0,0 1 0 0 0,0-1 0 0 0,0 1 0 0 0,0-1 0 0 0,1 0 0 0 0,-1 0 0 0 0,1-1 0 0 0,-1 1 0 0 0,1-1 0 0 0,0 1 0 0 0,-1-1 0 0 0,1 0 0 0 0,0-1 0 0 0,0 1 0 0 0,7 0 0 0 0,-2-2 14 0 0,0 0 0 0 0,-1 0 0 0 0,1-1 0 0 0,0 0 0 0 0,-1-1 0 0 0,1 1 0 0 0,-1-2 0 0 0,0 1 0 0 0,10-7 0 0 0,59-35-31 0 0,-45 25 2 0 0,2 1 0 0 0,54-22 0 0 0,-82 38-12 0 0,0 2 0 0 0,0-1 0 0 0,0 1 0 0 0,1 0 0 0 0,-1 0 1 0 0,0 0-1 0 0,0 1 0 0 0,1 0 0 0 0,10 2 0 0 0,-15-2 4 0 0,0 0 0 0 0,0 1-1 0 0,-1-1 1 0 0,1 1 0 0 0,0 0 0 0 0,0-1-1 0 0,-1 1 1 0 0,1 0 0 0 0,-1 0 0 0 0,1 0-1 0 0,-1 0 1 0 0,1 0 0 0 0,-1 0 0 0 0,0 1 0 0 0,0-1-1 0 0,1 0 1 0 0,-1 1 0 0 0,0-1 0 0 0,0 1-1 0 0,0-1 1 0 0,0 1 0 0 0,-1-1 0 0 0,1 1-1 0 0,0 0 1 0 0,-1 0 0 0 0,1-1 0 0 0,-1 1-1 0 0,0 0 1 0 0,1 0 0 0 0,-1-1 0 0 0,0 1-1 0 0,0 0 1 0 0,0 0 0 0 0,0 0 0 0 0,0-1 0 0 0,-1 1-1 0 0,1 0 1 0 0,-1 2 0 0 0,0 1-3 0 0,-1 1-1 0 0,1-1 1 0 0,-1 1 0 0 0,0-1 0 0 0,-4 7 0 0 0,5-10 35 0 0,0 0 1 0 0,-1 0-1 0 0,1 0 1 0 0,-1 1-1 0 0,1-1 1 0 0,-1-1-1 0 0,0 1 1 0 0,1 0-1 0 0,-1 0 1 0 0,0-1-1 0 0,0 1 1 0 0,0-1-1 0 0,-1 1 1 0 0,-2 0-1 0 0,5-2-11 0 0,-1 1-1 0 0,1-1 1 0 0,0 0-1 0 0,-1 0 1 0 0,1 0-1 0 0,-1 0 1 0 0,1 0-1 0 0,-1 0 1 0 0,1 1-1 0 0,0-1 1 0 0,-1 0-1 0 0,1 0 1 0 0,-1 0-1 0 0,1-1 1 0 0,-1 1-1 0 0,1 0 1 0 0,0 0-1 0 0,-1 0 1 0 0,1 0-1 0 0,-1 0 1 0 0,1 0-1 0 0,0-1 1 0 0,-1 1-1 0 0,1 0 1 0 0,-1 0-1 0 0,1-1 1 0 0,0 1-1 0 0,-1 0 1 0 0,1 0-1 0 0,0-1 1 0 0,-1 1-1 0 0,1 0 1 0 0,0-1-1 0 0,0 1 1 0 0,-1-1-1 0 0,-1-20 35 0 0,13-21-167 0 0,-8 31 112 0 0,2 1 0 0 0,0 0 0 0 0,0 0 0 0 0,0 0 1 0 0,2 1-1 0 0,-1 0 0 0 0,1 0 0 0 0,0 1 0 0 0,1 0 0 0 0,0 0 0 0 0,0 0 1 0 0,0 1-1 0 0,1 0 0 0 0,1 1 0 0 0,-1 0 0 0 0,1 1 0 0 0,0 0 0 0 0,0 0 1 0 0,0 1-1 0 0,12-3 0 0 0,-3 3-12 0 0,-1 1 0 0 0,1 0 1 0 0,0 2-1 0 0,28 1 0 0 0,76 12-241 0 0,-81-6 183 0 0,0-2-1 0 0,45-2 0 0 0,-62-3 74 0 0,0-1 0 0 0,48-12 0 0 0,-65 12 59 0 0,0 0 0 0 0,0-1-1 0 0,0 0 1 0 0,-1 0 0 0 0,1 0 0 0 0,-1-1 0 0 0,0-1 0 0 0,0 1 0 0 0,0-1 0 0 0,-1 0 0 0 0,0-1 0 0 0,12-11 0 0 0,-16 12 7 0 0,1 0 0 0 0,0 0 0 0 0,-1 1 1 0 0,0-1-1 0 0,0-1 0 0 0,-1 1 1 0 0,1 0-1 0 0,-1 0 0 0 0,0-1 0 0 0,0 1 1 0 0,-1 0-1 0 0,0-1 0 0 0,0 1 1 0 0,0-1-1 0 0,-1 1 0 0 0,1 0 1 0 0,-1-1-1 0 0,0 1 0 0 0,-1 0 0 0 0,-3-9 1 0 0,-1-2 26 0 0,-1 1 0 0 0,0 0 1 0 0,-1 0-1 0 0,-1 1 1 0 0,-15-19-1 0 0,-4 3-55 0 0,27 29-36 0 0,1 0 0 0 0,-1 0 0 0 0,0 0 0 0 0,0 0 0 0 0,0 0-1 0 0,-1 0 1 0 0,1 0 0 0 0,0 1 0 0 0,0-1 0 0 0,0 0 0 0 0,-1 1 0 0 0,1-1 0 0 0,0 1-1 0 0,0 0 1 0 0,-1-1 0 0 0,1 1 0 0 0,0 0 0 0 0,-1 0 0 0 0,1 0 0 0 0,0 0-1 0 0,-1 0 1 0 0,1 0 0 0 0,0 0 0 0 0,-1 0 0 0 0,1 0 0 0 0,0 1 0 0 0,-2 0 0 0 0,2-1-6 0 0,1 1 0 0 0,-1 0 0 0 0,0 0 0 0 0,1 0 0 0 0,-1 0 0 0 0,1 0 1 0 0,-1 0-1 0 0,1 0 0 0 0,-1 0 0 0 0,1 0 0 0 0,0 0 0 0 0,0 0 0 0 0,-1 0 1 0 0,1 0-1 0 0,0 0 0 0 0,0 0 0 0 0,0 2 0 0 0,2 22-70 0 0,-2-19 67 0 0,10 63 1 0 0,2 0 0 0 0,25 75 0 0 0,-13-52-79 0 0,-20-77 89 0 0,7 34-44 0 0,-10-46 57 0 0,-1-1 0 0 0,0 1 0 0 0,1 0 0 0 0,-1 0 0 0 0,0 0 0 0 0,-1 0 0 0 0,1-1 0 0 0,0 1 0 0 0,-1 0 0 0 0,0 0 0 0 0,1-1 0 0 0,-1 1 0 0 0,-2 4-1 0 0,2-6-12 0 0,0-1-1 0 0,0 1 0 0 0,0-1 0 0 0,1 1 1 0 0,-1-1-1 0 0,0 0 0 0 0,0 1 0 0 0,0-1 1 0 0,0 0-1 0 0,0 0 0 0 0,0 0 0 0 0,0 0 1 0 0,0 0-1 0 0,0 0 0 0 0,1 0 0 0 0,-1 0 1 0 0,0 0-1 0 0,0 0 0 0 0,0 0 0 0 0,0-1 1 0 0,0 1-1 0 0,0 0 0 0 0,0 0 0 0 0,0-1 1 0 0,1 1-1 0 0,-1-1 0 0 0,0 1 0 0 0,0-1 1 0 0,-1 0-1 0 0,-24-18-246 0 0,-4-7 22 0 0,-38-33 55 0 0,64 56 166 0 0,0 1 0 0 0,0-1 0 0 0,0 1-1 0 0,-1 0 1 0 0,1 0 0 0 0,0 0 0 0 0,-1 0-1 0 0,-6-1 1 0 0,10 3 10 0 0,0 0-1 0 0,0 0 0 0 0,0 0 1 0 0,0 0-1 0 0,0 0 0 0 0,0 0 1 0 0,0 0-1 0 0,0 0 0 0 0,0 0 1 0 0,0 0-1 0 0,0 1 0 0 0,0-1 1 0 0,0 0-1 0 0,0 1 0 0 0,0-1 1 0 0,0 1-1 0 0,0-1 0 0 0,1 1 1 0 0,-1-1-1 0 0,0 1 1 0 0,0 0-1 0 0,1-1 0 0 0,-1 1 1 0 0,0 0-1 0 0,1 0 0 0 0,-1-1 1 0 0,0 1-1 0 0,1 0 0 0 0,-1 0 1 0 0,1 0-1 0 0,0 0 0 0 0,-1 0 1 0 0,1 0-1 0 0,0 0 0 0 0,-1 0 1 0 0,1 0-1 0 0,0 0 0 0 0,0 0 1 0 0,0 0-1 0 0,0 0 1 0 0,0 0-1 0 0,0 0 0 0 0,0 0 1 0 0,0 0-1 0 0,1 1 0 0 0,-1 2-1 0 0,0 0-1 0 0,0 0 1 0 0,1-1-1 0 0,0 1 1 0 0,0 0-1 0 0,0 0 1 0 0,0 0-1 0 0,1 0 1 0 0,-1-1-1 0 0,1 1 1 0 0,0-1-1 0 0,0 1 1 0 0,4 5-1 0 0,-1-4-2 0 0,0 0 0 0 0,0 0 0 0 0,0-1 0 0 0,0 0 0 0 0,1 1 0 0 0,0-2 0 0 0,9 6 0 0 0,-4-4-10 0 0,1 0 1 0 0,0 0-1 0 0,0-1 1 0 0,1-1-1 0 0,-1 0 1 0 0,1-1-1 0 0,-1 0 1 0 0,17 0-1 0 0,-13-2 37 0 0,0-2-1 0 0,0 1 0 0 0,0-2 1 0 0,0 0-1 0 0,0-1 1 0 0,0-1-1 0 0,-1 0 0 0 0,0-1 1 0 0,23-12-1 0 0,-19 6 5 0 0,0-1-1 0 0,0 0 1 0 0,-1-1-1 0 0,-1-1 1 0 0,0 0-1 0 0,18-23 1 0 0,-34 36-19 0 0,0 1-1 0 0,0 0 1 0 0,0-1 0 0 0,0 1-1 0 0,0 0 1 0 0,0 0 0 0 0,1 0 0 0 0,-1 0-1 0 0,0 0 1 0 0,1 0 0 0 0,-1 0-1 0 0,1 0 1 0 0,-1 0 0 0 0,1 1-1 0 0,0-1 1 0 0,-1 1 0 0 0,1-1 0 0 0,-1 1-1 0 0,1-1 1 0 0,0 1 0 0 0,0 0-1 0 0,-1 0 1 0 0,1 0 0 0 0,0 0-1 0 0,-1 0 1 0 0,3 1 0 0 0,0 0 3 0 0,-1 1 0 0 0,0 0-1 0 0,1 0 1 0 0,-1 0 0 0 0,0 0 0 0 0,0 1 0 0 0,-1-1 0 0 0,1 1 0 0 0,0 0 0 0 0,3 5-1 0 0,9 10-12 0 0,0 1-6 0 0,21 21-1 0 0,-32-37 17 0 0,0 1-1 0 0,0-1 1 0 0,0 0-1 0 0,0 0 1 0 0,0 0-1 0 0,1 0 1 0 0,-1-1-1 0 0,1 1 0 0 0,0-1 1 0 0,0-1-1 0 0,8 3 1 0 0,-10-4 45 0 0,0 1 1 0 0,0-1 0 0 0,0-1-1 0 0,0 1 1 0 0,0 0-1 0 0,0-1 1 0 0,0 0 0 0 0,0 1-1 0 0,0-1 1 0 0,-1 0-1 0 0,1-1 1 0 0,0 1 0 0 0,-1 0-1 0 0,1-1 1 0 0,-1 1-1 0 0,1-1 1 0 0,-1 0 0 0 0,0 0-1 0 0,1 0 1 0 0,-1 0-1 0 0,0 0 1 0 0,0-1 0 0 0,-1 1-1 0 0,1 0 1 0 0,0-1-1 0 0,-1 1 1 0 0,0-1 0 0 0,2-4-1 0 0,2-6-7 0 0,0 1 0 0 0,-1-1 0 0 0,0 1 0 0 0,-1-1 0 0 0,1-14 1 0 0,-3 14-109 0 0,2-9-371 0 0,3 20 159 0 0,4 13 26 0 0,-1 0 224 0 0,0-1 0 0 0,1 0-1 0 0,0 0 1 0 0,0 0 0 0 0,21 13-1 0 0,-25-20 49 0 0,-1 1 0 0 0,1 0 0 0 0,0-1-1 0 0,0 0 1 0 0,1-1 0 0 0,-1 0 0 0 0,1 0-1 0 0,-1 0 1 0 0,1 0 0 0 0,0-1 0 0 0,-1 0-1 0 0,1-1 1 0 0,13 0 0 0 0,-14-1 7 0 0,0-1-1 0 0,1 0 1 0 0,-1 0-1 0 0,0-1 1 0 0,0 1 0 0 0,-1-1-1 0 0,1-1 1 0 0,0 1 0 0 0,-1-1-1 0 0,0 0 1 0 0,0 0-1 0 0,7-8 1 0 0,-2 2-51 0 0,-2 0-1 0 0,1 0 1 0 0,-1-1-1 0 0,-1 0 1 0 0,8-14 0 0 0,-15 24 19 0 0,3-5-43 0 0,0 0 0 0 0,0 0 0 0 0,1 0 0 0 0,-1 1 0 0 0,9-10 1 0 0,-11 14 35 0 0,0 0 0 0 0,0 0 0 0 0,1 1 0 0 0,-1-1 0 0 0,0 0 0 0 0,0 0 1 0 0,0 1-1 0 0,0-1 0 0 0,1 1 0 0 0,-1-1 0 0 0,0 1 0 0 0,1-1 0 0 0,-1 1 1 0 0,0 0-1 0 0,1 0 0 0 0,-1 0 0 0 0,0 0 0 0 0,1 0 0 0 0,-1 0 0 0 0,1 0 1 0 0,-1 0-1 0 0,0 0 0 0 0,1 0 0 0 0,-1 1 0 0 0,0-1 0 0 0,0 1 0 0 0,1-1 1 0 0,-1 1-1 0 0,0-1 0 0 0,0 1 0 0 0,1 0 0 0 0,-1 0 0 0 0,0 0 0 0 0,0-1 0 0 0,1 3 1 0 0,21 15 3 0 0,0-2 1 0 0,39 22 0 0 0,-54-34 32 0 0,1 1 0 0 0,-1-1 0 0 0,1-1 0 0 0,0 0 0 0 0,0 0-1 0 0,1-1 1 0 0,-1 0 0 0 0,1 0 0 0 0,-1-1 0 0 0,1-1 0 0 0,13 0 0 0 0,-20 0-23 0 0,1-1 1 0 0,-1 1-1 0 0,0-1 1 0 0,0 0 0 0 0,0 0-1 0 0,0 0 1 0 0,0 0-1 0 0,0-1 1 0 0,0 1-1 0 0,0-1 1 0 0,0 0 0 0 0,-1 0-1 0 0,1 0 1 0 0,0 0-1 0 0,-1 0 1 0 0,0-1-1 0 0,0 1 1 0 0,0-1 0 0 0,3-3-1 0 0,-3 1-22 0 0,0 1 0 0 0,0-1 0 0 0,0 1 0 0 0,-1-1-1 0 0,1 0 1 0 0,-1 1 0 0 0,0-1 0 0 0,-1 0 0 0 0,1 0 0 0 0,-1 0 0 0 0,0 0 0 0 0,-1-6-1 0 0,0 4-21 0 0,0 0 0 0 0,0 0 0 0 0,-1 0 0 0 0,0 0 0 0 0,0 0 0 0 0,-1 0 0 0 0,0 1 0 0 0,-5-10 0 0 0,6 12 18 0 0,-1 1-1 0 0,0-1 0 0 0,0 0 0 0 0,0 1 0 0 0,0-1 0 0 0,0 1 1 0 0,-1 0-1 0 0,1 0 0 0 0,-1 0 0 0 0,0 1 0 0 0,0-1 0 0 0,-8-3 1 0 0,9 5 12 0 0,0 0 0 0 0,1 0 1 0 0,-1 1-1 0 0,0-1 0 0 0,0 1 1 0 0,1 0-1 0 0,-1 0 0 0 0,0 0 1 0 0,0 0-1 0 0,0 0 1 0 0,1 0-1 0 0,-1 1 0 0 0,0-1 1 0 0,0 1-1 0 0,1 0 0 0 0,-1 0 1 0 0,0 0-1 0 0,1 0 0 0 0,-1 1 1 0 0,1-1-1 0 0,0 0 1 0 0,-1 1-1 0 0,1 0 0 0 0,0 0 1 0 0,0-1-1 0 0,0 1 0 0 0,0 1 1 0 0,0-1-1 0 0,0 0 0 0 0,1 0 1 0 0,-1 1-1 0 0,-1 3 1 0 0,-1 2-1 0 0,0 0 1 0 0,0-1-1 0 0,1 1 1 0 0,1 1-1 0 0,-1-1 1 0 0,1 0-1 0 0,1 1 1 0 0,-1-1-1 0 0,1 14 1 0 0,1-19 8 0 0,0 1 1 0 0,0-1 0 0 0,0 1-1 0 0,1-1 1 0 0,-1 1 0 0 0,1-1-1 0 0,0 1 1 0 0,0-1 0 0 0,1 1-1 0 0,-1-1 1 0 0,1 0 0 0 0,-1 0-1 0 0,1 0 1 0 0,0 0 0 0 0,0 0-1 0 0,0 0 1 0 0,1 0 0 0 0,-1-1-1 0 0,6 5 1 0 0,-6-6 8 0 0,0 1-1 0 0,1-1 1 0 0,-1 0-1 0 0,1 0 1 0 0,0 0 0 0 0,-1 0-1 0 0,1 0 1 0 0,0-1-1 0 0,-1 1 1 0 0,1-1 0 0 0,0 0-1 0 0,0 0 1 0 0,-1 0 0 0 0,1 0-1 0 0,0 0 1 0 0,0-1-1 0 0,-1 1 1 0 0,1-1 0 0 0,0 0-1 0 0,-1 1 1 0 0,1-1 0 0 0,0 0-1 0 0,-1-1 1 0 0,0 1-1 0 0,1 0 1 0 0,2-3 0 0 0,7-5-21 0 0,-1 0 1 0 0,1-1 0 0 0,-1 0-1 0 0,-1-1 1 0 0,14-19 0 0 0,-13 16-5 0 0,1 1 1 0 0,0 0 0 0 0,16-13-1 0 0,-25 23 26 0 0,0 1-1 0 0,0 0 0 0 0,1 0 1 0 0,-1 0-1 0 0,0 0 0 0 0,1 0 1 0 0,-1 1-1 0 0,1 0 1 0 0,-1-1-1 0 0,1 1 0 0 0,0 0 1 0 0,0 1-1 0 0,-1-1 0 0 0,1 1 1 0 0,0 0-1 0 0,0 0 0 0 0,0 0 1 0 0,-1 0-1 0 0,1 0 1 0 0,0 1-1 0 0,0 0 0 0 0,3 1 1 0 0,-3 0 1 0 0,0 0 1 0 0,0 0 0 0 0,-1 0 0 0 0,1 1 0 0 0,-1-1 0 0 0,1 1 0 0 0,-1 0 0 0 0,0 0-1 0 0,0 0 1 0 0,-1 0 0 0 0,1 1 0 0 0,-1-1 0 0 0,1 1 0 0 0,-1-1 0 0 0,0 1 0 0 0,0 0-1 0 0,-1 0 1 0 0,1 0 0 0 0,1 6 0 0 0,-3-9-12 0 0,13 34 127 0 0,-12-34-111 0 0,-1 0 1 0 0,1 0-1 0 0,-1 0 0 0 0,1 0 0 0 0,-1 0 1 0 0,1-1-1 0 0,0 1 0 0 0,-1 0 0 0 0,1-1 1 0 0,0 1-1 0 0,0 0 0 0 0,-1-1 0 0 0,1 1 1 0 0,0-1-1 0 0,0 1 0 0 0,0-1 0 0 0,0 1 1 0 0,0-1-1 0 0,0 0 0 0 0,0 1 1 0 0,0-1-1 0 0,0 0 0 0 0,0 0 0 0 0,0 0 1 0 0,0 0-1 0 0,0 0 0 0 0,0 0 0 0 0,0 0 1 0 0,2 0-1 0 0,3-2-11 0 0,0-1 1 0 0,0 0-1 0 0,-1 0 1 0 0,1-1-1 0 0,-1 1 1 0 0,1-1-1 0 0,-1 0 1 0 0,6-7-1 0 0,26-18-217 0 0,-26 23 195 0 0,1 0 0 0 0,0 1-1 0 0,-1 1 1 0 0,1 0 0 0 0,1 0-1 0 0,-1 1 1 0 0,0 1 0 0 0,1 0 0 0 0,0 0-1 0 0,19 2 1 0 0,46 0 81 0 0,111-14 0 0 0,-174 11-1 0 0,0 0 0 0 0,18-6 0 0 0,-28 7-44 0 0,0 0 1 0 0,-1 0-1 0 0,1 0 0 0 0,0 0 1 0 0,-1-1-1 0 0,0 0 0 0 0,1 0 1 0 0,-1 0-1 0 0,0 0 0 0 0,4-6 1 0 0,-7 8-20 0 0,0-1 0 0 0,0 0 1 0 0,0 1-1 0 0,0-1 1 0 0,0 0-1 0 0,0 0 0 0 0,-1 1 1 0 0,1-1-1 0 0,-1 0 1 0 0,0 0-1 0 0,1 0 1 0 0,-1 0-1 0 0,0 0 0 0 0,0 0 1 0 0,0 0-1 0 0,0 0 1 0 0,0 1-1 0 0,-1-1 0 0 0,1 0 1 0 0,0 0-1 0 0,-1 0 1 0 0,1 0-1 0 0,-1 0 0 0 0,0 1 1 0 0,0-1-1 0 0,0 0 1 0 0,0 1-1 0 0,0-1 1 0 0,0 0-1 0 0,0 1 0 0 0,0-1 1 0 0,-2 0-1 0 0,-1-3-13 0 0,0 1 1 0 0,-1 0-1 0 0,1 1 0 0 0,0-1 0 0 0,-1 1 1 0 0,0 0-1 0 0,0 0 0 0 0,0 0 0 0 0,-8-3 1 0 0,0 3 16 0 0,0 0 0 0 0,-1 1 0 0 0,1 1 0 0 0,-1 0 0 0 0,1 0 0 0 0,0 1 0 0 0,-1 1 0 0 0,1 1 0 0 0,0 0 0 0 0,-1 0 0 0 0,1 1 0 0 0,0 1 0 0 0,1 0 0 0 0,-1 1 0 0 0,1 0 0 0 0,0 1 0 0 0,-14 9 0 0 0,18-10 27 0 0,1 1 1 0 0,-1 1 0 0 0,1-1-1 0 0,1 1 1 0 0,-1 0 0 0 0,1 0-1 0 0,1 1 1 0 0,-1 0 0 0 0,1 0-1 0 0,0 0 1 0 0,-6 18 0 0 0,9-21-6 0 0,0 0-1 0 0,1 0 1 0 0,0 1 0 0 0,0-1 0 0 0,0 0 0 0 0,0 1 0 0 0,1-1 0 0 0,0 1 0 0 0,0-1 0 0 0,1 1 0 0 0,-1-1 0 0 0,1 1 0 0 0,0-1 0 0 0,1 0 0 0 0,-1 1 0 0 0,1-1 0 0 0,0 0 0 0 0,1 0 0 0 0,-1 0 0 0 0,1 0-1 0 0,5 7 1 0 0,-1-4-45 0 0,0 0-1 0 0,0-1 1 0 0,1 0-1 0 0,0 0 0 0 0,0-1 1 0 0,0 0-1 0 0,1 0 0 0 0,14 7 1 0 0,-7-6-280 0 0,-1-1 0 0 0,2 0-1 0 0,-1-2 1 0 0,28 6 0 0 0,-6-6-1117 0 0,-1-1-1 0 0,1-2 1 0 0,74-7 0 0 0,-83 2-981 0 0,0-1-1724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41.047"/>
    </inkml:context>
    <inkml:brush xml:id="br0">
      <inkml:brushProperty name="width" value="0.05" units="cm"/>
      <inkml:brushProperty name="height" value="0.05" units="cm"/>
      <inkml:brushProperty name="color" value="#E71224"/>
    </inkml:brush>
  </inkml:definitions>
  <inkml:trace contextRef="#ctx0" brushRef="#br0">52 1 6689 0 0,'-16'13'4235'0'0,"15"-11"-4109"0"0,0 0-1 0 0,-1 1 1 0 0,1-1 0 0 0,0 0-1 0 0,0 0 1 0 0,0 0-1 0 0,1 1 1 0 0,-1-1 0 0 0,0 3-1 0 0,0 2-226 0 0,1 0 0 0 0,0 0 0 0 0,0 0-1 0 0,0 0 1 0 0,3 8 0 0 0,0 28-8 0 0,-2 0 0 0 0,-1 0 0 0 0,-3 0 0 0 0,-9 53 0 0 0,-3 87 739 0 0,15-183-629 0 0,-1 5 111 0 0,1-1 1 0 0,0 1-1 0 0,0 0 1 0 0,0-1 0 0 0,1 1-1 0 0,0 0 1 0 0,0-1-1 0 0,0 1 1 0 0,0-1-1 0 0,1 1 1 0 0,3 6-1 0 0,9-31 482 0 0,5-24-566 0 0,40-87-677 0 0,-48 110 441 0 0,0 1 1 0 0,2 0-1 0 0,1 1 1 0 0,16-19-1 0 0,-25 32 159 0 0,1 0 1 0 0,0 1-1 0 0,0-1 0 0 0,1 1 1 0 0,-1 0-1 0 0,1 1 1 0 0,11-6-1 0 0,-15 9 53 0 0,0 0-1 0 0,0 0 1 0 0,0 0-1 0 0,0 0 1 0 0,1 0-1 0 0,-1 1 1 0 0,0-1-1 0 0,1 1 1 0 0,-1 0-1 0 0,0 0 1 0 0,1 0-1 0 0,-1 1 1 0 0,0-1-1 0 0,0 1 1 0 0,1 0-1 0 0,-1 0 1 0 0,0 0 0 0 0,0 0-1 0 0,0 0 1 0 0,6 4-1 0 0,5 5 94 0 0,1 1-1 0 0,-2 1 0 0 0,1 0 1 0 0,-2 1-1 0 0,12 14 1 0 0,-10-11-77 0 0,0-1 1 0 0,0-1 0 0 0,25 19 0 0 0,-28-25 11 0 0,1-1 1 0 0,0-1 0 0 0,0 0-1 0 0,0-1 1 0 0,1 0-1 0 0,-1 0 1 0 0,1-2 0 0 0,0 1-1 0 0,0-2 1 0 0,1 0 0 0 0,-1 0-1 0 0,1-1 1 0 0,-1-1 0 0 0,0 0-1 0 0,1-1 1 0 0,-1-1 0 0 0,19-4-1 0 0,-20 3-44 0 0,0 0 0 0 0,-1-2-1 0 0,0 1 1 0 0,0-1 0 0 0,0-1-1 0 0,0 0 1 0 0,-1 0 0 0 0,0-1-1 0 0,0-1 1 0 0,-1 1 0 0 0,0-2-1 0 0,0 1 1 0 0,-1-1 0 0 0,0 0 0 0 0,-1-1-1 0 0,0 0 1 0 0,0 0 0 0 0,-1-1-1 0 0,6-13 1 0 0,-3 4 15 0 0,-2-1 1 0 0,9-32-1 0 0,-14 43-1 0 0,0 0 0 0 0,-1-1 0 0 0,0 1 1 0 0,-1 0-1 0 0,0 0 0 0 0,0 0 0 0 0,-4-17 0 0 0,3 23 3 0 0,0 0 1 0 0,-1 0 0 0 0,1 0-1 0 0,-1 0 1 0 0,0 0-1 0 0,0 1 1 0 0,0-1 0 0 0,-1 0-1 0 0,1 1 1 0 0,-1 0-1 0 0,0 0 1 0 0,0-1 0 0 0,0 2-1 0 0,0-1 1 0 0,-1 0-1 0 0,1 1 1 0 0,-1-1 0 0 0,1 1-1 0 0,-1 0 1 0 0,0 0-1 0 0,0 1 1 0 0,0-1 0 0 0,0 1-1 0 0,0 0 1 0 0,0 0-1 0 0,-1 0 1 0 0,1 0 0 0 0,-7 1-1 0 0,2-1 7 0 0,0 1-1 0 0,-1 0 1 0 0,1 0-1 0 0,0 1 1 0 0,-1 1-1 0 0,1-1 1 0 0,0 2-1 0 0,0-1 1 0 0,0 1-1 0 0,0 0 1 0 0,1 1-1 0 0,-9 5 1 0 0,9-5-174 0 0,0 2 1 0 0,1-1 0 0 0,0 1 0 0 0,0 0-1 0 0,0 0 1 0 0,1 1 0 0 0,0 0-1 0 0,0 0 1 0 0,1 0 0 0 0,0 1-1 0 0,0 0 1 0 0,1 0 0 0 0,0 0-1 0 0,0 1 1 0 0,1-1 0 0 0,0 1 0 0 0,0 0-1 0 0,1 0 1 0 0,1 0 0 0 0,-1 0-1 0 0,1 11 1 0 0,1-16-151 0 0,0-1 1 0 0,0 0-1 0 0,1 0 0 0 0,0 1 1 0 0,0-1-1 0 0,-1 0 0 0 0,2 0 1 0 0,-1 0-1 0 0,3 5 0 0 0,0 0-3552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41.977"/>
    </inkml:context>
    <inkml:brush xml:id="br0">
      <inkml:brushProperty name="width" value="0.05" units="cm"/>
      <inkml:brushProperty name="height" value="0.05" units="cm"/>
      <inkml:brushProperty name="color" value="#E71224"/>
    </inkml:brush>
  </inkml:definitions>
  <inkml:trace contextRef="#ctx0" brushRef="#br0">197 220 9634 0 0,'-2'1'115'0'0,"0"0"-1"0"0,1 1 1 0 0,-1-1 0 0 0,1 1-1 0 0,0-1 1 0 0,0 1 0 0 0,-1 0-1 0 0,1-1 1 0 0,0 1 0 0 0,0 0-1 0 0,1 0 1 0 0,-1 0 0 0 0,0 0 0 0 0,1 0-1 0 0,-2 3 1 0 0,2-5-120 0 0,0 1 0 0 0,0 0-1 0 0,0 0 1 0 0,0-1 0 0 0,0 1 0 0 0,0 0 0 0 0,0 0-1 0 0,0-1 1 0 0,0 1 0 0 0,0 0 0 0 0,1 0 0 0 0,-1-1 0 0 0,0 1-1 0 0,0 0 1 0 0,1-1 0 0 0,-1 1 0 0 0,0 0 0 0 0,1-1-1 0 0,-1 1 1 0 0,1 0 0 0 0,-1-1 0 0 0,1 1 0 0 0,-1-1 0 0 0,1 1-1 0 0,-1-1 1 0 0,1 1 0 0 0,-1-1 0 0 0,1 1 0 0 0,0-1 0 0 0,-1 0-1 0 0,1 1 1 0 0,0-1 0 0 0,0 0 0 0 0,-1 0 0 0 0,1 1-1 0 0,0-1 1 0 0,-1 0 0 0 0,1 0 0 0 0,0 0 0 0 0,0 0 0 0 0,-1 0-1 0 0,1 0 1 0 0,1 0 0 0 0,0 0 8 0 0,0-1 0 0 0,-1 1-1 0 0,1-1 1 0 0,-1 0 0 0 0,1 1-1 0 0,0-1 1 0 0,-1 0 0 0 0,0 0 0 0 0,1 0-1 0 0,-1 0 1 0 0,1 0 0 0 0,-1 0 0 0 0,0 0-1 0 0,0 0 1 0 0,2-3 0 0 0,18-23 68 0 0,-16 20-34 0 0,9-13 110 0 0,23-41 0 0 0,-34 55-116 0 0,0 0 0 0 0,0 0 0 0 0,-1 0 0 0 0,0 0 1 0 0,0-1-1 0 0,-1 1 0 0 0,1-1 0 0 0,-1 1 0 0 0,-1-1 0 0 0,1 1 1 0 0,-1-1-1 0 0,-1-9 0 0 0,0 13-24 0 0,0 1 0 0 0,0-1 0 0 0,-1 1 0 0 0,1-1 0 0 0,0 1 0 0 0,-1 0 0 0 0,0-1 1 0 0,1 1-1 0 0,-1 0 0 0 0,0 0 0 0 0,0 0 0 0 0,0 0 0 0 0,0 1 0 0 0,-1-1 0 0 0,1 1 0 0 0,0-1 0 0 0,-1 1 0 0 0,1 0 0 0 0,-1-1 0 0 0,1 1 1 0 0,-1 1-1 0 0,0-1 0 0 0,1 0 0 0 0,-1 1 0 0 0,-5-1 0 0 0,2-1-1 0 0,-1 2 0 0 0,0-1 0 0 0,0 1 1 0 0,0 0-1 0 0,0 0 0 0 0,0 1 0 0 0,0 0 0 0 0,0 0 0 0 0,-9 3 0 0 0,13-3-11 0 0,0 1 0 0 0,0-1 1 0 0,1 1-1 0 0,-1 0 0 0 0,1 0 0 0 0,0 0 0 0 0,-1 0 0 0 0,1 0 0 0 0,0 1 0 0 0,0-1 0 0 0,0 0 0 0 0,1 1 0 0 0,-1 0 0 0 0,0-1 0 0 0,1 1 1 0 0,0 0-1 0 0,0 0 0 0 0,0 0 0 0 0,0 0 0 0 0,0 0 0 0 0,0 0 0 0 0,1 0 0 0 0,0 0 0 0 0,-1 0 0 0 0,1 0 0 0 0,1 6 0 0 0,-1 2 1 0 0,1 1-1 0 0,1 0 1 0 0,0 0-1 0 0,0-1 1 0 0,7 20-1 0 0,-8-29 6 0 0,3 12 17 0 0,1-1 0 0 0,1 1 0 0 0,0-1-1 0 0,1 0 1 0 0,0-1 0 0 0,14 19 0 0 0,75 76 48 0 0,-58-68-65 0 0,-2 2 0 0 0,50 73 0 0 0,-78-101-19 0 0,-1 0 0 0 0,0 0 0 0 0,-1 1 0 0 0,0-1 0 0 0,-1 2 0 0 0,-1-1 0 0 0,4 18 0 0 0,-7-25 11 0 0,-1-1-1 0 0,1 1 1 0 0,-1 0 0 0 0,0 0 0 0 0,-1-1 0 0 0,1 1 0 0 0,-1 0 0 0 0,-1-1 0 0 0,1 1 0 0 0,-1-1 0 0 0,0 1 0 0 0,-1-1 0 0 0,1 0 0 0 0,-1 0 0 0 0,-1 0-1 0 0,1 0 1 0 0,-1-1 0 0 0,-5 8 0 0 0,-4 0 55 0 0,0-1 0 0 0,0 0-1 0 0,-1-1 1 0 0,-1 0 0 0 0,0-1-1 0 0,0-1 1 0 0,-1 0 0 0 0,-20 8-1 0 0,4-5 73 0 0,0 0 0 0 0,-1-2 0 0 0,-46 7-1 0 0,69-15-61 0 0,1-1-1 0 0,-1 0 0 0 0,1 0 0 0 0,-1-1 0 0 0,1 0 0 0 0,-1-1 0 0 0,0 0 1 0 0,-10-3-1 0 0,17 3-52 0 0,0 0 0 0 0,-1 0 0 0 0,1-1 1 0 0,0 1-1 0 0,0-1 0 0 0,0 1 0 0 0,0-1 1 0 0,0 0-1 0 0,1 0 0 0 0,-1 0 0 0 0,0-1 1 0 0,1 1-1 0 0,0-1 0 0 0,-1 1 0 0 0,1-1 1 0 0,0 0-1 0 0,0 0 0 0 0,1 0 0 0 0,-1 0 1 0 0,1 0-1 0 0,-1 0 0 0 0,1 0 0 0 0,0 0 1 0 0,0-1-1 0 0,0-4 0 0 0,-1-9-64 0 0,0 0 1 0 0,2 1-1 0 0,0-1 0 0 0,1 0 0 0 0,1 1 1 0 0,0-1-1 0 0,2 1 0 0 0,-1 0 0 0 0,2 0 0 0 0,0 0 1 0 0,1 0-1 0 0,12-22 0 0 0,-6 16-102 0 0,1 1-1 0 0,0 1 0 0 0,2 0 1 0 0,0 1-1 0 0,1 0 1 0 0,1 1-1 0 0,36-28 1 0 0,-28 26-39 0 0,2 1-1 0 0,1 2 1 0 0,34-17 0 0 0,-44 26 86 0 0,0 1-1 0 0,0 0 1 0 0,1 1-1 0 0,0 2 1 0 0,1 0 0 0 0,30-3-1 0 0,-21 6 25 0 0,-1 1-1 0 0,1 2 1 0 0,0 1-1 0 0,45 10 1 0 0,-70-12 96 0 0,1 0 0 0 0,-1-1 0 0 0,0 1 0 0 0,1-1 1 0 0,-1 1-1 0 0,1-1 0 0 0,-1-1 0 0 0,0 1 0 0 0,1-1 0 0 0,-1 1 0 0 0,0-1 0 0 0,0 0 0 0 0,1-1 1 0 0,-1 1-1 0 0,0-1 0 0 0,0 0 0 0 0,6-3 0 0 0,-6 2 20 0 0,-1-1 0 0 0,0 1 0 0 0,0 0 1 0 0,0-1-1 0 0,0 0 0 0 0,0 1 0 0 0,-1-1 0 0 0,1 0 0 0 0,-1 0 1 0 0,0-1-1 0 0,0 1 0 0 0,-1 0 0 0 0,1-1 0 0 0,-1 1 0 0 0,0-1 1 0 0,1-6-1 0 0,1-11 170 0 0,5-40 353 0 0,-7 57-467 0 0,-1 0 0 0 0,0 1 0 0 0,-1-1 0 0 0,1 1 0 0 0,-1-1-1 0 0,0 1 1 0 0,0-1 0 0 0,-1 1 0 0 0,1-1 0 0 0,-5-7 0 0 0,6 11-60 0 0,0 1 1 0 0,-1-1-1 0 0,1 1 1 0 0,0-1-1 0 0,-1 1 1 0 0,1-1-1 0 0,0 1 1 0 0,-1-1-1 0 0,1 1 1 0 0,-1-1-1 0 0,1 1 1 0 0,-1-1-1 0 0,1 1 1 0 0,-1 0-1 0 0,1-1 1 0 0,-1 1-1 0 0,1 0 1 0 0,-1 0-1 0 0,0-1 1 0 0,1 1-1 0 0,-1 0 1 0 0,1 0-1 0 0,-1 0 1 0 0,0 0-1 0 0,1 0 1 0 0,-1 0 0 0 0,1 0-1 0 0,-1 0 1 0 0,0 0-1 0 0,1 0 1 0 0,-1 0-1 0 0,0 0 1 0 0,1 0-1 0 0,-1 0 1 0 0,1 1-1 0 0,-1-1 1 0 0,0 0-1 0 0,1 0 1 0 0,-1 1-1 0 0,1-1 1 0 0,-1 0-1 0 0,1 1 1 0 0,-1-1-1 0 0,1 1 1 0 0,-1-1-1 0 0,0 1 1 0 0,0 1 32 0 0,-1 0 0 0 0,1-1 0 0 0,-1 1 0 0 0,1 0 1 0 0,0 0-1 0 0,0 0 0 0 0,0 0 0 0 0,0 0 0 0 0,0 0 0 0 0,0 0 0 0 0,0 0 0 0 0,0 3 1 0 0,0 7-55 0 0,1 0 0 0 0,0 1 0 0 0,1-1 1 0 0,1 0-1 0 0,-1 0 0 0 0,2 0 0 0 0,0 0 1 0 0,0 0-1 0 0,1 0 0 0 0,10 20 0 0 0,-6-17-270 0 0,1 0 0 0 0,0 0 0 0 0,1-1 0 0 0,1 0 0 0 0,0-1 0 0 0,1 0 0 0 0,15 13-1 0 0,-9-15-886 0 0,-17-11 1079 0 0,-1 0-1 0 0,0 0 1 0 0,1 0-1 0 0,-1 0 0 0 0,1 1 1 0 0,-1-1-1 0 0,1 0 1 0 0,-1 0-1 0 0,0 0 1 0 0,1 0-1 0 0,-1 0 1 0 0,1 0-1 0 0,-1 0 0 0 0,1 0 1 0 0,-1 0-1 0 0,1 0 1 0 0,-1-1-1 0 0,0 1 1 0 0,1 0-1 0 0,-1 0 1 0 0,1 0-1 0 0,-1 0 0 0 0,0-1 1 0 0,1 1-1 0 0,-1 0 1 0 0,0 0-1 0 0,1-1 1 0 0,-1 1-1 0 0,0 0 1 0 0,1-1-1 0 0,-1 1 1 0 0,0 0-1 0 0,1-1 0 0 0,-1 1 1 0 0,0-1-1 0 0,0 1 1 0 0,0 0-1 0 0,1-1 1 0 0,-1 1-1 0 0,0-1 1 0 0,0 1-1 0 0,0 0 0 0 0,0-1 1 0 0,0 1-1 0 0,0-1 1 0 0,1-5-3953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42.308"/>
    </inkml:context>
    <inkml:brush xml:id="br0">
      <inkml:brushProperty name="width" value="0.05" units="cm"/>
      <inkml:brushProperty name="height" value="0.05" units="cm"/>
      <inkml:brushProperty name="color" value="#E71224"/>
    </inkml:brush>
  </inkml:definitions>
  <inkml:trace contextRef="#ctx0" brushRef="#br0">15 1 12515 0 0,'-6'4'1128'0'0,"2"0"-768"0"0,0 2-496 0 0,4-4-344 0 0,0 2-128 0 0,4 2-80 0 0,0 2-33 0 0,0 2-79 0 0,0-2-88 0 0,0-2-288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42.656"/>
    </inkml:context>
    <inkml:brush xml:id="br0">
      <inkml:brushProperty name="width" value="0.05" units="cm"/>
      <inkml:brushProperty name="height" value="0.05" units="cm"/>
      <inkml:brushProperty name="color" value="#E71224"/>
    </inkml:brush>
  </inkml:definitions>
  <inkml:trace contextRef="#ctx0" brushRef="#br0">273 40 9186 0 0,'-61'-19'3236'0'0,"52"15"-3231"0"0,1 1 0 0 0,-1 0 0 0 0,0 0 0 0 0,0 1 1 0 0,0 0-1 0 0,0 0 0 0 0,-1 1 0 0 0,1 1 0 0 0,0 0 0 0 0,-13 1 1 0 0,18-1 25 0 0,-1 1 1 0 0,1-1 0 0 0,-1 1-1 0 0,1 0 1 0 0,-1 1 0 0 0,1-1-1 0 0,-1 1 1 0 0,1 0 0 0 0,0 0-1 0 0,0 0 1 0 0,0 1 0 0 0,0 0-1 0 0,1-1 1 0 0,-1 1-1 0 0,1 0 1 0 0,-1 1 0 0 0,1-1-1 0 0,0 1 1 0 0,0-1 0 0 0,1 1-1 0 0,-1 0 1 0 0,1 0 0 0 0,0 0-1 0 0,0 0 1 0 0,0 0 0 0 0,0 1-1 0 0,1-1 1 0 0,0 1 0 0 0,0-1-1 0 0,0 1 1 0 0,0-1 0 0 0,1 1-1 0 0,0 9 1 0 0,0-3 23 0 0,2 0 0 0 0,0 1 0 0 0,0-1 0 0 0,1 0-1 0 0,0 0 1 0 0,1-1 0 0 0,0 1 0 0 0,1-1 0 0 0,0 1 0 0 0,0-1 0 0 0,1-1 0 0 0,1 1 0 0 0,8 9 0 0 0,0-1-15 0 0,1 0 0 0 0,1-1 1 0 0,1-1-1 0 0,1 0 0 0 0,25 15 1 0 0,-21-17-221 0 0,0-1 1 0 0,1-1-1 0 0,1-1 0 0 0,0-1 1 0 0,0-2-1 0 0,1 0 1 0 0,37 5-1 0 0,-40-9-699 0 0,1-2 0 0 0,0-1-1 0 0,-1 0 1 0 0,1-2 0 0 0,24-3 0 0 0,0-5-3966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2.854"/>
    </inkml:context>
    <inkml:brush xml:id="br0">
      <inkml:brushProperty name="width" value="0.05" units="cm"/>
      <inkml:brushProperty name="height" value="0.05" units="cm"/>
      <inkml:brushProperty name="color" value="#E71224"/>
    </inkml:brush>
  </inkml:definitions>
  <inkml:trace contextRef="#ctx0" brushRef="#br0">2 140 2905 0 0,'0'0'37'0'0,"0"0"0"0"0,-1 0 0 0 0,1 0 0 0 0,0 0 0 0 0,0 0 0 0 0,0 0 0 0 0,0-1 0 0 0,0 1 0 0 0,0 0 1 0 0,0 0-1 0 0,0 0 0 0 0,0 0 0 0 0,0-1 0 0 0,0 1 0 0 0,0 0 0 0 0,0 0 0 0 0,0 0 0 0 0,0 0 0 0 0,0-1 1 0 0,0 1-1 0 0,0 0 0 0 0,0 0 0 0 0,0 0 0 0 0,0 0 0 0 0,0 0 0 0 0,0-1 0 0 0,0 1 0 0 0,1 0 0 0 0,-1 0 1 0 0,0 0-1 0 0,0 0 0 0 0,0 0 0 0 0,0-1 0 0 0,0 1 0 0 0,0 0 0 0 0,0 0 0 0 0,1 0 0 0 0,-1 0 0 0 0,0 0 0 0 0,0 0 1 0 0,0 0-1 0 0,12-6 706 0 0,11-1-234 0 0,13-3 2019 0 0,-30 13-2481 0 0,0 0 0 0 0,0 1-1 0 0,0 0 1 0 0,0-1 0 0 0,-1 2-1 0 0,1-1 1 0 0,-1 1 0 0 0,6 7 0 0 0,16 11 39 0 0,-10-11-23 0 0,0-1 1 0 0,0-1-1 0 0,1 0 1 0 0,32 11-1 0 0,-24-9-35 0 0,-22-9-22 0 0,0-1 1 0 0,0 0-1 0 0,1 0 0 0 0,-1 0 0 0 0,0-1 0 0 0,1 1 0 0 0,-1-1 0 0 0,1 0 1 0 0,0-1-1 0 0,-1 1 0 0 0,1-1 0 0 0,9 0 0 0 0,3-4 30 0 0,-1-1-1 0 0,1-1 1 0 0,-1 0 0 0 0,-1-1-1 0 0,1-1 1 0 0,20-14-1 0 0,-7 6-26 0 0,3-4 28 0 0,54-46 0 0 0,-63 47 5 0 0,61-47 82 0 0,-82 66-118 0 0,-1-1 1 0 0,0-1 0 0 0,0 1-1 0 0,1 0 1 0 0,-1 0 0 0 0,0 0-1 0 0,0-1 1 0 0,0 1 0 0 0,-1 0-1 0 0,2-3 1 0 0,-2 4-1 0 0,1-1 1 0 0,-1 1-1 0 0,0 0 0 0 0,0 0 0 0 0,0-1 0 0 0,0 1 1 0 0,0 0-1 0 0,1 0 0 0 0,-1 0 0 0 0,0-1 0 0 0,0 1 1 0 0,0 0-1 0 0,0-1 0 0 0,0 1 0 0 0,0 0 0 0 0,0 0 1 0 0,0-1-1 0 0,0 1 0 0 0,0 0 0 0 0,0 0 0 0 0,0-1 1 0 0,0 1-1 0 0,0 0 0 0 0,0 0 0 0 0,0-1 0 0 0,-1 1 1 0 0,1 0-1 0 0,0 0 0 0 0,0-1 0 0 0,0 1 0 0 0,0 0 1 0 0,0 0-1 0 0,-1 0 0 0 0,1-1 0 0 0,0 1 1 0 0,0 0-1 0 0,0 0 0 0 0,-1 0 0 0 0,1 0 0 0 0,0-1 1 0 0,0 1-1 0 0,0 0 0 0 0,-1 0 0 0 0,1 0 0 0 0,0 0 1 0 0,0 0-1 0 0,-1 0 0 0 0,1 0 0 0 0,0 0 0 0 0,0 0 1 0 0,-1-1-1 0 0,-4 2-81 0 0,1 0-1 0 0,0 1 1 0 0,0-1 0 0 0,-1 1 0 0 0,1 0-1 0 0,0 0 1 0 0,0 0 0 0 0,1 0 0 0 0,-1 1-1 0 0,0-1 1 0 0,1 1 0 0 0,-1 0 0 0 0,-4 6-1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4.494"/>
    </inkml:context>
    <inkml:brush xml:id="br0">
      <inkml:brushProperty name="width" value="0.05" units="cm"/>
      <inkml:brushProperty name="height" value="0.05" units="cm"/>
      <inkml:brushProperty name="color" value="#E71224"/>
    </inkml:brush>
  </inkml:definitions>
  <inkml:trace contextRef="#ctx0" brushRef="#br0">158 26 4193 0 0,'-11'-7'2525'0'0,"11"0"-2261"0"0,1-4-991 0 0,-2 11 732 0 0,0 1 0 0 0,0-1 1 0 0,0 1-1 0 0,1-1 0 0 0,-1 1 1 0 0,0-1-1 0 0,1 1 0 0 0,-1-1 1 0 0,0 1-1 0 0,1 0 0 0 0,-1-1 1 0 0,0 1-1 0 0,1 0 0 0 0,-1 0 1 0 0,1 0-1 0 0,-1 0 0 0 0,-26 115 690 0 0,5 0-1 0 0,5 1 0 0 0,-3 193 0 0 0,19-135-548 0 0,20 463 35 0 0,23 236-196 0 0,-28-373 79 0 0,19 21 29 0 0,46 219-181 0 0,-61-612 39 0 0,19 194-143 0 0,-36-262 188 0 0,-1-33 3 0 0,1-1 1 0 0,1 0-1 0 0,6 32 0 0 0,-4-37-18 0 0,-1-1 0 0 0,-2 1-1 0 0,0 25 1 0 0,-1-40-2 0 0,-36-51-1394 0 0,25 31 1304 0 0,0 1 1 0 0,0 1 0 0 0,-1 0 0 0 0,-1 0-1 0 0,1 1 1 0 0,-18-9 0 0 0,11 6 198 0 0,-32-20 479 0 0,27 18-267 0 0,-30-23-1 0 0,53 37-281 0 0,0 0-1 0 0,0 0 0 0 0,0 0 0 0 0,0 0 0 0 0,0 1 0 0 0,0-1 0 0 0,0 0 1 0 0,0 1-1 0 0,0-1 0 0 0,0 1 0 0 0,-1-1 0 0 0,1 1 0 0 0,0-1 0 0 0,0 1 1 0 0,-1 0-1 0 0,1-1 0 0 0,-2 1 0 0 0,2 0-5 0 0,1 1 0 0 0,-1-1 0 0 0,1 1 1 0 0,0-1-1 0 0,-1 0 0 0 0,1 1 0 0 0,0-1 0 0 0,-1 1 0 0 0,1-1 0 0 0,0 1 0 0 0,-1-1 1 0 0,1 1-1 0 0,0-1 0 0 0,0 1 0 0 0,0-1 0 0 0,0 1 0 0 0,-1-1 0 0 0,1 1 1 0 0,0-1-1 0 0,0 1 0 0 0,0 0 0 0 0,0-1 0 0 0,0 1 0 0 0,0-1 0 0 0,0 1 0 0 0,1 0 1 0 0,0 10 133 0 0,2 0 1 0 0,6 19 0 0 0,-7-23-130 0 0,6 17 72 0 0,1 1 0 0 0,23 42 0 0 0,-25-54-78 0 0,1 0 0 0 0,1-1 0 0 0,0 0 0 0 0,0-1 0 0 0,1 0 0 0 0,16 14 0 0 0,-14-15-10 0 0,-6-5 20 0 0,0 1 0 0 0,1-1 0 0 0,0-1 0 0 0,13 8 0 0 0,-18-11-9 0 0,1 0 0 0 0,0 0-1 0 0,0-1 1 0 0,-1 1 0 0 0,1 0 0 0 0,0-1-1 0 0,0 0 1 0 0,0 0 0 0 0,-1 0 0 0 0,1 0-1 0 0,0 0 1 0 0,0-1 0 0 0,0 1 0 0 0,0-1-1 0 0,-1 1 1 0 0,1-1 0 0 0,0 0 0 0 0,2-2-1 0 0,6-3 40 0 0,0 0 0 0 0,0-1 0 0 0,-1 0 0 0 0,0-1 0 0 0,0 0 0 0 0,-1 0 0 0 0,0-1 0 0 0,8-10 0 0 0,60-89 261 0 0,-38 50-281 0 0,93-156-1487 0 0,-110 175 125 0 0,-10 19-2858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29T08:25:48.187"/>
    </inkml:context>
    <inkml:brush xml:id="br0">
      <inkml:brushProperty name="width" value="0.05" units="cm"/>
      <inkml:brushProperty name="height" value="0.05" units="cm"/>
    </inkml:brush>
  </inkml:definitions>
  <inkml:trace contextRef="#ctx0" brushRef="#br0">19 92 3033 0 0,'-6'-16'1304'0'0,"2"4"-912"0"0,-2-4-288 0 0,4 4-72 0 0,2 3 72 0 0,0 3 16 0 0,2 0 16 0 0,-2 4 8 0 0,2-2-104 0 0,0 0-56 0 0,0 2-32 0 0,2 0-40 0 0,2 4-48 0 0,0-2-72 0 0,-1 2-216 0 0,3 2-280 0 0,0-2-728 0 0,0 2-409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6.719"/>
    </inkml:context>
    <inkml:brush xml:id="br0">
      <inkml:brushProperty name="width" value="0.05" units="cm"/>
      <inkml:brushProperty name="height" value="0.05" units="cm"/>
      <inkml:brushProperty name="color" value="#E71224"/>
    </inkml:brush>
  </inkml:definitions>
  <inkml:trace contextRef="#ctx0" brushRef="#br0">449 1 7170 0 0,'-7'1'139'0'0,"-1"1"1"0"0,1 0-1 0 0,0 0 1 0 0,0 1 0 0 0,1 0-1 0 0,-1 0 1 0 0,0 1-1 0 0,1 0 1 0 0,0 0 0 0 0,0 0-1 0 0,0 1 1 0 0,1 0-1 0 0,-1 0 1 0 0,1 0 0 0 0,0 1-1 0 0,1-1 1 0 0,-1 1-1 0 0,-4 9 1 0 0,-93 136-865 0 0,101-150 725 0 0,-1 2-27 0 0,-2 2 9 0 0,0 0 0 0 0,0 0 0 0 0,1 1 0 0 0,0-1 0 0 0,0 1 0 0 0,0-1 0 0 0,1 1 0 0 0,0 0 0 0 0,-2 7 0 0 0,4-12 9 0 0,0-1-1 0 0,0 0 1 0 0,0 1 0 0 0,1-1-1 0 0,-1 0 1 0 0,0 0 0 0 0,0 1 0 0 0,1-1-1 0 0,-1 0 1 0 0,0 0 0 0 0,0 1-1 0 0,1-1 1 0 0,-1 0 0 0 0,0 0-1 0 0,1 0 1 0 0,-1 1 0 0 0,0-1 0 0 0,1 0-1 0 0,-1 0 1 0 0,0 0 0 0 0,1 0-1 0 0,-1 0 1 0 0,0 0 0 0 0,1 0-1 0 0,-1 0 1 0 0,0 0 0 0 0,1 0 0 0 0,-1 0-1 0 0,1 0 1 0 0,-1 0 0 0 0,0 0-1 0 0,1 0 1 0 0,-1 0 0 0 0,0 0-1 0 0,1 0 1 0 0,0-1 0 0 0,17-3-53 0 0,-14 3 41 0 0,58-20 71 0 0,-49 15-31 0 0,-1 2-1 0 0,1-1 1 0 0,0 2 0 0 0,0 0 0 0 0,0 0 0 0 0,21 0 0 0 0,-29 2-19 0 0,0 1 0 0 0,0 1 1 0 0,0-1-1 0 0,0 1 0 0 0,0 0 1 0 0,0 0-1 0 0,7 2 1 0 0,-11-2-2 0 0,0-1 1 0 0,-1 1 0 0 0,1-1 0 0 0,0 0-1 0 0,-1 1 1 0 0,1-1 0 0 0,-1 1 0 0 0,1 0-1 0 0,0-1 1 0 0,-1 1 0 0 0,1-1 0 0 0,-1 1-1 0 0,0 0 1 0 0,1-1 0 0 0,-1 1 0 0 0,1 0-1 0 0,-1 0 1 0 0,0-1 0 0 0,0 1 0 0 0,1 1-1 0 0,-1 0 0 0 0,0-1 0 0 0,0 1-1 0 0,0-1 1 0 0,0 1 0 0 0,-1 0 0 0 0,1-1-1 0 0,-1 1 1 0 0,1-1 0 0 0,-1 1 0 0 0,1-1-1 0 0,-1 1 1 0 0,0-1 0 0 0,-1 3 0 0 0,-13 16-53 0 0,-1 0 0 0 0,0-1 0 0 0,-1-1 1 0 0,-1-1-1 0 0,-22 17 0 0 0,5-4 56 0 0,35-30-2 0 0,-52 48 27 0 0,-3-2-1 0 0,-99 64 0 0 0,136-102 107 0 0,18-7-306 0 0,-1-1 0 0 0,1 0 0 0 0,-1 1 0 0 0,1-1 0 0 0,-1 0 0 0 0,1 0 1 0 0,-1 1-1 0 0,1-1 0 0 0,-1 0 0 0 0,0 0 0 0 0,1 0 0 0 0,-1 0 0 0 0,1 0 0 0 0,-1 0 0 0 0,0 0 0 0 0,1 0 0 0 0,-1 0 0 0 0,1 0 0 0 0,-1 0 1 0 0,1 0-1 0 0,-1 0 0 0 0,0 0 0 0 0,1-1 0 0 0,-2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7.332"/>
    </inkml:context>
    <inkml:brush xml:id="br0">
      <inkml:brushProperty name="width" value="0.05" units="cm"/>
      <inkml:brushProperty name="height" value="0.05" units="cm"/>
      <inkml:brushProperty name="color" value="#E71224"/>
    </inkml:brush>
  </inkml:definitions>
  <inkml:trace contextRef="#ctx0" brushRef="#br0">2 110 7530 0 0,'-1'-2'1415'0'0,"5"0"-1148"0"0,-4 2-283 0 0,1 0 0 0 0,0 0 0 0 0,0 0 0 0 0,-1 0 0 0 0,1 0 0 0 0,0 0-1 0 0,0 0 1 0 0,-1 0 0 0 0,1 0 0 0 0,0 0 0 0 0,0 0 0 0 0,-1 0 0 0 0,1 1 0 0 0,0-1 0 0 0,-1 0 0 0 0,1 1 0 0 0,0-1 0 0 0,-1 0 0 0 0,2 1 0 0 0,17 15-183 0 0,22 24 0 0 0,-22-21 207 0 0,30 24 0 0 0,-44-39 31 0 0,1 0 0 0 0,0 0 0 0 0,0 0 0 0 0,0-1 0 0 0,0 0 0 0 0,1 0 0 0 0,-1-1 0 0 0,1 0 0 0 0,0 0 0 0 0,8 1 0 0 0,-10-2 17 0 0,0-1 0 0 0,-1 0 0 0 0,1 0 1 0 0,-1 0-1 0 0,1-1 0 0 0,-1 0 0 0 0,1 0 0 0 0,-1 0 0 0 0,1 0 0 0 0,-1-1 1 0 0,0 1-1 0 0,0-1 0 0 0,0 0 0 0 0,8-5 0 0 0,-7 3-25 0 0,1-1 0 0 0,-1 0 0 0 0,0 0-1 0 0,0 0 1 0 0,-1-1 0 0 0,1 1 0 0 0,-1-1 0 0 0,-1 0 0 0 0,4-7-1 0 0,-1 2-20 0 0,-2 0 1 0 0,1-1-1 0 0,-1 1 0 0 0,-1-1 0 0 0,0 0 0 0 0,-1 0 0 0 0,0-1 0 0 0,-1 1 0 0 0,0 0 0 0 0,-3-23 1 0 0,2 33-5 0 0,0 0 0 0 0,0 0 0 0 0,0 1 0 0 0,-1-1 0 0 0,1 0 0 0 0,-1 1 0 0 0,1-1 0 0 0,-1 1 0 0 0,0-1 1 0 0,0 1-1 0 0,1-1 0 0 0,-1 1 0 0 0,0-1 0 0 0,0 1 0 0 0,-1 0 0 0 0,-1-3 0 0 0,3 4 1 0 0,0 0 0 0 0,-1 0-1 0 0,1 0 1 0 0,0 0-1 0 0,-1-1 1 0 0,1 1 0 0 0,0 0-1 0 0,-1 0 1 0 0,1 0 0 0 0,0 0-1 0 0,-1 0 1 0 0,1 0-1 0 0,0 0 1 0 0,-1 0 0 0 0,1 0-1 0 0,0 0 1 0 0,-1 0 0 0 0,1 1-1 0 0,0-1 1 0 0,-1 0-1 0 0,1 0 1 0 0,0 0 0 0 0,-1 0-1 0 0,1 0 1 0 0,0 1 0 0 0,0-1-1 0 0,-1 0 1 0 0,1 0-1 0 0,0 1 1 0 0,-9 16 255 0 0,3 5-136 0 0,2 1 0 0 0,1 0 1 0 0,0 0-1 0 0,2 0 0 0 0,2 39 1 0 0,22 116-206 0 0,-16-134 140 0 0,-4-23-66 0 0,6 43-117 0 0,35 121-1 0 0,-37-161-105 0 0,1 2-637 0 0,-6-21-2732 0 0,-1-10-350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7.757"/>
    </inkml:context>
    <inkml:brush xml:id="br0">
      <inkml:brushProperty name="width" value="0.05" units="cm"/>
      <inkml:brushProperty name="height" value="0.05" units="cm"/>
      <inkml:brushProperty name="color" value="#E71224"/>
    </inkml:brush>
  </inkml:definitions>
  <inkml:trace contextRef="#ctx0" brushRef="#br0">229 2 8178 0 0,'-1'0'67'0'0,"-1"-1"21"0"0,1 1 0 0 0,-1 0 0 0 0,0 0 0 0 0,0 0 1 0 0,0 0-1 0 0,0 0 0 0 0,1 0 0 0 0,-1 0 0 0 0,0 1 0 0 0,0-1 0 0 0,0 0 1 0 0,1 1-1 0 0,-1 0 0 0 0,0-1 0 0 0,0 1 0 0 0,1 0 0 0 0,-1 0 1 0 0,1 0-1 0 0,-1 0 0 0 0,1 0 0 0 0,-1 1 0 0 0,1-1 0 0 0,0 0 0 0 0,0 1 1 0 0,-1-1-1 0 0,1 1 0 0 0,-1 1 0 0 0,-58 59-430 0 0,-7 8 128 0 0,59-60 190 0 0,0 0 0 0 0,1 0 0 0 0,1 0 0 0 0,-1 1 0 0 0,-7 20 0 0 0,13-30 27 0 0,1 1-1 0 0,-1 0 1 0 0,0 0 0 0 0,1 0 0 0 0,-1 0 0 0 0,1 0-1 0 0,0 0 1 0 0,0 0 0 0 0,-1 0 0 0 0,1 0 0 0 0,1 0 0 0 0,-1 0-1 0 0,0 0 1 0 0,0 0 0 0 0,1 0 0 0 0,-1 0 0 0 0,1-1-1 0 0,0 1 1 0 0,-1 0 0 0 0,1 0 0 0 0,0 0 0 0 0,0-1-1 0 0,0 1 1 0 0,0 0 0 0 0,0-1 0 0 0,1 1 0 0 0,-1-1-1 0 0,0 1 1 0 0,1-1 0 0 0,-1 0 0 0 0,1 1 0 0 0,0-1 0 0 0,-1 0-1 0 0,1 0 1 0 0,0 0 0 0 0,0-1 0 0 0,-1 1 0 0 0,1 0-1 0 0,0 0 1 0 0,4 0 0 0 0,7 2 68 0 0,2 0-1 0 0,-1 0 1 0 0,0-1-1 0 0,22-1 1 0 0,-22 0-80 0 0,-2 0 14 0 0,72 6 32 0 0,-75-5-36 0 0,-1 0 0 0 0,1 0 0 0 0,-1 0 0 0 0,1 1 0 0 0,-1 0 0 0 0,0 1 0 0 0,11 6 0 0 0,-18-9-6 0 0,0-1 1 0 0,-1 1-1 0 0,1 0 0 0 0,0-1 0 0 0,0 1 1 0 0,0 0-1 0 0,-1 0 0 0 0,1 0 0 0 0,0-1 0 0 0,-1 1 1 0 0,1 0-1 0 0,-1 0 0 0 0,1 0 0 0 0,-1 0 1 0 0,1 0-1 0 0,-1 0 0 0 0,0 0 0 0 0,0 0 0 0 0,1 0 1 0 0,-1 0-1 0 0,0 0 0 0 0,0 0 0 0 0,0 3 0 0 0,0-2 5 0 0,-1 1-1 0 0,0-1 0 0 0,1 1 0 0 0,-1-1 0 0 0,0 1 1 0 0,0-1-1 0 0,-1 1 0 0 0,1-1 0 0 0,-3 4 0 0 0,-3 3-34 0 0,-1 0 0 0 0,0 0-1 0 0,-11 9 1 0 0,19-18 30 0 0,-22 20-402 0 0,-32 20 0 0 0,44-33-29 0 0,0-1-1 0 0,0 0 0 0 0,0-1 1 0 0,-1 0-1 0 0,0-1 0 0 0,-13 3 1 0 0,12-4-3314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8.118"/>
    </inkml:context>
    <inkml:brush xml:id="br0">
      <inkml:brushProperty name="width" value="0.05" units="cm"/>
      <inkml:brushProperty name="height" value="0.05" units="cm"/>
      <inkml:brushProperty name="color" value="#E71224"/>
    </inkml:brush>
  </inkml:definitions>
  <inkml:trace contextRef="#ctx0" brushRef="#br0">11 1 10434 0 0,'-1'0'74'0'0,"0"1"0"0"0,1-1 0 0 0,-1 1 0 0 0,0-1 0 0 0,1 1 0 0 0,-1-1 0 0 0,0 1 0 0 0,1 0 0 0 0,-1-1 0 0 0,1 1 0 0 0,-1 0 0 0 0,1 0 0 0 0,0-1 0 0 0,-1 1 0 0 0,1 0 0 0 0,0 0 0 0 0,-1 0 0 0 0,1 0-1 0 0,0-1 1 0 0,0 1 0 0 0,0 0 0 0 0,0 0 0 0 0,0 0 0 0 0,0 0 0 0 0,0 0 0 0 0,0 0 0 0 0,0-1 0 0 0,0 1 0 0 0,0 0 0 0 0,1 0 0 0 0,-1 0 0 0 0,0 0 0 0 0,0-1 0 0 0,2 2 0 0 0,1 4-125 0 0,0-1 1 0 0,0 0-1 0 0,1 0 1 0 0,5 6-1 0 0,6 8 150 0 0,-12-15-101 0 0,3 6-29 0 0,0 0 1 0 0,-1 1-1 0 0,0-1 0 0 0,-1 1 0 0 0,5 16 1 0 0,-6-17-79 0 0,-1 0 0 0 0,2 0 0 0 0,-1-1 1 0 0,1 1-1 0 0,1-1 0 0 0,0 0 1 0 0,0 0-1 0 0,1-1 0 0 0,8 11 0 0 0,-10-15-4 0 0,0 0-1 0 0,0 0 1 0 0,0 0-1 0 0,1 0 1 0 0,0-1-1 0 0,-1 0 1 0 0,1 0-1 0 0,1 0 1 0 0,-1 0 0 0 0,0-1-1 0 0,1 0 1 0 0,-1 0-1 0 0,1-1 1 0 0,-1 1-1 0 0,1-1 1 0 0,0 0-1 0 0,10 0 1 0 0,-12-1 23 0 0,0-1 1 0 0,0 1 0 0 0,0-1 0 0 0,0 0 0 0 0,0 0-1 0 0,0 0 1 0 0,0 0 0 0 0,0-1 0 0 0,-1 1 0 0 0,1-1-1 0 0,0 0 1 0 0,-1 0 0 0 0,0-1 0 0 0,1 1 0 0 0,-1-1-1 0 0,0 1 1 0 0,0-1 0 0 0,3-5 0 0 0,13-21-3914 0 0,-16 23 1228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8.495"/>
    </inkml:context>
    <inkml:brush xml:id="br0">
      <inkml:brushProperty name="width" value="0.05" units="cm"/>
      <inkml:brushProperty name="height" value="0.05" units="cm"/>
      <inkml:brushProperty name="color" value="#E71224"/>
    </inkml:brush>
  </inkml:definitions>
  <inkml:trace contextRef="#ctx0" brushRef="#br0">1 173 9170 0 0,'0'-1'67'0'0,"0"0"0"0"0,-1 0-1 0 0,1 1 1 0 0,0-1 0 0 0,0 0 0 0 0,0 0 0 0 0,0 1-1 0 0,1-1 1 0 0,-1 0 0 0 0,0 0 0 0 0,0 1 0 0 0,0-1 0 0 0,0 0-1 0 0,1 1 1 0 0,-1-1 0 0 0,0 0 0 0 0,1 1 0 0 0,-1-1-1 0 0,1 0 1 0 0,-1 1 0 0 0,1-1 0 0 0,-1 1 0 0 0,1-1-1 0 0,-1 1 1 0 0,1-1 0 0 0,-1 1 0 0 0,1-1 0 0 0,0 1 0 0 0,-1-1-1 0 0,1 1 1 0 0,1-1 0 0 0,28-14-287 0 0,-17 9 300 0 0,117-74-2533 0 0,-79 42-2688 0 0,-36 26 2247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09.200"/>
    </inkml:context>
    <inkml:brush xml:id="br0">
      <inkml:brushProperty name="width" value="0.05" units="cm"/>
      <inkml:brushProperty name="height" value="0.05" units="cm"/>
      <inkml:brushProperty name="color" value="#E71224"/>
    </inkml:brush>
  </inkml:definitions>
  <inkml:trace contextRef="#ctx0" brushRef="#br0">10 529 3161 0 0,'-1'0'133'0'0,"1"0"-1"0"0,-1 0 1 0 0,1 0 0 0 0,0 0 0 0 0,-1 1 0 0 0,1-1-1 0 0,-1 0 1 0 0,1 0 0 0 0,-1 1 0 0 0,1-1 0 0 0,0 0 0 0 0,-1 0-1 0 0,1 1 1 0 0,0-1 0 0 0,-1 1 0 0 0,1-1 0 0 0,0 0 0 0 0,-1 1-1 0 0,1-1 1 0 0,0 1 0 0 0,0-1 0 0 0,0 0 0 0 0,-1 1 0 0 0,1-1-1 0 0,0 1 1 0 0,0-1 0 0 0,0 1 0 0 0,0-1 0 0 0,0 1 0 0 0,0-1-1 0 0,0 1 1 0 0,0-1 0 0 0,0 1 0 0 0,1 1-55 0 0,-1-1 1 0 0,1 0-1 0 0,0 0 0 0 0,-1 0 1 0 0,1 0-1 0 0,0-1 1 0 0,0 1-1 0 0,0 0 0 0 0,0 0 1 0 0,0 0-1 0 0,0-1 0 0 0,2 2 1 0 0,2 1-107 0 0,0-1 0 0 0,1 1-1 0 0,-1-1 1 0 0,12 2 0 0 0,-9-3 20 0 0,1-1-1 0 0,0 0 1 0 0,-1-1 0 0 0,1 0-1 0 0,-1 0 1 0 0,1-1 0 0 0,-1 0-1 0 0,0-1 1 0 0,0 0-1 0 0,0 0 1 0 0,0 0 0 0 0,8-6-1 0 0,3-2 19 0 0,-1-1-1 0 0,1-1 0 0 0,22-22 0 0 0,-34 29 32 0 0,-1 0 1 0 0,0-1-1 0 0,-1 0 0 0 0,1 0 0 0 0,-1 0 0 0 0,-1 0 1 0 0,6-13-1 0 0,-9 18-24 0 0,1 0 0 0 0,-1-1-1 0 0,0 1 1 0 0,-1-1 0 0 0,1 1 0 0 0,0-1 0 0 0,-1 1 0 0 0,1-1 0 0 0,-1 1 0 0 0,0-1 0 0 0,0 0 0 0 0,0 1 0 0 0,0-1 0 0 0,-1 1 0 0 0,1-1 0 0 0,0 0 0 0 0,-1 1-1 0 0,0-1 1 0 0,0 1 0 0 0,0-1 0 0 0,0 1 0 0 0,0 0 0 0 0,0-1 0 0 0,-1 1 0 0 0,1 0 0 0 0,-1 0 0 0 0,1 0 0 0 0,-1 0 0 0 0,-2-2 0 0 0,1 2-14 0 0,1 1-1 0 0,-1-1 1 0 0,0 1 0 0 0,1 0 0 0 0,-1 0 0 0 0,0 0 0 0 0,0 0 0 0 0,0 1-1 0 0,0-1 1 0 0,1 1 0 0 0,-1 0 0 0 0,0-1 0 0 0,0 1 0 0 0,0 1 0 0 0,0-1 0 0 0,0 0-1 0 0,0 1 1 0 0,-4 1 0 0 0,-1-1-4 0 0,1 1 0 0 0,1 1 0 0 0,-1-1 0 0 0,0 1 1 0 0,1 1-1 0 0,-9 4 0 0 0,5 0-2 0 0,-1 0 0 0 0,2 0 1 0 0,-1 1-1 0 0,1 0 0 0 0,0 1 1 0 0,1 0-1 0 0,-13 21 0 0 0,12-14-8 0 0,0 0-1 0 0,1 1 0 0 0,1 0 0 0 0,-7 30 1 0 0,8-26 4 0 0,1 1 1 0 0,1 0 0 0 0,1 0 0 0 0,1 0 0 0 0,1 30 0 0 0,2-45 2 0 0,0 0 0 0 0,0 0 1 0 0,1 0-1 0 0,0 0 1 0 0,0 0-1 0 0,1 0 0 0 0,0-1 1 0 0,5 9-1 0 0,-6-11-4 0 0,1-1 0 0 0,0 0-1 0 0,1 1 1 0 0,-1-1-1 0 0,1 0 1 0 0,0-1 0 0 0,0 1-1 0 0,0-1 1 0 0,0 0-1 0 0,0 0 1 0 0,1 0 0 0 0,0 0-1 0 0,8 3 1 0 0,-10-5 3 0 0,0 0 0 0 0,-1-1 0 0 0,1 1 0 0 0,0 0 0 0 0,0-1 0 0 0,0 1 0 0 0,0-1 0 0 0,1 0 0 0 0,-1 0 0 0 0,0 0 0 0 0,0-1 0 0 0,0 1 0 0 0,0-1 0 0 0,0 0 0 0 0,-1 0 0 0 0,5-1 0 0 0,-1-1 4 0 0,-1 0 1 0 0,0 0-1 0 0,0 0 1 0 0,0-1-1 0 0,0 0 1 0 0,0 0-1 0 0,6-8 1 0 0,2-3 9 0 0,-1-1 0 0 0,-1 0 0 0 0,-1-1 0 0 0,9-18 0 0 0,-7 5 29 0 0,-1 0 1 0 0,-2 0-1 0 0,-1-1 0 0 0,8-56 1 0 0,-8 41-36 0 0,-8 41-8 0 0,1 1 1 0 0,0-1-1 0 0,1 1 1 0 0,-1-1-1 0 0,1 1 1 0 0,0 0-1 0 0,0 0 1 0 0,3-6-1 0 0,-4 9 7 0 0,0 0-1 0 0,-1 1 0 0 0,1-1 1 0 0,0 0-1 0 0,0 0 0 0 0,0 1 1 0 0,0-1-1 0 0,0 0 0 0 0,0 1 1 0 0,0-1-1 0 0,0 1 0 0 0,0 0 1 0 0,0-1-1 0 0,0 1 0 0 0,1 0 1 0 0,-1 0-1 0 0,0-1 0 0 0,0 1 1 0 0,0 0-1 0 0,0 0 1 0 0,0 0-1 0 0,1 0 0 0 0,-1 1 1 0 0,0-1-1 0 0,0 0 0 0 0,0 0 1 0 0,0 1-1 0 0,0-1 0 0 0,0 1 1 0 0,0-1-1 0 0,0 1 0 0 0,0-1 1 0 0,0 1-1 0 0,0 0 0 0 0,0-1 1 0 0,0 1-1 0 0,1 1 0 0 0,9 7 37 0 0,0 1-1 0 0,-1 0 1 0 0,0 0 0 0 0,0 1-1 0 0,-2 1 1 0 0,12 18-1 0 0,12 14 11 0 0,-22-32-30 0 0,21 26-40 0 0,-29-35 33 0 0,1-1 0 0 0,0 1 0 0 0,-1-1 0 0 0,1 0 1 0 0,0 0-1 0 0,0 0 0 0 0,0 0 0 0 0,1 0 0 0 0,-1-1 1 0 0,4 2-1 0 0,-6-3 4 0 0,0 0 0 0 0,0 0 0 0 0,0 0-1 0 0,0 0 1 0 0,0-1 0 0 0,0 1 0 0 0,0 0 0 0 0,0-1 0 0 0,-1 1 0 0 0,1 0 0 0 0,0-1 0 0 0,0 1 0 0 0,0-1 0 0 0,0 1 0 0 0,-1-1 0 0 0,1 1 0 0 0,0-1 0 0 0,-1 0 0 0 0,1 1-1 0 0,0-1 1 0 0,-1 0 0 0 0,1 0 0 0 0,-1 1 0 0 0,1-1 0 0 0,-1 0 0 0 0,1 0 0 0 0,-1 0 0 0 0,0 0 0 0 0,1-1 0 0 0,11-34 54 0 0,-9 27-63 0 0,12-39-27 0 0,60-152-413 0 0,-72 193 433 0 0,0 1 0 0 0,1 0 0 0 0,0-1 0 0 0,0 1 0 0 0,0 1 0 0 0,1-1 0 0 0,0 1 0 0 0,0 0 0 0 0,7-6 0 0 0,-10 10 6 0 0,-1 0 0 0 0,1-1 0 0 0,0 1 0 0 0,0 0-1 0 0,0 0 1 0 0,0 0 0 0 0,0 1 0 0 0,0-1 0 0 0,0 0 0 0 0,0 1 0 0 0,0-1 0 0 0,0 1 0 0 0,0 0 0 0 0,0 0 0 0 0,0 0 0 0 0,1 0 0 0 0,-1 0 0 0 0,0 0 0 0 0,0 0 0 0 0,0 1 0 0 0,0-1 0 0 0,0 1 0 0 0,0-1 0 0 0,0 1 0 0 0,0 0 0 0 0,0 0 0 0 0,0 0 0 0 0,0 0 0 0 0,0 0 0 0 0,-1 0 0 0 0,1 1 0 0 0,0-1-1 0 0,2 4 1 0 0,3 3 9 0 0,0 1-1 0 0,-1 0 0 0 0,0 0 0 0 0,-1 0 0 0 0,0 1 0 0 0,0 0 1 0 0,3 12-1 0 0,-2-8 10 0 0,0 0 1 0 0,13 21-1 0 0,-19-35-13 0 0,0 0 0 0 0,0 1-1 0 0,0-1 1 0 0,0 0 0 0 0,0 0-1 0 0,0 0 1 0 0,0 0 0 0 0,0 0-1 0 0,1 0 1 0 0,-1 0-1 0 0,0 0 1 0 0,0 0 0 0 0,0 0-1 0 0,0 0 1 0 0,0 0 0 0 0,0 1-1 0 0,0-1 1 0 0,0 0 0 0 0,0 0-1 0 0,1 0 1 0 0,-1 0-1 0 0,0 0 1 0 0,0 0 0 0 0,0 0-1 0 0,0 0 1 0 0,0 0 0 0 0,0 0-1 0 0,0 0 1 0 0,1 0-1 0 0,-1 0 1 0 0,0 0 0 0 0,0 0-1 0 0,0 0 1 0 0,0 0 0 0 0,0 0-1 0 0,0-1 1 0 0,0 1 0 0 0,0 0-1 0 0,1 0 1 0 0,-1 0-1 0 0,0 0 1 0 0,0 0 0 0 0,0 0-1 0 0,0 0 1 0 0,0 0 0 0 0,0 0-1 0 0,0 0 1 0 0,0 0 0 0 0,0 0-1 0 0,0-1 1 0 0,0 1-1 0 0,0 0 1 0 0,0 0 0 0 0,1 0-1 0 0,-1 0 1 0 0,0 0 0 0 0,0 0-1 0 0,0 0 1 0 0,4-13 265 0 0,3-23-147 0 0,-5 25-71 0 0,1-3-42 0 0,3-23 15 0 0,2 0-1 0 0,2 1 1 0 0,1 0-1 0 0,23-49 0 0 0,-30 76-26 0 0,1 1-1 0 0,0 0 0 0 0,1 0 0 0 0,0 1 1 0 0,0 0-1 0 0,0 0 0 0 0,1 0 0 0 0,0 0 1 0 0,1 1-1 0 0,14-9 0 0 0,-18 12 3 0 0,1 1-1 0 0,-1 0 1 0 0,1 0-1 0 0,0 1 0 0 0,-1-1 1 0 0,1 1-1 0 0,0 0 1 0 0,0 0-1 0 0,0 1 1 0 0,0 0-1 0 0,-1-1 0 0 0,1 1 1 0 0,0 1-1 0 0,0-1 1 0 0,0 1-1 0 0,0 0 1 0 0,0 0-1 0 0,-1 1 0 0 0,1-1 1 0 0,0 1-1 0 0,-1 0 1 0 0,8 4-1 0 0,28 20-288 0 0,57 48 1 0 0,-62-46-435 0 0,37 35-2175 0 0,-56-48-1317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0.567"/>
    </inkml:context>
    <inkml:brush xml:id="br0">
      <inkml:brushProperty name="width" value="0.05" units="cm"/>
      <inkml:brushProperty name="height" value="0.05" units="cm"/>
      <inkml:brushProperty name="color" value="#E71224"/>
    </inkml:brush>
  </inkml:definitions>
  <inkml:trace contextRef="#ctx0" brushRef="#br0">343 22 7082 0 0,'-1'-2'82'0'0,"1"1"1"0"0,-1 0 0 0 0,0-1 0 0 0,1 1 0 0 0,-1 0 0 0 0,0 0-1 0 0,0 0 1 0 0,0 0 0 0 0,0 0 0 0 0,0 0 0 0 0,0 0 0 0 0,0 0 0 0 0,0 0-1 0 0,0 0 1 0 0,-1 0 0 0 0,1 1 0 0 0,0-1 0 0 0,0 1 0 0 0,-1-1 0 0 0,1 1-1 0 0,-1-1 1 0 0,1 1 0 0 0,-3-1 0 0 0,0 1-115 0 0,0 1 0 0 0,0-1 0 0 0,0 1 1 0 0,0 0-1 0 0,0 0 0 0 0,1 0 0 0 0,-8 4 0 0 0,-9 6 56 0 0,0 0 0 0 0,1 1-1 0 0,0 1 1 0 0,-31 29 0 0 0,18-15 8 0 0,-78 74 88 0 0,110-100-118 0 0,-1-1-1 0 0,1 0 1 0 0,-1 1 0 0 0,1-1 0 0 0,-1 1-1 0 0,1-1 1 0 0,-1 1 0 0 0,1-1-1 0 0,0 1 1 0 0,-1-1 0 0 0,1 1 0 0 0,0-1-1 0 0,0 1 1 0 0,-1 0 0 0 0,1-1-1 0 0,0 1 1 0 0,0-1 0 0 0,0 1 0 0 0,0 0-1 0 0,0-1 1 0 0,-1 1 0 0 0,1 0-1 0 0,0-1 1 0 0,1 1 0 0 0,-1-1 0 0 0,0 1-1 0 0,0 0 1 0 0,0-1 0 0 0,0 1-1 0 0,0 0 1 0 0,1-1 0 0 0,-1 1 0 0 0,0-1-1 0 0,0 1 1 0 0,1-1 0 0 0,-1 1-1 0 0,0-1 1 0 0,1 1 0 0 0,-1-1 0 0 0,1 1-1 0 0,-1-1 1 0 0,1 1 0 0 0,-1-1-1 0 0,1 0 1 0 0,-1 1 0 0 0,1-1 0 0 0,-1 0-1 0 0,1 1 1 0 0,-1-1 0 0 0,1 0-1 0 0,0 0 1 0 0,-1 0 0 0 0,1 1 0 0 0,0-1-1 0 0,-1 0 1 0 0,2 0 0 0 0,3 2 41 0 0,0-1-1 0 0,0 0 1 0 0,1 0 0 0 0,-1 0 0 0 0,7 0 0 0 0,12-2 38 0 0,-1-1 1 0 0,1-1 0 0 0,30-8-1 0 0,70-25-282 0 0,-29 8-43 0 0,-67 20 187 0 0,306-68-29 0 0,-324 74 88 0 0,0 1 0 0 0,0-1 0 0 0,1 2 0 0 0,-1 0 0 0 0,0 0 0 0 0,0 1 0 0 0,1 0 0 0 0,14 4 0 0 0,-24-5 1 0 0,0 1 0 0 0,-1-1 1 0 0,1 0-1 0 0,0 1 0 0 0,-1-1 1 0 0,1 1-1 0 0,0-1 0 0 0,-1 1 1 0 0,1 0-1 0 0,-1-1 0 0 0,1 1 1 0 0,-1-1-1 0 0,1 1 0 0 0,-1 0 1 0 0,1-1-1 0 0,-1 1 0 0 0,0 0 1 0 0,1 0-1 0 0,-1-1 0 0 0,0 1 1 0 0,0 0-1 0 0,1 0 0 0 0,-1 0 0 0 0,0-1 1 0 0,0 1-1 0 0,0 0 0 0 0,0 0 1 0 0,0 0-1 0 0,0 0 0 0 0,0-1 1 0 0,0 1-1 0 0,-1 0 0 0 0,1 0 1 0 0,0 0-1 0 0,0-1 0 0 0,-1 1 1 0 0,1 0-1 0 0,0 0 0 0 0,-1-1 1 0 0,1 1-1 0 0,-1 0 0 0 0,1-1 1 0 0,-1 1-1 0 0,0 0 0 0 0,-24 30 185 0 0,-27 18-189 0 0,-1-2 0 0 0,-2-2 0 0 0,-3-3-1 0 0,-1-2 1 0 0,-2-3 0 0 0,-1-2 0 0 0,-76 29 0 0 0,123-58-687 0 0,0 0 1 0 0,0-1-1 0 0,-26 4 1 0 0,33-8-3263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0.928"/>
    </inkml:context>
    <inkml:brush xml:id="br0">
      <inkml:brushProperty name="width" value="0.05" units="cm"/>
      <inkml:brushProperty name="height" value="0.05" units="cm"/>
      <inkml:brushProperty name="color" value="#E71224"/>
    </inkml:brush>
  </inkml:definitions>
  <inkml:trace contextRef="#ctx0" brushRef="#br0">1 226 8938 0 0,'0'1'48'0'0,"0"0"-1"0"0,0 0 1 0 0,0 0 0 0 0,0 0-1 0 0,0 0 1 0 0,0 0-1 0 0,0 0 1 0 0,1 0 0 0 0,-1 0-1 0 0,0 0 1 0 0,1 0 0 0 0,-1 0-1 0 0,1 0 1 0 0,-1 0 0 0 0,1-1-1 0 0,0 1 1 0 0,-1 0 0 0 0,1 0-1 0 0,0 0 1 0 0,-1-1 0 0 0,1 1-1 0 0,0 0 1 0 0,0-1 0 0 0,0 1-1 0 0,0 0 1 0 0,1 0 0 0 0,0-1-42 0 0,1 1 0 0 0,-1 0 0 0 0,1-1 1 0 0,-1 1-1 0 0,1-1 0 0 0,-1 0 0 0 0,1 0 1 0 0,0 0-1 0 0,-1 0 0 0 0,5-1 0 0 0,0 0-111 0 0,0-1 0 0 0,0 0 1 0 0,0 0-1 0 0,0 0 0 0 0,-1-1 0 0 0,1 0 0 0 0,9-6 0 0 0,3-6-19 0 0,-1 0 0 0 0,33-36-1 0 0,-46 46 186 0 0,0-1-1 0 0,-1 0 0 0 0,1 0 0 0 0,-1 0 1 0 0,0 0-1 0 0,-1-1 0 0 0,0 0 0 0 0,0 0 1 0 0,0 0-1 0 0,-1 0 0 0 0,0 0 0 0 0,0 0 1 0 0,1-14-1 0 0,-3 19-13 0 0,0 1 1 0 0,0-1-1 0 0,0 1 1 0 0,0-1 0 0 0,-1 0-1 0 0,1 1 1 0 0,-1-1-1 0 0,1 1 1 0 0,-1-1-1 0 0,1 1 1 0 0,-1-1-1 0 0,0 1 1 0 0,1-1 0 0 0,-1 1-1 0 0,0 0 1 0 0,0-1-1 0 0,0 1 1 0 0,0 0-1 0 0,0 0 1 0 0,-3-2-1 0 0,2 2-9 0 0,0-1 0 0 0,0 1-1 0 0,-1 0 1 0 0,1 0-1 0 0,-1 0 1 0 0,1 1-1 0 0,-1-1 1 0 0,1 0-1 0 0,-1 1 1 0 0,0 0-1 0 0,-3-1 1 0 0,-2 2-24 0 0,0-1-1 0 0,0 1 1 0 0,0 0 0 0 0,0 1 0 0 0,1 0-1 0 0,-1 0 1 0 0,-9 4 0 0 0,4 1-387 0 0,1 0 0 0 0,0 1 1 0 0,0 1-1 0 0,-18 16 0 0 0,3-2-2602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1.383"/>
    </inkml:context>
    <inkml:brush xml:id="br0">
      <inkml:brushProperty name="width" value="0.05" units="cm"/>
      <inkml:brushProperty name="height" value="0.05" units="cm"/>
      <inkml:brushProperty name="color" value="#E71224"/>
    </inkml:brush>
  </inkml:definitions>
  <inkml:trace contextRef="#ctx0" brushRef="#br0">115 336 6033 0 0,'8'-7'4543'0'0,"14"-2"-3984"0"0,-6 2-397 0 0,-10 4-167 0 0,-1 0 1 0 0,1-1-1 0 0,-1 0 0 0 0,0 1 1 0 0,0-2-1 0 0,-1 1 0 0 0,1-1 0 0 0,-1 1 1 0 0,0-1-1 0 0,0 0 0 0 0,-1-1 1 0 0,1 1-1 0 0,-1-1 0 0 0,0 1 0 0 0,-1-1 1 0 0,1 0-1 0 0,-1 0 0 0 0,0 0 1 0 0,-1 0-1 0 0,0-1 0 0 0,0 1 0 0 0,0 0 1 0 0,0-1-1 0 0,-1 1 0 0 0,0 0 1 0 0,-1-1-1 0 0,1 1 0 0 0,-1 0 0 0 0,0-1 1 0 0,-1 1-1 0 0,-3-10 0 0 0,2 8 12 0 0,1 1-1 0 0,-2-1 1 0 0,1 1-1 0 0,-1 0 1 0 0,0 0-1 0 0,0 1 1 0 0,-1-1-1 0 0,1 1 0 0 0,-2 0 1 0 0,1 0-1 0 0,-1 1 1 0 0,0-1-1 0 0,0 1 1 0 0,0 0-1 0 0,-1 1 1 0 0,1 0-1 0 0,-1 0 1 0 0,0 0-1 0 0,-1 1 0 0 0,1 0 1 0 0,0 0-1 0 0,-1 1 1 0 0,0 0-1 0 0,-9-1 1 0 0,14 2-3 0 0,0 1 0 0 0,-1 0 1 0 0,1 0-1 0 0,-1 0 0 0 0,1 0 1 0 0,0 1-1 0 0,0-1 0 0 0,-1 1 1 0 0,1 0-1 0 0,0 0 1 0 0,0 0-1 0 0,0 0 0 0 0,-1 0 1 0 0,1 1-1 0 0,1-1 0 0 0,-1 1 1 0 0,0 0-1 0 0,0 0 0 0 0,1 0 1 0 0,-4 3-1 0 0,4-2-4 0 0,1-1 0 0 0,-1 1-1 0 0,1-1 1 0 0,0 1 0 0 0,0 0 0 0 0,0-1 0 0 0,0 1-1 0 0,0 0 1 0 0,0 0 0 0 0,1 0 0 0 0,0 0 0 0 0,-1 0 0 0 0,1 0-1 0 0,0 0 1 0 0,0 0 0 0 0,1-1 0 0 0,-1 1 0 0 0,0 0-1 0 0,1 0 1 0 0,0 0 0 0 0,0 0 0 0 0,0 0 0 0 0,1 2-1 0 0,12 26-13 0 0,29 48-1 0 0,9 21 14 0 0,28 64-20 0 0,-46-98 23 0 0,39 106-1 0 0,-61-142-51 0 0,6 19-47 0 0,-16-45-47 0 0,-1 0 0 0 0,-1 0 0 0 0,1 0-1 0 0,0 0 1 0 0,-1 0 0 0 0,0 0 0 0 0,0 0-1 0 0,0 0 1 0 0,-1 7 0 0 0,0-11 28 0 0,1 1 0 0 0,0-1 0 0 0,0 1 0 0 0,-1 0 0 0 0,1-1 0 0 0,0 1 0 0 0,-1-1 1 0 0,1 1-1 0 0,-1-1 0 0 0,1 1 0 0 0,0-1 0 0 0,-1 0 0 0 0,1 1 0 0 0,-1-1 0 0 0,1 1 0 0 0,-1-1 0 0 0,1 0 1 0 0,-1 0-1 0 0,0 1 0 0 0,0-1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1.729"/>
    </inkml:context>
    <inkml:brush xml:id="br0">
      <inkml:brushProperty name="width" value="0.05" units="cm"/>
      <inkml:brushProperty name="height" value="0.05" units="cm"/>
      <inkml:brushProperty name="color" value="#E71224"/>
    </inkml:brush>
  </inkml:definitions>
  <inkml:trace contextRef="#ctx0" brushRef="#br0">1 73 11690 0 0,'16'-1'398'0'0,"0"0"0"0"0,17-3 0 0 0,-14 0-1146 0 0,0-1 0 0 0,0 0 0 0 0,23-11 1 0 0,0-4-1214 0 0,-24 10-2140 0 0,-8 4 1094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7T14:52:13.473"/>
    </inkml:context>
    <inkml:brush xml:id="br0">
      <inkml:brushProperty name="width" value="0.05" units="cm"/>
      <inkml:brushProperty name="height" value="0.05" units="cm"/>
    </inkml:brush>
  </inkml:definitions>
  <inkml:trace contextRef="#ctx0" brushRef="#br0">146 287 7666 0 0,'-23'-30'125'0'0,"2"-1"-1"0"0,2-1 1 0 0,1-1 0 0 0,1 0 0 0 0,-19-56 0 0 0,33 81-218 0 0,2 6 22 0 0,-1 0-1 0 0,1-1 0 0 0,0 1 0 0 0,0 0 1 0 0,1 0-1 0 0,-1-1 0 0 0,0 1 1 0 0,1-1-1 0 0,0 1 0 0 0,-1-5 1 0 0,3 8-177 0 0,0 0 1 0 0,-1 0-1 0 0,1 0 1 0 0,0 1-1 0 0,-1-1 1 0 0,1 0-1 0 0,-1 1 1 0 0,0-1-1 0 0,1 1 1 0 0,-1 0-1 0 0,0-1 1 0 0,0 1-1 0 0,0 0 1 0 0,1 2-1 0 0,2 3-1182 0 0,7 10-681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2.121"/>
    </inkml:context>
    <inkml:brush xml:id="br0">
      <inkml:brushProperty name="width" value="0.05" units="cm"/>
      <inkml:brushProperty name="height" value="0.05" units="cm"/>
      <inkml:brushProperty name="color" value="#E71224"/>
    </inkml:brush>
  </inkml:definitions>
  <inkml:trace contextRef="#ctx0" brushRef="#br0">1 35 1560 0 0,'0'-2'309'0'0,"0"0"-1"0"0,0 0 0 0 0,1 0 1 0 0,-1 0-1 0 0,1 0 1 0 0,-1 0-1 0 0,1 0 0 0 0,0 0 1 0 0,0 1-1 0 0,0-1 0 0 0,0 0 1 0 0,0 1-1 0 0,1-3 0 0 0,-2 4-235 0 0,1-1 0 0 0,-1 1 0 0 0,1-1 0 0 0,-1 1 0 0 0,1-1-1 0 0,-1 1 1 0 0,1 0 0 0 0,-1-1 0 0 0,1 1 0 0 0,-1 0-1 0 0,1-1 1 0 0,-1 1 0 0 0,1 0 0 0 0,0 0 0 0 0,-1-1-1 0 0,1 1 1 0 0,-1 0 0 0 0,1 0 0 0 0,0 0 0 0 0,-1 0-1 0 0,1 0 1 0 0,0 0 0 0 0,-1 0 0 0 0,1 0 0 0 0,0 0-1 0 0,-1 0 1 0 0,1 0 0 0 0,-1 0 0 0 0,1 1 0 0 0,0-1-1 0 0,-1 0 1 0 0,1 0 0 0 0,-1 1 0 0 0,1-1 0 0 0,-1 0-1 0 0,1 1 1 0 0,0-1 0 0 0,-1 1 0 0 0,0-1 0 0 0,1 0-1 0 0,0 2 1 0 0,20 22 476 0 0,0 2-1 0 0,-2 1 1 0 0,-1 0 0 0 0,18 38-1 0 0,25 35-540 0 0,-45-75-211 0 0,2-1-1 0 0,1 0 1 0 0,1-2-1 0 0,43 39 1 0 0,-39-45-414 0 0,-23-16 542 0 0,-1 1 1 0 0,1-1-1 0 0,0 1 1 0 0,-1-1 0 0 0,1 1-1 0 0,0-1 1 0 0,0 1 0 0 0,-1-1-1 0 0,1 0 1 0 0,0 0 0 0 0,0 1-1 0 0,0-1 1 0 0,-1 0-1 0 0,1 0 1 0 0,0 0 0 0 0,0 0-1 0 0,0 0 1 0 0,-1 0 0 0 0,1 0-1 0 0,0 0 1 0 0,0 0 0 0 0,0 0-1 0 0,-1 0 1 0 0,1 0-1 0 0,0-1 1 0 0,0 1 0 0 0,0 0-1 0 0,1-1 1 0 0,-2-1-1626 0 0</inkml:trace>
  <inkml:trace contextRef="#ctx0" brushRef="#br0" timeOffset="1">105 171 10434 0 0,'31'-7'2866'0'0,"-2"-1"-3023"0"0,-7 4-443 0 0,0-1 1 0 0,33-12 0 0 0,8-12-3679 0 0,-51 23 172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2.624"/>
    </inkml:context>
    <inkml:brush xml:id="br0">
      <inkml:brushProperty name="width" value="0.05" units="cm"/>
      <inkml:brushProperty name="height" value="0.05" units="cm"/>
      <inkml:brushProperty name="color" value="#E71224"/>
    </inkml:brush>
  </inkml:definitions>
  <inkml:trace contextRef="#ctx0" brushRef="#br0">1 273 6401 0 0,'0'5'288'0'0,"1"0"-1"0"0,0 0 1 0 0,0 1-1 0 0,0-1 0 0 0,1 0 1 0 0,-1 0-1 0 0,1 0 0 0 0,4 6 1 0 0,25 40-312 0 0,-16-26 143 0 0,-8-14-130 0 0,-1 0-38 0 0,1-1 1 0 0,15 20 0 0 0,-19-27 43 0 0,-1-1 1 0 0,1 1 0 0 0,0 0 0 0 0,1-1-1 0 0,-1 0 1 0 0,0 1 0 0 0,1-2 0 0 0,-1 1-1 0 0,1 0 1 0 0,-1-1 0 0 0,1 1 0 0 0,0-1-1 0 0,6 1 1 0 0,-8-2 26 0 0,-1 0 1 0 0,1 0-1 0 0,0 0 0 0 0,-1 0 0 0 0,1 0 0 0 0,-1-1 0 0 0,1 1 0 0 0,0-1 1 0 0,-1 1-1 0 0,1-1 0 0 0,-1 0 0 0 0,1 1 0 0 0,-1-1 0 0 0,1 0 1 0 0,-1 0-1 0 0,0 0 0 0 0,1 0 0 0 0,-1 0 0 0 0,0-1 0 0 0,0 1 0 0 0,0 0 1 0 0,0 0-1 0 0,0-1 0 0 0,0 1 0 0 0,1-3 0 0 0,3-5 152 0 0,-1 0 1 0 0,0 0-1 0 0,4-10 0 0 0,-6 12-86 0 0,10-30 95 0 0,7-44 0 0 0,8-23-457 0 0,-27 103 265 0 0,0 0 1 0 0,0 1 0 0 0,0-1 0 0 0,1 0 0 0 0,-1 1 0 0 0,0-1 0 0 0,0 1 0 0 0,1-1 0 0 0,-1 0 0 0 0,0 1 0 0 0,1-1-1 0 0,-1 1 1 0 0,0-1 0 0 0,1 1 0 0 0,-1-1 0 0 0,1 1 0 0 0,-1 0 0 0 0,1-1 0 0 0,-1 1 0 0 0,1-1 0 0 0,-1 1 0 0 0,1 0-1 0 0,-1-1 1 0 0,1 1 0 0 0,0 0 0 0 0,-1 0 0 0 0,1 0 0 0 0,0-1 0 0 0,-1 1 0 0 0,1 0 0 0 0,-1 0 0 0 0,1 0 0 0 0,1 0-1 0 0,0 1-1 0 0,0-1-1 0 0,-1 1 0 0 0,1 0 1 0 0,0 0-1 0 0,-1 0 0 0 0,1 0 0 0 0,0 0 1 0 0,-1 0-1 0 0,1 0 0 0 0,-1 1 1 0 0,2 1-1 0 0,4 4 2 0 0,-1 1 0 0 0,0 0 1 0 0,8 15-1 0 0,-9-14 13 0 0,1 1 1 0 0,0-1-1 0 0,1 0 0 0 0,11 11 1 0 0,-15-16 10 0 0,1 0 1 0 0,0 0-1 0 0,0-1 0 0 0,0 1 1 0 0,1-1-1 0 0,-1 0 0 0 0,1 0 0 0 0,0-1 1 0 0,0 1-1 0 0,10 2 0 0 0,-14-4 1 0 0,0-1-1 0 0,0 0 0 0 0,1 0 1 0 0,-1 0-1 0 0,0 0 0 0 0,1 0 0 0 0,-1 0 1 0 0,0 0-1 0 0,1 0 0 0 0,-1 0 1 0 0,0 0-1 0 0,0-1 0 0 0,1 1 0 0 0,-1-1 1 0 0,0 1-1 0 0,0-1 0 0 0,0 1 0 0 0,1-1 1 0 0,-1 0-1 0 0,0 1 0 0 0,0-1 1 0 0,1-1-1 0 0,0 0-2 0 0,-1 0 1 0 0,1 0-1 0 0,-1-1 1 0 0,0 1 0 0 0,0 0-1 0 0,0 0 1 0 0,0-1-1 0 0,0 1 1 0 0,-1 0-1 0 0,1-1 1 0 0,0-3-1 0 0,0-7-9 0 0,0-1 0 0 0,-2 0 0 0 0,-1-21 0 0 0,1 24-15 0 0,-5-43-41 0 0,-2-42 30 0 0,7 82 20 0 0,-1-13-127 0 0,2 26 119 0 0,0 0 0 0 0,0 0 0 0 0,0 0-1 0 0,0 0 1 0 0,0 0 0 0 0,0 1 0 0 0,0-1 0 0 0,1 0-1 0 0,-1 0 1 0 0,0 0 0 0 0,1 0 0 0 0,-1 0-1 0 0,1 1 1 0 0,-1-1 0 0 0,1 0 0 0 0,-1 0 0 0 0,1 1-1 0 0,-1-1 1 0 0,1 0 0 0 0,0 1 0 0 0,-1-1-1 0 0,2 0 1 0 0,0 1-12 0 0,-1 0 0 0 0,1 1 0 0 0,0-1-1 0 0,-1 1 1 0 0,1-1 0 0 0,0 1 0 0 0,-1 0-1 0 0,1-1 1 0 0,-1 1 0 0 0,1 0 0 0 0,-1 0 0 0 0,0 0-1 0 0,1 0 1 0 0,-1 0 0 0 0,2 2 0 0 0,9 6-686 0 0,4-4-1285 0 0,-10-4-2012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13.644"/>
    </inkml:context>
    <inkml:brush xml:id="br0">
      <inkml:brushProperty name="width" value="0.05" units="cm"/>
      <inkml:brushProperty name="height" value="0.05" units="cm"/>
      <inkml:brushProperty name="color" value="#E71224"/>
    </inkml:brush>
  </inkml:definitions>
  <inkml:trace contextRef="#ctx0" brushRef="#br0">81 855 5657 0 0,'6'-1'470'0'0,"1"1"-1"0"0,-1-1 1 0 0,1 0-1 0 0,-1 0 0 0 0,1-1 1 0 0,-1 1-1 0 0,8-5 1 0 0,-6 3-435 0 0,-1-1 1 0 0,1-1 0 0 0,-1 1 0 0 0,0-1-1 0 0,-1 0 1 0 0,1-1 0 0 0,-1 1-1 0 0,10-13 1 0 0,-9 9-106 0 0,-1 0 1 0 0,0 0-1 0 0,0-1 0 0 0,-1 0 0 0 0,0 0 0 0 0,0 0 1 0 0,-1-1-1 0 0,-1 0 0 0 0,0 1 0 0 0,0-1 0 0 0,1-17 1 0 0,-3 20 64 0 0,0 0-1 0 0,-1 0 1 0 0,0 1 0 0 0,-1-1 0 0 0,0 0 0 0 0,0 0 0 0 0,-3-9 0 0 0,3 14 11 0 0,0 0-1 0 0,0 1 1 0 0,0-1 0 0 0,-1 1-1 0 0,1 0 1 0 0,-1-1 0 0 0,0 1 0 0 0,1 0-1 0 0,-1 0 1 0 0,0 0 0 0 0,0 0-1 0 0,0 0 1 0 0,-1 0 0 0 0,1 0-1 0 0,0 1 1 0 0,-1 0 0 0 0,1-1-1 0 0,-1 1 1 0 0,1 0 0 0 0,-1 0 0 0 0,1 0-1 0 0,-1 0 1 0 0,-5 0 0 0 0,2 0 8 0 0,1 0 1 0 0,0 1 0 0 0,-1 0 0 0 0,1 0 0 0 0,0 0 0 0 0,-1 1-1 0 0,1 0 1 0 0,0 0 0 0 0,0 0 0 0 0,0 1 0 0 0,-1-1-1 0 0,1 1 1 0 0,-5 3 0 0 0,3-1 8 0 0,-1 1-1 0 0,0 0 0 0 0,1 1 1 0 0,0 0-1 0 0,0 0 1 0 0,1 0-1 0 0,-9 10 1 0 0,7-6-22 0 0,1 0 0 0 0,0 1 0 0 0,0 0 0 0 0,1 0 0 0 0,0 1 0 0 0,1 0 0 0 0,1 0 0 0 0,-1 0 0 0 0,2 0 1 0 0,0 1-1 0 0,-2 14 0 0 0,5-17-13 0 0,-1-1 0 0 0,1 1 0 0 0,1 0 0 0 0,0-1 1 0 0,0 1-1 0 0,5 14 0 0 0,-6-22 15 0 0,1-1 0 0 0,-1 1 0 0 0,1 0 1 0 0,-1 0-1 0 0,1-1 0 0 0,0 1 0 0 0,0-1 0 0 0,0 1 0 0 0,0 0 1 0 0,0-1-1 0 0,0 0 0 0 0,0 1 0 0 0,0-1 0 0 0,1 0 0 0 0,-1 1 1 0 0,1-1-1 0 0,-1 0 0 0 0,0 0 0 0 0,1 0 0 0 0,0 0 0 0 0,-1-1 1 0 0,1 1-1 0 0,0 0 0 0 0,-1-1 0 0 0,1 1 0 0 0,0-1 0 0 0,0 1 1 0 0,-1-1-1 0 0,1 0 0 0 0,0 0 0 0 0,0 0 0 0 0,0 0 0 0 0,-1 0 1 0 0,1 0-1 0 0,0 0 0 0 0,0-1 0 0 0,0 1 0 0 0,-1-1 0 0 0,1 1 1 0 0,0-1-1 0 0,-1 0 0 0 0,3-1 0 0 0,4-2-11 0 0,0 0 0 0 0,0-1 1 0 0,-1 0-1 0 0,1-1 0 0 0,-1 0 0 0 0,-1 0 0 0 0,1 0 1 0 0,7-10-1 0 0,43-62-256 0 0,-41 55 169 0 0,0-4 29 0 0,-1 0 0 0 0,12-29 1 0 0,-14 26 79 0 0,28-44-1 0 0,-39 70-1 0 0,1 0 0 0 0,0 0 0 0 0,0 1 0 0 0,0-1-1 0 0,0 1 1 0 0,1 0 0 0 0,-1-1 0 0 0,1 2 0 0 0,0-1-1 0 0,0 0 1 0 0,0 1 0 0 0,8-4 0 0 0,-9 5 27 0 0,0 0 1 0 0,1 1-1 0 0,-1-1 0 0 0,0 1 1 0 0,0 0-1 0 0,1 0 0 0 0,-1 0 1 0 0,0 0-1 0 0,1 0 0 0 0,-1 1 1 0 0,0 0-1 0 0,0-1 0 0 0,0 1 0 0 0,0 0 1 0 0,0 1-1 0 0,0-1 0 0 0,0 1 1 0 0,0-1-1 0 0,3 3 0 0 0,2 1 20 0 0,-1 1-1 0 0,0 0 0 0 0,0 1 0 0 0,0-1 0 0 0,-1 1 0 0 0,0 1 0 0 0,0-1 0 0 0,9 16 0 0 0,1 7 18 0 0,13 36 0 0 0,-19-44-37 0 0,-10-21-16 0 0,1 0 0 0 0,-1 0 0 0 0,1 0-1 0 0,-1 0 1 0 0,1 0 0 0 0,-1 0 0 0 0,0 0 0 0 0,1 0 0 0 0,-1 1 0 0 0,0-1 0 0 0,0 0 0 0 0,0 0-1 0 0,0 0 1 0 0,0 0 0 0 0,0 2 0 0 0,-1-4 7 0 0,0 0-1 0 0,1 0 1 0 0,-1 0-1 0 0,1 0 1 0 0,-1 0-1 0 0,1 0 1 0 0,-1 0-1 0 0,1 0 1 0 0,0 0 0 0 0,-1 0-1 0 0,1 0 1 0 0,0 0-1 0 0,0-1 1 0 0,0 1-1 0 0,0-1 1 0 0,-4-21-14 0 0,1-1 1 0 0,1 1-1 0 0,1-1 0 0 0,1 1 1 0 0,1-1-1 0 0,8-44 0 0 0,-7 59-37 0 0,0-1-1 0 0,1 1 0 0 0,0-1 0 0 0,0 1 0 0 0,1 0 0 0 0,10-15 0 0 0,-12 21 29 0 0,0 0 0 0 0,0 1 0 0 0,1-1 0 0 0,-1 1 0 0 0,1 0 0 0 0,-1-1 0 0 0,1 1 1 0 0,0 1-1 0 0,0-1 0 0 0,0 0 0 0 0,0 1 0 0 0,0-1 0 0 0,0 1 0 0 0,0 0 0 0 0,0 0 0 0 0,1 0 0 0 0,-1 0 0 0 0,0 1 0 0 0,1-1 0 0 0,-1 1 0 0 0,1 0 0 0 0,-1 0 0 0 0,5 1 0 0 0,7 1 1 0 0,-1 1-1 0 0,1 1 0 0 0,20 7 1 0 0,-26-7-3 0 0,0 0 0 0 0,0-1 0 0 0,1-1 0 0 0,-1 1 0 0 0,0-2 0 0 0,1 1 0 0 0,-1-1 0 0 0,1-1 0 0 0,0 0 0 0 0,-1 0 0 0 0,13-2 0 0 0,-13 0 12 0 0,0 0-1 0 0,0-1 1 0 0,0 0 0 0 0,-1 0-1 0 0,1-1 1 0 0,-1 0 0 0 0,0-1-1 0 0,0 0 1 0 0,0 0 0 0 0,-1 0-1 0 0,0-1 1 0 0,0 0 0 0 0,0-1 0 0 0,-1 1-1 0 0,0-1 1 0 0,0-1 0 0 0,-1 1-1 0 0,0-1 1 0 0,0 0 0 0 0,-1 0-1 0 0,0 0 1 0 0,4-11 0 0 0,-4 7-6 0 0,-1 0 1 0 0,0 0-1 0 0,0-1 1 0 0,-2 1 0 0 0,1-1-1 0 0,-2 1 1 0 0,1-1-1 0 0,-2 1 1 0 0,0-1-1 0 0,0 1 1 0 0,-1-1-1 0 0,-1 1 1 0 0,-5-16-1 0 0,8 26-9 0 0,-1 0-1 0 0,0 0 1 0 0,0 0-1 0 0,0 0 0 0 0,0 0 1 0 0,0 0-1 0 0,0 0 1 0 0,-1 0-1 0 0,1 0 0 0 0,0 1 1 0 0,-1-1-1 0 0,0 0 1 0 0,1 1-1 0 0,-1 0 1 0 0,0-1-1 0 0,0 1 0 0 0,0 0 1 0 0,0 0-1 0 0,0 0 1 0 0,-2-1-1 0 0,1 1 11 0 0,0 1 1 0 0,0-1-1 0 0,0 1 0 0 0,0 0 0 0 0,0 0 0 0 0,0 0 0 0 0,0 1 1 0 0,0-1-1 0 0,0 1 0 0 0,0-1 0 0 0,0 1 0 0 0,-6 2 1 0 0,-1 2 20 0 0,0 0 1 0 0,1 0-1 0 0,-1 1 1 0 0,1 0-1 0 0,0 1 1 0 0,-14 14-1 0 0,8-6-13 0 0,1 1-1 0 0,0 1 1 0 0,2 0-1 0 0,0 1 1 0 0,-16 32-1 0 0,21-35-10 0 0,1 0 0 0 0,0 0-1 0 0,2 1 1 0 0,-1-1 0 0 0,2 1 0 0 0,0 0 0 0 0,1 0-1 0 0,0 19 1 0 0,2-29 6 0 0,0-1 1 0 0,0 1-1 0 0,1-1 0 0 0,0 1 0 0 0,0-1 1 0 0,1 1-1 0 0,0-1 0 0 0,0 0 0 0 0,0 1 1 0 0,0-1-1 0 0,1 0 0 0 0,0 0 0 0 0,0-1 1 0 0,0 1-1 0 0,0-1 0 0 0,1 1 0 0 0,0-1 1 0 0,0 0-1 0 0,0 0 0 0 0,0-1 0 0 0,1 1 1 0 0,0-1-1 0 0,-1 0 0 0 0,1-1 0 0 0,0 1 1 0 0,9 3-1 0 0,2-1-102 0 0,-1 0 0 0 0,1-1 0 0 0,0 0-1 0 0,0-2 1 0 0,0 0 0 0 0,0-1 0 0 0,0 0 0 0 0,19-2 0 0 0,-11-1-635 0 0,1-1 0 0 0,0-2 0 0 0,-1 0 0 0 0,31-11 0 0 0,-15 2-4267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32.233"/>
    </inkml:context>
    <inkml:brush xml:id="br0">
      <inkml:brushProperty name="width" value="0.05" units="cm"/>
      <inkml:brushProperty name="height" value="0.05" units="cm"/>
      <inkml:brushProperty name="color" value="#E71224"/>
    </inkml:brush>
  </inkml:definitions>
  <inkml:trace contextRef="#ctx0" brushRef="#br0">1 355 16 0 0,'22'-18'2639'0'0,"38"-50"1294"0"0,-46 52-3504 0 0,26-22 1 0 0,-9 8-369 0 0,25-22 98 0 0,-13 22-139 0 0,-22 17 48 0 0,2 0 0 0 0,-1 1 0 0 0,1 1-1 0 0,1 1 1 0 0,0 2 0 0 0,1 0 0 0 0,27-5 0 0 0,-7 6-26 0 0,1 2 0 0 0,0 2 0 0 0,87 6 0 0 0,-85-2-1 0 0,-40-2-16 0 0,0 0 0 0 0,0 1 0 0 0,0 1 0 0 0,0-1 0 0 0,0 1 0 0 0,14 4 0 0 0,13 7 142 0 0,38 18-1 0 0,-70-27-144 0 0,1-1 0 0 0,-1 0 1 0 0,0 1-1 0 0,0-1 0 0 0,0 1 0 0 0,0 0 0 0 0,-1 0 0 0 0,5 5 0 0 0,6 7 21 0 0,-12-12-36 0 0,1 0 1 0 0,0-1 0 0 0,-1 1 0 0 0,0 0 0 0 0,0 0 0 0 0,0 0-1 0 0,0 0 1 0 0,0 1 0 0 0,0-1 0 0 0,0 6 0 0 0,6 20 36 0 0,-6-24-36 0 0,1-1-1 0 0,-1 0 0 0 0,0 0 1 0 0,-1 0-1 0 0,1 0 0 0 0,-1 1 0 0 0,0-1 1 0 0,0 0-1 0 0,0 1 0 0 0,-1 5 1 0 0,0-6-2 0 0,1 0 1 0 0,0 0 0 0 0,-1 0 0 0 0,2 0 0 0 0,-1 0 0 0 0,0 0 0 0 0,1 1 0 0 0,0-1 0 0 0,0 0-1 0 0,2 4 1 0 0,6 6 24 0 0,-9-14-29 0 0,0 0-1 0 0,0 0 0 0 0,0 0 0 0 0,0-1 0 0 0,0 1 0 0 0,0 0 0 0 0,0 0 0 0 0,0 0 0 0 0,0 0 0 0 0,0-1 0 0 0,0 1 0 0 0,0 0 0 0 0,0 0 0 0 0,0 0 0 0 0,0 0 0 0 0,0-1 0 0 0,0 1 0 0 0,0 0 0 0 0,0 0 0 0 0,1 0 0 0 0,-1 0 0 0 0,0 0 0 0 0,0-1 0 0 0,0 1 0 0 0,0 0 0 0 0,0 0 0 0 0,1 0 0 0 0,-1 0 0 0 0,0 0 0 0 0,0 0 0 0 0,0 0 0 0 0,0 0 0 0 0,1 0 0 0 0,-1 0 0 0 0,0-1 0 0 0,0 1 0 0 0,0 0 1 0 0,0 0-1 0 0,1 0 0 0 0,-1 0 0 0 0,0 0 0 0 0,0 0 0 0 0,0 0 0 0 0,1 0 0 0 0,-1 1 0 0 0,0-1 0 0 0,0 0 0 0 0,0 0 0 0 0,0 0 0 0 0,1 0 0 0 0,-1 0 0 0 0,0 0 0 0 0,0 0 0 0 0,0 0 0 0 0,0 0 0 0 0,1 0 0 0 0,-1 1 0 0 0,36-10 192 0 0,-35 9-190 0 0,-1 0 0 0 0,1 0 0 0 0,0 0 0 0 0,-1 0 0 0 0,1 0 0 0 0,-1 0 0 0 0,1-1 0 0 0,0 1 0 0 0,-1 0 0 0 0,1 0 0 0 0,0-1 0 0 0,-1 1 0 0 0,1-1-1 0 0,-1 1 1 0 0,1 0 0 0 0,-1-1 0 0 0,1 1 0 0 0,-1-1 0 0 0,1 1 0 0 0,-1-1 0 0 0,0 1 0 0 0,1-2 0 0 0,4-4-75 0 0,3-4-1955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34.892"/>
    </inkml:context>
    <inkml:brush xml:id="br0">
      <inkml:brushProperty name="width" value="0.05" units="cm"/>
      <inkml:brushProperty name="height" value="0.05" units="cm"/>
      <inkml:brushProperty name="color" value="#E71224"/>
    </inkml:brush>
  </inkml:definitions>
  <inkml:trace contextRef="#ctx0" brushRef="#br0">58 4098 1376 0 0,'8'-17'2809'0'0,"-7"15"-2791"0"0,1 0 1 0 0,-1 0 0 0 0,0 0-1 0 0,0-1 1 0 0,0 1 0 0 0,0 0-1 0 0,0 0 1 0 0,0-1 0 0 0,-1 1 0 0 0,1 0-1 0 0,0-5 1 0 0,0-82 2169 0 0,0 7-1281 0 0,-13-129 0 0 0,4 132-861 0 0,3-86 0 0 0,2 25-25 0 0,-2-36-35 0 0,-6-92 50 0 0,-22-279 188 0 0,30 486-192 0 0,7-425 303 0 0,58 1-231 0 0,-28 269-41 0 0,12-65-20 0 0,-8 88-47 0 0,-8-23 28 0 0,-20 132-11 0 0,0-87 0 0 0,-10 167-13 0 0,-2-45 7 0 0,1 46-7 0 0,1-1-1 0 0,0 1 1 0 0,-1 0-1 0 0,0 0 0 0 0,0 0 1 0 0,0-1-1 0 0,0 1 1 0 0,0 0-1 0 0,-1 1 0 0 0,0-1 1 0 0,1 0-1 0 0,-3-3 1 0 0,3 6 0 0 0,0-1 0 0 0,1 1 1 0 0,-1 0-1 0 0,0-1 1 0 0,0 1-1 0 0,0 0 0 0 0,0-1 1 0 0,0 1-1 0 0,1 0 1 0 0,-1 0-1 0 0,0 0 0 0 0,0 0 1 0 0,0 0-1 0 0,0 0 0 0 0,0 0 1 0 0,0 0-1 0 0,0 0 1 0 0,0 0-1 0 0,1 0 0 0 0,-1 1 1 0 0,0-1-1 0 0,0 0 0 0 0,0 0 1 0 0,0 1-1 0 0,1-1 1 0 0,-1 1-1 0 0,0-1 0 0 0,0 1 1 0 0,1-1-1 0 0,-1 1 1 0 0,0 0-1 0 0,1-1 0 0 0,-2 2 1 0 0,-23 25-6 0 0,22-23 19 0 0,-14 17 0 0 0,-24 43 0 0 0,4-7-4 0 0,11-19 40 0 0,26-38-30 0 0,1-3-13 0 0,-1-1 0 0 0,1 1 0 0 0,1-1 0 0 0,-1 1-1 0 0,0-1 1 0 0,1 1 0 0 0,0 0 0 0 0,2-4 0 0 0,3-3-7 0 0,0-1 0 0 0,-1 0 1 0 0,6-12-1 0 0,12-22-31 0 0,-23 43 34 0 0,5-6 3 0 0,-1-1 0 0 0,1 1 0 0 0,1 0 1 0 0,0 1-1 0 0,12-12 0 0 0,-17 18-2 0 0,-1-1 0 0 0,1 1 0 0 0,-1 1 0 0 0,1-1 0 0 0,0 0 0 0 0,-1 0 0 0 0,1 0 0 0 0,0 1 0 0 0,-1-1 0 0 0,1 1 0 0 0,0 0 0 0 0,0-1 0 0 0,0 1 1 0 0,-1 0-1 0 0,1 0 0 0 0,0 0 0 0 0,0 0 0 0 0,0 0 0 0 0,0 1 0 0 0,-1-1 0 0 0,1 0 0 0 0,0 1 0 0 0,0-1 0 0 0,-1 1 0 0 0,1 0 0 0 0,0 0 0 0 0,-1-1 0 0 0,1 1 0 0 0,-1 0 0 0 0,1 0 0 0 0,-1 1 0 0 0,0-1 0 0 0,1 0 0 0 0,-1 0 1 0 0,0 1-1 0 0,0-1 0 0 0,0 1 0 0 0,0-1 0 0 0,2 3 0 0 0,24 36 74 0 0,-2 2 0 0 0,21 44 1 0 0,-2-2-90 0 0,-38-74-240 0 0,-1 0 1 0 0,2-1-1 0 0,-1 0 1 0 0,1 0-1 0 0,1 0 0 0 0,-1-1 1 0 0,2 0-1 0 0,16 12 1 0 0,-11-12-4091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38.630"/>
    </inkml:context>
    <inkml:brush xml:id="br0">
      <inkml:brushProperty name="width" value="0.05" units="cm"/>
      <inkml:brushProperty name="height" value="0.05" units="cm"/>
      <inkml:brushProperty name="color" value="#E71224"/>
    </inkml:brush>
  </inkml:definitions>
  <inkml:trace contextRef="#ctx0" brushRef="#br0">7 629 7114 0 0,'-6'1'692'0'0,"11"0"-511"0"0,16-3-282 0 0,-18 1 91 0 0,-1 0 0 0 0,1-1 0 0 0,-1 0 0 0 0,0 1 0 0 0,1-1 0 0 0,-1 0 0 0 0,0 0 0 0 0,0 0 0 0 0,-1-1 0 0 0,1 1 0 0 0,0 0 0 0 0,-1-1 1 0 0,1 1-1 0 0,1-6 0 0 0,15-44 195 0 0,-10 27-125 0 0,14-47 383 0 0,20-116 0 0 0,-30 125-276 0 0,-8 42-156 0 0,2 0 0 0 0,0 1-1 0 0,0 0 1 0 0,2 0 0 0 0,1 1-1 0 0,12-20 1 0 0,-19 35-17 0 0,0 1 0 0 0,0 0 0 0 0,1 0 0 0 0,-1 0 0 0 0,1 0 0 0 0,0 0 1 0 0,-1 1-1 0 0,8-5 0 0 0,-9 6 7 0 0,0 1 0 0 0,0 0 0 0 0,0 0 0 0 0,0-1 0 0 0,0 1 1 0 0,0 0-1 0 0,0 0 0 0 0,0 0 0 0 0,0 0 0 0 0,0 0 0 0 0,1 0 0 0 0,-1 0 1 0 0,0 0-1 0 0,0 1 0 0 0,0-1 0 0 0,0 0 0 0 0,0 1 0 0 0,0-1 0 0 0,0 1 1 0 0,0-1-1 0 0,0 1 0 0 0,0-1 0 0 0,-1 1 0 0 0,1 0 0 0 0,0-1 0 0 0,0 1 1 0 0,0 0-1 0 0,-1 0 0 0 0,1 0 0 0 0,0-1 0 0 0,-1 1 0 0 0,1 0 1 0 0,-1 0-1 0 0,1 0 0 0 0,0 1 0 0 0,20 37 80 0 0,-1 0 0 0 0,-1 2 1 0 0,23 79-1 0 0,-36-103-71 0 0,41 154 89 0 0,-37-128-78 0 0,-10-33-75 0 0,-6-14-279 0 0,-7-12-569 0 0,-1-2-1980 0 0,10 14-508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38.986"/>
    </inkml:context>
    <inkml:brush xml:id="br0">
      <inkml:brushProperty name="width" value="0.05" units="cm"/>
      <inkml:brushProperty name="height" value="0.05" units="cm"/>
      <inkml:brushProperty name="color" value="#E71224"/>
    </inkml:brush>
  </inkml:definitions>
  <inkml:trace contextRef="#ctx0" brushRef="#br0">6 148 3321 0 0,'-1'1'124'0'0,"1"-1"1"0"0,0 0 0 0 0,-1 1-1 0 0,1-1 1 0 0,-1 0 0 0 0,1 1-1 0 0,0-1 1 0 0,0 0 0 0 0,-1 1 0 0 0,1-1-1 0 0,0 1 1 0 0,0-1 0 0 0,-1 1-1 0 0,1-1 1 0 0,0 1 0 0 0,0-1-1 0 0,0 1 1 0 0,0-1 0 0 0,0 1-1 0 0,-1-1 1 0 0,1 1 0 0 0,0-1-1 0 0,0 1 1 0 0,9 4 826 0 0,-6-5-908 0 0,-1 0 1 0 0,1 0-1 0 0,-1 0 0 0 0,0-1 1 0 0,1 1-1 0 0,-1-1 1 0 0,0 1-1 0 0,1-1 1 0 0,-1 0-1 0 0,3-1 1 0 0,16-9 501 0 0,34-13 0 0 0,1 0-444 0 0,-51 21-120 0 0,5-1-108 0 0,0-1-1 0 0,-1 0 0 0 0,1-1 1 0 0,-1 1-1 0 0,0-2 1 0 0,-1 0-1 0 0,0 0 0 0 0,14-15 1 0 0,-9 7-1013 0 0,-4 5-3192 0 0,-5 7 2334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39.473"/>
    </inkml:context>
    <inkml:brush xml:id="br0">
      <inkml:brushProperty name="width" value="0.05" units="cm"/>
      <inkml:brushProperty name="height" value="0.05" units="cm"/>
      <inkml:brushProperty name="color" value="#E71224"/>
    </inkml:brush>
  </inkml:definitions>
  <inkml:trace contextRef="#ctx0" brushRef="#br0">1 57 200 0 0,'1'3'472'0'0,"1"0"0"0"0,-1 0 0 0 0,1 0 0 0 0,0 0 0 0 0,0-1 0 0 0,0 1 0 0 0,0-1 0 0 0,0 1 0 0 0,0-1 0 0 0,1 0 0 0 0,-1 0 0 0 0,4 2 0 0 0,5 5 59 0 0,11 8 387 0 0,-18-14-771 0 0,0-1 0 0 0,0 1 0 0 0,0 0 0 0 0,-1 0 0 0 0,6 6 0 0 0,2 8 21 0 0,-1 0-1 0 0,0 0 0 0 0,-1 1 1 0 0,-1 0-1 0 0,10 34 0 0 0,-8-24-139 0 0,22 45 0 0 0,-27-63-22 0 0,0 1 0 0 0,1-2 0 0 0,0 1 0 0 0,0 0 0 0 0,1-1-1 0 0,1-1 1 0 0,-1 1 0 0 0,1-1 0 0 0,1 0 0 0 0,11 8-1 0 0,-19-15-7 0 0,0 0-1 0 0,0-1 0 0 0,0 1 0 0 0,0 0 1 0 0,0-1-1 0 0,1 1 0 0 0,-1-1 1 0 0,0 1-1 0 0,0-1 0 0 0,0 0 0 0 0,0 1 1 0 0,0-1-1 0 0,1 0 0 0 0,-1 0 0 0 0,0 0 1 0 0,0 0-1 0 0,1 0 0 0 0,-1 0 1 0 0,0 0-1 0 0,0 0 0 0 0,0 0 0 0 0,2-1 1 0 0,-2 0-4 0 0,0 0 1 0 0,0 0 0 0 0,0 0 0 0 0,0-1 0 0 0,-1 1-1 0 0,1 0 1 0 0,-1 0 0 0 0,1-1 0 0 0,0 1 0 0 0,-1 0-1 0 0,0-1 1 0 0,1 1 0 0 0,-1 0 0 0 0,0-1 0 0 0,0 1-1 0 0,0-1 1 0 0,0 1 0 0 0,0 0 0 0 0,0-3 0 0 0,-1-16 20 0 0,-8-38 1 0 0,0-4 7 0 0,5 37-29 0 0,-1 0 0 0 0,-1 0 0 0 0,-1 1 0 0 0,-1-1 0 0 0,-17-32 0 0 0,21 49-8 0 0,1-1-1 0 0,0 1 0 0 0,1 0 0 0 0,-1-1 0 0 0,2 0 0 0 0,-2-16 0 0 0,3 23 7 0 0,-1-1-1 0 0,1 0 0 0 0,1 1 1 0 0,-1-1-1 0 0,0 0 1 0 0,1 1-1 0 0,-1-1 0 0 0,1 1 1 0 0,0-1-1 0 0,0 0 0 0 0,0 1 1 0 0,0 0-1 0 0,0-1 1 0 0,1 1-1 0 0,-1 0 0 0 0,1-1 1 0 0,0 1-1 0 0,-1 0 1 0 0,1 0-1 0 0,0 0 0 0 0,0 1 1 0 0,0-1-1 0 0,0 0 0 0 0,0 1 1 0 0,1-1-1 0 0,-1 1 1 0 0,3-1-1 0 0,-3 1 10 0 0,0 0 0 0 0,0 0 1 0 0,-1 0-1 0 0,1 0 0 0 0,0 1 0 0 0,0-1 0 0 0,0 1 1 0 0,0-1-1 0 0,0 1 0 0 0,0 0 0 0 0,0 0 0 0 0,0 0 1 0 0,0 0-1 0 0,0 0 0 0 0,0 0 0 0 0,0 1 0 0 0,0-1 1 0 0,0 1-1 0 0,0-1 0 0 0,0 1 0 0 0,0 0 0 0 0,0 0 1 0 0,-1 0-1 0 0,1 0 0 0 0,0 0 0 0 0,0 0 0 0 0,-1 0 1 0 0,1 0-1 0 0,-1 1 0 0 0,1-1 0 0 0,-1 1 0 0 0,0-1 1 0 0,1 1-1 0 0,1 3 0 0 0,0 1 4 0 0,-1 0 0 0 0,1 0 0 0 0,-1 0-1 0 0,0 0 1 0 0,-1 1 0 0 0,1-1 0 0 0,-1 1 0 0 0,-1-1 0 0 0,1 13 0 0 0,-2-3-1 0 0,0 1-1 0 0,0-1 1 0 0,-2 0 0 0 0,0 0 0 0 0,-11 31 0 0 0,11-38-116 0 0,-1 1 0 0 0,0-1 0 0 0,-1-1 0 0 0,0 1 0 0 0,0-1 0 0 0,-1 1-1 0 0,0-1 1 0 0,0-1 0 0 0,-1 1 0 0 0,0-1 0 0 0,-8 6 0 0 0,7-10-695 0 0,1-4-2903 0 0,4-1 1000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0.055"/>
    </inkml:context>
    <inkml:brush xml:id="br0">
      <inkml:brushProperty name="width" value="0.05" units="cm"/>
      <inkml:brushProperty name="height" value="0.05" units="cm"/>
      <inkml:brushProperty name="color" value="#E71224"/>
    </inkml:brush>
  </inkml:definitions>
  <inkml:trace contextRef="#ctx0" brushRef="#br0">1 214 5833 0 0,'32'18'2837'0'0,"-29"-16"-2820"0"0,0 0 1 0 0,0 0-1 0 0,0 0 1 0 0,0 0-1 0 0,-1 0 1 0 0,1 0-1 0 0,-1 1 1 0 0,1 0-1 0 0,-1-1 1 0 0,0 1-1 0 0,0 0 1 0 0,0 0-1 0 0,-1 0 1 0 0,1 0-1 0 0,1 4 1 0 0,4 10 51 0 0,7 31 0 0 0,-6-19-46 0 0,46 135 31 0 0,-45-142-27 0 0,-7-18-19 0 0,0 0 0 0 0,0 0-1 0 0,0 0 1 0 0,-1 0 0 0 0,0 0 0 0 0,0 0-1 0 0,1 6 1 0 0,-2-10-4 0 0,-2-4 18 0 0,1-1-1 0 0,-1 0 1 0 0,1 0 0 0 0,0 0-1 0 0,1 0 1 0 0,-1 0 0 0 0,1-8 0 0 0,-1 2-31 0 0,-4-56-25 0 0,4-97-1 0 0,-1 65 33 0 0,-1 26 89 0 0,3 62-81 0 0,0 0-1 0 0,1 0 0 0 0,1 0 0 0 0,0 0 0 0 0,0 0 1 0 0,5-11-1 0 0,-6 19-8 0 0,0 1-1 0 0,-1-1 1 0 0,1 1 0 0 0,0 0 0 0 0,1 0-1 0 0,-1-1 1 0 0,0 1 0 0 0,1 0 0 0 0,-1 0-1 0 0,1 0 1 0 0,0 0 0 0 0,-1 0 0 0 0,1 1-1 0 0,0-1 1 0 0,0 0 0 0 0,0 1 0 0 0,0 0-1 0 0,1-1 1 0 0,-1 1 0 0 0,0 0 0 0 0,1 0-1 0 0,-1 0 1 0 0,0 0 0 0 0,1 1 0 0 0,-1-1-1 0 0,1 1 1 0 0,-1-1 0 0 0,1 1 0 0 0,-1 0-1 0 0,1 0 1 0 0,0 0 0 0 0,2 1 0 0 0,-3-1 1 0 0,1 1 0 0 0,-1 0 0 0 0,0 0 0 0 0,0 0 0 0 0,0 0 0 0 0,1 0 0 0 0,-1 0 0 0 0,0 1-1 0 0,0-1 1 0 0,-1 1 0 0 0,1 0 0 0 0,0-1 0 0 0,0 1 0 0 0,-1 0 0 0 0,1 0 0 0 0,-1 0 0 0 0,0 0 0 0 0,1 0 0 0 0,-1 0 0 0 0,0 0 0 0 0,0 1 0 0 0,-1-1 0 0 0,2 4 0 0 0,1 6-12 0 0,0 0-1 0 0,0 0 1 0 0,0 16 0 0 0,-2-19 12 0 0,0 8-39 0 0,-1-1 1 0 0,-1 0 0 0 0,0 0-1 0 0,-1 0 1 0 0,-1 0 0 0 0,-1 0 0 0 0,0 0-1 0 0,-1-1 1 0 0,0 0 0 0 0,-1 0-1 0 0,-1 0 1 0 0,-1-1 0 0 0,0 1-1 0 0,0-2 1 0 0,-2 1 0 0 0,1-2-1 0 0,-19 19 1 0 0,2-13-2524 0 0,22-16-1022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0.416"/>
    </inkml:context>
    <inkml:brush xml:id="br0">
      <inkml:brushProperty name="width" value="0.05" units="cm"/>
      <inkml:brushProperty name="height" value="0.05" units="cm"/>
      <inkml:brushProperty name="color" value="#E71224"/>
    </inkml:brush>
  </inkml:definitions>
  <inkml:trace contextRef="#ctx0" brushRef="#br0">1 2 2953 0 0,'1'0'272'0'0,"0"0"-1"0"0,0-1 1 0 0,0 1 0 0 0,1 0 0 0 0,-1 0 0 0 0,0 0 0 0 0,0 0 0 0 0,0 0 0 0 0,0 0 0 0 0,1 0 0 0 0,-1 0 0 0 0,0 0 0 0 0,0 1-1 0 0,0-1 1 0 0,0 0 0 0 0,1 1 0 0 0,-1-1 0 0 0,2 2 0 0 0,21 9-188 0 0,-18-7-17 0 0,0 1-1 0 0,-1-1 0 0 0,1 1 1 0 0,-1 0-1 0 0,0 1 1 0 0,0-1-1 0 0,0 1 0 0 0,-1 0 1 0 0,0 0-1 0 0,0 0 1 0 0,5 12-1 0 0,2 9 101 0 0,14 47 0 0 0,-13-37-218 0 0,-9-28 33 0 0,6 18 12 0 0,14 31 0 0 0,-19-51-25 0 0,0 1 0 0 0,0-1 0 0 0,1 0 0 0 0,0 0 0 0 0,0-1 1 0 0,0 1-1 0 0,1-1 0 0 0,11 9 0 0 0,-17-14 5 0 0,1-1-1 0 0,0 0 1 0 0,-1 1 0 0 0,1-1-1 0 0,-1 0 1 0 0,1 1 0 0 0,0-1-1 0 0,0 0 1 0 0,-1 0-1 0 0,1 1 1 0 0,0-1 0 0 0,-1 0-1 0 0,1 0 1 0 0,0 0-1 0 0,-1 0 1 0 0,1 0 0 0 0,0 0-1 0 0,0 0 1 0 0,-1 0 0 0 0,1 0-1 0 0,0-1 1 0 0,-1 1-1 0 0,1 0 1 0 0,0 0 0 0 0,-1-1-1 0 0,1 1 1 0 0,0 0-1 0 0,-1-1 1 0 0,1 1 0 0 0,0 0-1 0 0,-1-1 1 0 0,1 1 0 0 0,-1-1-1 0 0,1 1 1 0 0,-1-1-1 0 0,1 0 1 0 0,-1 1 0 0 0,0-1-1 0 0,1 1 1 0 0,0-2 0 0 0,12-29-4646 0 0,-12 31 4451 0 0,1-9-2196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7T14:56:33.990"/>
    </inkml:context>
    <inkml:brush xml:id="br0">
      <inkml:brushProperty name="width" value="0.05" units="cm"/>
      <inkml:brushProperty name="height" value="0.05" units="cm"/>
    </inkml:brush>
  </inkml:definitions>
  <inkml:trace contextRef="#ctx0" brushRef="#br0">13 58 5961 0 0,'-11'-3'1393'0'0,"11"2"-1412"0"0,0 1 0 0 0,0 0 1 0 0,0 0-1 0 0,0 0 0 0 0,-1-1 0 0 0,1 1 1 0 0,0 0-1 0 0,0 0 0 0 0,0-1 0 0 0,0 1 1 0 0,0 0-1 0 0,0 0 0 0 0,0-1 0 0 0,0 1 1 0 0,0 0-1 0 0,0 0 0 0 0,0-1 0 0 0,0 1 1 0 0,0 0-1 0 0,0 0 0 0 0,0-1 0 0 0,0 1 1 0 0,0 0-1 0 0,0 0 0 0 0,0-1 0 0 0,0 1 1 0 0,0 0-1 0 0,0 0 0 0 0,1-1 0 0 0,-1 1 1 0 0,0 0-1 0 0,0 0 0 0 0,0 0 0 0 0,0-1 1 0 0,0 1-1 0 0,1 0 0 0 0,-1 0 0 0 0,0 0 1 0 0,0 0-1 0 0,0-1 0 0 0,1 1 0 0 0,-1 0 1 0 0,0 0-1 0 0,0 0 0 0 0,1 0 0 0 0,-1 0 1 0 0,0 0-1 0 0,0 0 0 0 0,1 0 0 0 0,-1 0 1 0 0,0 0-1 0 0,0 0 0 0 0,1 0 0 0 0,-1 0 1 0 0,52-18-1139 0 0,-8 3-972 0 0,-21 5-121 0 0,-16 9 1471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0.746"/>
    </inkml:context>
    <inkml:brush xml:id="br0">
      <inkml:brushProperty name="width" value="0.05" units="cm"/>
      <inkml:brushProperty name="height" value="0.05" units="cm"/>
      <inkml:brushProperty name="color" value="#E71224"/>
    </inkml:brush>
  </inkml:definitions>
  <inkml:trace contextRef="#ctx0" brushRef="#br0">7 256 5625 0 0,'-1'2'145'0'0,"0"0"0"0"0,0-1-1 0 0,1 1 1 0 0,-1 0 0 0 0,1-1-1 0 0,-1 1 1 0 0,1 0 0 0 0,-1-1-1 0 0,1 1 1 0 0,0 0 0 0 0,0 0-1 0 0,0 0 1 0 0,0-1 0 0 0,0 1-1 0 0,0 0 1 0 0,1 0 0 0 0,-1 0 0 0 0,1-1-1 0 0,-1 1 1 0 0,1 0 0 0 0,-1-1-1 0 0,3 4 1 0 0,0 3-118 0 0,1 0 0 0 0,0 0 0 0 0,7 9 0 0 0,4 12 48 0 0,-13-25-112 0 0,0 1 1 0 0,1 0-1 0 0,-1 0 1 0 0,1-1-1 0 0,6 8 1 0 0,-9-12 27 0 0,0 0 0 0 0,0 0 0 0 0,0 0 0 0 0,0 0 1 0 0,0 0-1 0 0,0 0 0 0 0,0 0 0 0 0,0 0 0 0 0,0 0 1 0 0,1 1-1 0 0,-1-1 0 0 0,0 0 0 0 0,0 0 0 0 0,0 0 1 0 0,0 0-1 0 0,0 0 0 0 0,0 0 0 0 0,0 0 0 0 0,0 0 1 0 0,0 0-1 0 0,0 0 0 0 0,1 0 0 0 0,-1 0 0 0 0,0 0 1 0 0,0 0-1 0 0,0 0 0 0 0,0 0 0 0 0,0 0 0 0 0,0 0 1 0 0,0 0-1 0 0,0 0 0 0 0,1 0 0 0 0,-1 0 0 0 0,0 0 1 0 0,0 0-1 0 0,0 0 0 0 0,0 0 0 0 0,0 0 0 0 0,0 0 1 0 0,0 0-1 0 0,0-1 0 0 0,0 1 0 0 0,0 0 0 0 0,0 0 1 0 0,1 0-1 0 0,-1 0 0 0 0,0 0 0 0 0,0 0 0 0 0,0 0 1 0 0,0 0-1 0 0,0 0 0 0 0,0 0 0 0 0,0 0 1 0 0,0-1-1 0 0,0 1 0 0 0,0 0 0 0 0,0 0 0 0 0,0 0 1 0 0,0 0-1 0 0,0 0 0 0 0,0 0 0 0 0,0 0 0 0 0,0 0 1 0 0,0 0-1 0 0,0-1 0 0 0,0 1 0 0 0,0-13-442 0 0,-4-14-101 0 0,-16-57-5257 0 0,18 72 4502 0 0</inkml:trace>
  <inkml:trace contextRef="#ctx0" brushRef="#br0" timeOffset="1">59 0 4033 0 0,'0'2'1640'0'0,"2"0"-1064"0"0,0 0-320 0 0,0 2-72 0 0,2 0-56 0 0,-2-2-32 0 0,2 2-8 0 0,2-2-39 0 0,-2 2-33 0 0,0-2 16 0 0,0 0-48 0 0,0-2-16 0 0,-2 2-33 0 0,2-2-95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1.878"/>
    </inkml:context>
    <inkml:brush xml:id="br0">
      <inkml:brushProperty name="width" value="0.05" units="cm"/>
      <inkml:brushProperty name="height" value="0.05" units="cm"/>
      <inkml:brushProperty name="color" value="#E71224"/>
    </inkml:brush>
  </inkml:definitions>
  <inkml:trace contextRef="#ctx0" brushRef="#br0">220 404 9066 0 0,'-22'-6'1431'0'0,"19"4"-1439"0"0,0 1 1 0 0,0 0-1 0 0,0 0 1 0 0,0 0-1 0 0,-1 0 1 0 0,1 1-1 0 0,0-1 1 0 0,0 1 0 0 0,-1 0-1 0 0,1 0 1 0 0,0 0-1 0 0,-1 1 1 0 0,1-1-1 0 0,-4 2 1 0 0,-23 5-165 0 0,21-6 124 0 0,-1 1-1 0 0,1 0 1 0 0,0 1 0 0 0,0 0 0 0 0,0 1-1 0 0,0 0 1 0 0,0 0 0 0 0,1 1 0 0 0,-1 0-1 0 0,-7 6 1 0 0,15-10 30 0 0,1-1 1 0 0,-1 1-1 0 0,0 0 0 0 0,0 0 1 0 0,1 0-1 0 0,-1 0 0 0 0,0 0 1 0 0,1-1-1 0 0,-1 1 0 0 0,1 0 1 0 0,0 0-1 0 0,-1 0 0 0 0,1 0 1 0 0,0 1-1 0 0,-1-1 0 0 0,1 0 1 0 0,0 0-1 0 0,0 0 0 0 0,0 0 1 0 0,0 0-1 0 0,0 0 0 0 0,0 0 1 0 0,0 0-1 0 0,0 0 0 0 0,0 0 1 0 0,1 1-1 0 0,0 1 7 0 0,0-1-1 0 0,1 0 1 0 0,-1 0 0 0 0,0 0 0 0 0,1 0-1 0 0,-1-1 1 0 0,1 1 0 0 0,0 0-1 0 0,0-1 1 0 0,0 1 0 0 0,2 1-1 0 0,4 2 13 0 0,0 0 0 0 0,0-1 0 0 0,1 0-1 0 0,-1-1 1 0 0,12 3 0 0 0,-1-2-45 0 0,0-1 0 0 0,0-1-1 0 0,0 0 1 0 0,1-2 0 0 0,-1 0 0 0 0,0-2 0 0 0,1 0-1 0 0,-1-1 1 0 0,30-8 0 0 0,-2-4-19 0 0,-1-2 1 0 0,71-36-1 0 0,-106 48 55 0 0,46-26 37 0 0,-51 28-16 0 0,-1-1 1 0 0,0 1 0 0 0,0-2-1 0 0,0 1 1 0 0,0 0 0 0 0,0-1-1 0 0,4-7 1 0 0,-8 12-8 0 0,-1-1 1 0 0,1 0-1 0 0,-1 0 1 0 0,1 0-1 0 0,-1 0 0 0 0,0 0 1 0 0,1 0-1 0 0,-1 0 1 0 0,0 1-1 0 0,0-1 1 0 0,0 0-1 0 0,0 0 1 0 0,0 0-1 0 0,0 0 0 0 0,0 0 1 0 0,0 0-1 0 0,0 0 1 0 0,0 0-1 0 0,0 0 1 0 0,0 0-1 0 0,-1 0 1 0 0,1 0-1 0 0,-1 0 0 0 0,1 0 1 0 0,0 0-1 0 0,-1 1 1 0 0,1-1-1 0 0,-1 0 1 0 0,0 0-1 0 0,1 0 0 0 0,-1 1 1 0 0,0-1-1 0 0,1 0 1 0 0,-1 1-1 0 0,0-1 1 0 0,0 1-1 0 0,1-1 1 0 0,-1 1-1 0 0,0-1 0 0 0,0 1 1 0 0,0-1-1 0 0,0 1 1 0 0,-1-1-1 0 0,-1 0-1 0 0,1 0 0 0 0,-1 1 0 0 0,1-1-1 0 0,-1 0 1 0 0,1 1 0 0 0,-1-1 0 0 0,0 1 0 0 0,1 0-1 0 0,-1-1 1 0 0,0 2 0 0 0,1-1 0 0 0,-1 0 0 0 0,1 0-1 0 0,-1 1 1 0 0,-4 1 0 0 0,2 1-1 0 0,1 0 0 0 0,0 0 1 0 0,0 1-1 0 0,0-1 0 0 0,0 1 0 0 0,0 0 1 0 0,1 0-1 0 0,0 1 0 0 0,0-1 0 0 0,0 1 1 0 0,0 0-1 0 0,-3 8 0 0 0,5-11 2 0 0,0 1-1 0 0,0-1 0 0 0,0 1 1 0 0,1 0-1 0 0,-1-1 0 0 0,1 1 1 0 0,0 0-1 0 0,0 0 0 0 0,0 0 1 0 0,0-1-1 0 0,1 6 0 0 0,-1-7-6 0 0,0 1-1 0 0,1 0 1 0 0,0-1-1 0 0,-1 0 0 0 0,1 1 1 0 0,0-1-1 0 0,0 1 1 0 0,0-1-1 0 0,0 0 1 0 0,0 1-1 0 0,0-1 1 0 0,0 0-1 0 0,0 0 1 0 0,1 0-1 0 0,-1 0 1 0 0,0 0-1 0 0,1 0 0 0 0,-1 0 1 0 0,1 0-1 0 0,-1-1 1 0 0,2 1-1 0 0,0 0 5 0 0,0 0 0 0 0,0-1-1 0 0,0 0 1 0 0,0 0 0 0 0,0 0 0 0 0,0 0-1 0 0,0 0 1 0 0,0 0 0 0 0,0-1 0 0 0,0 1-1 0 0,-1-1 1 0 0,1 0 0 0 0,0 0 0 0 0,0 0-1 0 0,0 0 1 0 0,-1-1 0 0 0,5-2 0 0 0,0 0 3 0 0,-1 0 0 0 0,1-1 0 0 0,-1 0 0 0 0,0 0 0 0 0,8-10 0 0 0,-10 11-1 0 0,-1 0 0 0 0,0-1 0 0 0,0 1 0 0 0,0-1 0 0 0,-1 0 0 0 0,1 0 0 0 0,-1 0 0 0 0,2-11 0 0 0,-3 15-4 0 0,-1-1-1 0 0,0 1 1 0 0,0 0-1 0 0,0-1 1 0 0,0 1 0 0 0,0 0-1 0 0,0-1 1 0 0,0 1 0 0 0,0 0-1 0 0,0-1 1 0 0,-1 1 0 0 0,1 0-1 0 0,0-1 1 0 0,-1 1 0 0 0,1 0-1 0 0,-1 0 1 0 0,0 0 0 0 0,1-1-1 0 0,-1 1 1 0 0,0 0 0 0 0,0 0-1 0 0,0 0 1 0 0,0 0 0 0 0,0 0-1 0 0,0 0 1 0 0,0 0-1 0 0,0 1 1 0 0,0-1 0 0 0,0 0-1 0 0,0 1 1 0 0,0-1 0 0 0,-1 0-1 0 0,1 1 1 0 0,0-1 0 0 0,-1 1-1 0 0,1 0 1 0 0,0-1 0 0 0,-1 1-1 0 0,1 0 1 0 0,-3 0 0 0 0,0 0 4 0 0,0 0 0 0 0,1 0 0 0 0,-1 1 1 0 0,0-1-1 0 0,0 1 0 0 0,0 0 0 0 0,1 0 1 0 0,-1 0-1 0 0,0 1 0 0 0,1-1 0 0 0,-1 1 0 0 0,1 0 1 0 0,-1 0-1 0 0,1 0 0 0 0,0 0 0 0 0,0 1 1 0 0,0-1-1 0 0,0 1 0 0 0,-3 4 0 0 0,3-4-6 0 0,0 0-1 0 0,1 1 1 0 0,-1-1 0 0 0,1 1-1 0 0,-1-1 1 0 0,1 1-1 0 0,0 0 1 0 0,1 0-1 0 0,-1-1 1 0 0,1 1-1 0 0,-1 1 1 0 0,1-1 0 0 0,1 0-1 0 0,-1 0 1 0 0,0 0-1 0 0,1 1 1 0 0,0-1-1 0 0,0 4 1 0 0,0-6-2 0 0,1 0 0 0 0,-1 0 0 0 0,1-1 0 0 0,-1 1 0 0 0,1 0 0 0 0,-1-1 0 0 0,1 1 0 0 0,0-1 0 0 0,0 1 0 0 0,0-1 0 0 0,0 1 0 0 0,0-1 0 0 0,0 1 0 0 0,0-1-1 0 0,1 0 1 0 0,-1 0 0 0 0,0 1 0 0 0,1-1 0 0 0,-1 0 0 0 0,3 1 0 0 0,-1-1 2 0 0,1 0 1 0 0,-1 0-1 0 0,0 0 0 0 0,0 0 0 0 0,1 0 1 0 0,-1-1-1 0 0,0 0 0 0 0,1 0 0 0 0,-1 0 0 0 0,5 0 1 0 0,1-1 5 0 0,1-1 0 0 0,-1 0 0 0 0,0-1 0 0 0,0 0 0 0 0,0 0 0 0 0,17-9 0 0 0,-20 8 6 0 0,1 1 1 0 0,-1 0-1 0 0,1-1 0 0 0,9-1 1 0 0,-13 4-15 0 0,-1 1 0 0 0,1-1-1 0 0,0 1 1 0 0,-1 0 0 0 0,1 0 0 0 0,0 0 0 0 0,-1 0 0 0 0,1 1-1 0 0,-1-1 1 0 0,1 1 0 0 0,0-1 0 0 0,-1 1 0 0 0,1 0 0 0 0,-1 0-1 0 0,3 1 1 0 0,0 1 6 0 0,1 0-1 0 0,0-1 0 0 0,0 0 0 0 0,0 0 1 0 0,0 0-1 0 0,0-1 0 0 0,0 0 1 0 0,0 0-1 0 0,12-1 0 0 0,-15 0 3 0 0,-1 0 0 0 0,1-1 0 0 0,0 1 0 0 0,-1-1 0 0 0,1 1 0 0 0,-1-1 0 0 0,0 0 0 0 0,1 0-1 0 0,-1 0 1 0 0,0 0 0 0 0,1-1 0 0 0,-1 1 0 0 0,0-1 0 0 0,0 1 0 0 0,0-1 0 0 0,0 0 0 0 0,0 0 0 0 0,-1 0 0 0 0,1 0 0 0 0,-1 0-1 0 0,1 0 1 0 0,-1 0 0 0 0,1 0 0 0 0,-1-1 0 0 0,2-4 0 0 0,4-13 30 0 0,0-2 0 0 0,-2 1 0 0 0,0-1 0 0 0,-1 0 0 0 0,-1 0 0 0 0,0-33 0 0 0,-2 3 47 0 0,0 23-61 0 0,-1 0-1 0 0,-1 0 1 0 0,-6-31-1 0 0,46 168 380 0 0,-20-57-421 0 0,-8-25-19 0 0,1-1 0 0 0,1-1-1 0 0,1 0 1 0 0,1-1 0 0 0,1 0 0 0 0,1-1-1 0 0,0-1 1 0 0,2 0 0 0 0,23 18-1 0 0,-40-37-4 0 0,0 0 0 0 0,1 0-1 0 0,-1-1 1 0 0,0 1 0 0 0,1-1-1 0 0,-1 1 1 0 0,1-1-1 0 0,0 0 1 0 0,-1 0 0 0 0,1 0-1 0 0,0-1 1 0 0,0 1 0 0 0,4 0-1 0 0,-6-1 22 0 0,0 0 0 0 0,-1 0 0 0 0,1 0 0 0 0,0 0 0 0 0,0 0 0 0 0,-1-1 0 0 0,1 1 0 0 0,0 0 0 0 0,-1 0 0 0 0,1-1 0 0 0,0 1 0 0 0,-1 0 1 0 0,1-1-1 0 0,0 1 0 0 0,-1-1 0 0 0,1 1 0 0 0,-1 0 0 0 0,1-1 0 0 0,-1 0 0 0 0,1 1 0 0 0,0-1 0 0 0,-1-1-21 0 0,1 1 0 0 0,0-1 1 0 0,-1 1-1 0 0,0-1 1 0 0,1 1-1 0 0,-1-1 1 0 0,0 0-1 0 0,0 1 0 0 0,1-1 1 0 0,-1 1-1 0 0,-1-1 1 0 0,1 0-1 0 0,0-2 0 0 0,-6-20-2647 0 0,2 14-652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2.822"/>
    </inkml:context>
    <inkml:brush xml:id="br0">
      <inkml:brushProperty name="width" value="0.05" units="cm"/>
      <inkml:brushProperty name="height" value="0.05" units="cm"/>
      <inkml:brushProperty name="color" value="#E71224"/>
    </inkml:brush>
  </inkml:definitions>
  <inkml:trace contextRef="#ctx0" brushRef="#br0">1 178 4609 0 0,'1'4'212'0'0,"1"0"-1"0"0,-1 0 1 0 0,1 0 0 0 0,0 0-1 0 0,0 0 1 0 0,1-1 0 0 0,-1 1 0 0 0,1-1-1 0 0,0 0 1 0 0,0 0 0 0 0,0 0-1 0 0,4 4 1 0 0,5 5-46 0 0,7 10-164 0 0,26 24-1 0 0,-38-40 23 0 0,1 0-1 0 0,0 0 0 0 0,0-1 0 0 0,0 1 1 0 0,1-2-1 0 0,-1 0 0 0 0,14 5 0 0 0,-20-9 4 0 0,0 1-1 0 0,0-1 1 0 0,0 0-1 0 0,0 0 0 0 0,0 0 1 0 0,0 0-1 0 0,0 0 1 0 0,0-1-1 0 0,0 1 0 0 0,0-1 1 0 0,0 1-1 0 0,0-1 1 0 0,0 0-1 0 0,2 0 0 0 0,-2 0 3 0 0,0 0 0 0 0,0 0-1 0 0,1 0 1 0 0,-1 0-1 0 0,0 1 1 0 0,1-1-1 0 0,-1 1 1 0 0,0 0-1 0 0,1 0 1 0 0,-1 0 0 0 0,3 0-1 0 0,14 5-65 0 0,-15-4 19 0 0,0 1 0 0 0,1-1 1 0 0,-1 0-1 0 0,1 0 0 0 0,-1-1 0 0 0,1 1 0 0 0,-1-1 0 0 0,1 0 0 0 0,-1 0 1 0 0,9-2-1 0 0,-12 1 7 0 0,0 1 1 0 0,0-1 0 0 0,0 0 0 0 0,0 0-1 0 0,0 1 1 0 0,0-1 0 0 0,0 0-1 0 0,0 0 1 0 0,0 0 0 0 0,-1 0-1 0 0,1 0 1 0 0,0-1 0 0 0,-1 1-1 0 0,1 0 1 0 0,-1 0 0 0 0,1 0-1 0 0,0-2 1 0 0,6-27-35 0 0,-5 19 86 0 0,0-3-11 0 0,0-1-1 0 0,-1 0 0 0 0,-1 0 0 0 0,0 0 1 0 0,-3-18-1 0 0,1 6 2 0 0,1 9-22 0 0,0 0 0 0 0,-2 0-1 0 0,0 0 1 0 0,0 1 0 0 0,-2-1 0 0 0,-11-29-1 0 0,16 47-7 0 0,0 0-1 0 0,0-1 0 0 0,0 1 1 0 0,0 0-1 0 0,-1 0 0 0 0,1-1 1 0 0,0 1-1 0 0,0 0 0 0 0,0 0 1 0 0,0-1-1 0 0,0 1 0 0 0,-1 0 1 0 0,1 0-1 0 0,0-1 0 0 0,0 1 1 0 0,0 0-1 0 0,-1 0 0 0 0,1 0 1 0 0,0-1-1 0 0,0 1 0 0 0,-1 0 1 0 0,1 0-1 0 0,0 0 0 0 0,0 0 0 0 0,-1 0 1 0 0,1 0-1 0 0,0-1 0 0 0,-1 1 1 0 0,1 0-1 0 0,0 0 0 0 0,0 0 1 0 0,-1 0-1 0 0,-4 8 18 0 0,1 12 7 0 0,4-1-12 0 0,1 0 1 0 0,0 0 0 0 0,2-1-1 0 0,0 1 1 0 0,1-1 0 0 0,1 0-1 0 0,1 0 1 0 0,0 0-1 0 0,1-1 1 0 0,1 0 0 0 0,1 0-1 0 0,0-1 1 0 0,1 0 0 0 0,1-1-1 0 0,1 0 1 0 0,0-1 0 0 0,19 19-1 0 0,-28-31 12 0 0,0 1 0 0 0,0-1 0 0 0,0 0-1 0 0,0 0 1 0 0,0 0 0 0 0,1 0 0 0 0,-1 0 0 0 0,0-1-1 0 0,1 1 1 0 0,0-1 0 0 0,-1 0 0 0 0,1 0 0 0 0,0 0-1 0 0,-1-1 1 0 0,1 0 0 0 0,0 1 0 0 0,0-1 0 0 0,-1 0-1 0 0,1-1 1 0 0,0 1 0 0 0,0-1 0 0 0,-1 1 0 0 0,1-1-1 0 0,0 0 1 0 0,-1-1 0 0 0,7-2 0 0 0,-6 2-5 0 0,0-1 1 0 0,0 0-1 0 0,0 0 0 0 0,-1 0 1 0 0,1 0-1 0 0,-1 0 0 0 0,1-1 1 0 0,-1 0-1 0 0,0 1 1 0 0,-1-1-1 0 0,1-1 0 0 0,-1 1 1 0 0,1 0-1 0 0,-1 0 0 0 0,-1-1 1 0 0,1 1-1 0 0,0-1 1 0 0,-1 0-1 0 0,0 1 0 0 0,1-10 1 0 0,-2 7 16 0 0,0 0 0 0 0,0-1 0 0 0,-1 1 0 0 0,0 0 0 0 0,0 0 0 0 0,-1 0 1 0 0,0 0-1 0 0,0 0 0 0 0,-1 0 0 0 0,1 0 0 0 0,-1 0 0 0 0,-1 1 0 0 0,-5-8 0 0 0,8 11-60 0 0,-1 1 0 0 0,0 0 0 0 0,1-1 0 0 0,-1 1-1 0 0,0 0 1 0 0,0 0 0 0 0,0 0 0 0 0,-1 1-1 0 0,1-1 1 0 0,0 0 0 0 0,-1 1 0 0 0,1 0 0 0 0,-1-1-1 0 0,0 1 1 0 0,1 0 0 0 0,-1 0 0 0 0,0 1 0 0 0,0-1-1 0 0,1 1 1 0 0,-1-1 0 0 0,0 1 0 0 0,0 0-1 0 0,0 0 1 0 0,0 0 0 0 0,1 0 0 0 0,-1 0 0 0 0,0 1-1 0 0,0-1 1 0 0,0 1 0 0 0,1 0 0 0 0,-1 0 0 0 0,0 0-1 0 0,1 0 1 0 0,-1 0 0 0 0,-4 4 0 0 0,-16 7-751 0 0,15-9-438 0 0,13-5-1055 0 0,14-13 3173 0 0,-17 13-858 0 0,0 0 0 0 0,1 0 0 0 0,-1 0-1 0 0,0 0 1 0 0,0 0 0 0 0,1 1-1 0 0,-1-1 1 0 0,1 1 0 0 0,0 0-1 0 0,-1 0 1 0 0,5-2 0 0 0,-1 2-22 0 0,1 0 1 0 0,-1 0-1 0 0,0 0 1 0 0,1 1-1 0 0,-1 0 1 0 0,0 0-1 0 0,0 1 1 0 0,1-1-1 0 0,-1 1 1 0 0,0 1-1 0 0,0-1 1 0 0,0 1-1 0 0,8 4 1 0 0,-5-2 53 0 0,-1 1 0 0 0,0 0 0 0 0,0 1 0 0 0,-1 0 0 0 0,0 0 1 0 0,0 0-1 0 0,0 1 0 0 0,7 9 0 0 0,2 5 41 0 0,-2 1 1 0 0,0 1 0 0 0,-1 0-1 0 0,15 40 1 0 0,-23-53-83 0 0,3 4 72 0 0,-6-12-87 0 0,-1 0-1 0 0,1 0 1 0 0,-1 0 0 0 0,0 0-1 0 0,0 0 1 0 0,0 0 0 0 0,0 0-1 0 0,0 0 1 0 0,0 4 0 0 0,0-14 263 0 0,0 0 1 0 0,1 0 0 0 0,0 0-1 0 0,0 1 1 0 0,1-1-1 0 0,6-13 1 0 0,3-7-19 0 0,-8 16-200 0 0,1 1 1 0 0,0-1 0 0 0,1 1 0 0 0,0 0 0 0 0,0 0 0 0 0,2 1-1 0 0,-1 0 1 0 0,15-15 0 0 0,-18 21-71 0 0,1 0 0 0 0,-1 0 0 0 0,1 1 0 0 0,0 0 1 0 0,0 0-1 0 0,1 0 0 0 0,-1 0 0 0 0,0 1 0 0 0,1 0 0 0 0,10-3 0 0 0,-10 4-21 0 0,-1 1 0 0 0,1-1-1 0 0,0 1 1 0 0,-1 0 0 0 0,1 0-1 0 0,0 1 1 0 0,9 2 0 0 0,-5-1-526 0 0,-1 1 0 0 0,0 0 0 0 0,-1 1 0 0 0,1 0 0 0 0,-1 1 0 0 0,13 7 0 0 0,-9-4-3919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4.568"/>
    </inkml:context>
    <inkml:brush xml:id="br0">
      <inkml:brushProperty name="width" value="0.05" units="cm"/>
      <inkml:brushProperty name="height" value="0.05" units="cm"/>
      <inkml:brushProperty name="color" value="#E71224"/>
    </inkml:brush>
  </inkml:definitions>
  <inkml:trace contextRef="#ctx0" brushRef="#br0">139 2 7001 0 0,'-4'0'90'0'0,"0"-1"-1"0"0,0 1 0 0 0,-1 0 1 0 0,1 0-1 0 0,0 0 0 0 0,0 1 0 0 0,0-1 1 0 0,0 1-1 0 0,0 0 0 0 0,0 0 0 0 0,0 1 1 0 0,0-1-1 0 0,0 1 0 0 0,-3 2 1 0 0,-4 1-121 0 0,1 1 1 0 0,0 0-1 0 0,-17 13 1 0 0,26-18 29 0 0,0 0 0 0 0,-1 0 0 0 0,1 0 0 0 0,0 0 0 0 0,0 0 0 0 0,0 0 0 0 0,0 0 0 0 0,0 1 1 0 0,0-1-1 0 0,0 0 0 0 0,1 1 0 0 0,-1-1 0 0 0,0 0 0 0 0,1 1 0 0 0,-1-1 0 0 0,1 1 0 0 0,-1-1 0 0 0,1 1 0 0 0,-1 2 0 0 0,2-3 3 0 0,-1 1-1 0 0,1-1 1 0 0,0 1-1 0 0,-1-1 1 0 0,1 0-1 0 0,0 0 1 0 0,0 1-1 0 0,0-1 1 0 0,0 0-1 0 0,0 0 1 0 0,0 0 0 0 0,0 0-1 0 0,0 0 1 0 0,0 0-1 0 0,1 0 1 0 0,-1-1-1 0 0,0 1 1 0 0,1 0-1 0 0,-1-1 1 0 0,2 1-1 0 0,10 5 28 0 0,0-1 0 0 0,0-1-1 0 0,1 0 1 0 0,16 2-1 0 0,-14-3-32 0 0,0 0-1 0 0,25 10 1 0 0,-29-8 13 0 0,39 19 47 0 0,-49-23-50 0 0,1 1 0 0 0,-1 0 0 0 0,1 0 0 0 0,-1-1 0 0 0,0 1 0 0 0,0 1 0 0 0,1-1-1 0 0,-2 0 1 0 0,1 0 0 0 0,0 1 0 0 0,0-1 0 0 0,-1 1 0 0 0,1 0 0 0 0,-1-1 0 0 0,2 5 0 0 0,-3-5-5 0 0,0 0-1 0 0,0-1 1 0 0,0 1 0 0 0,0-1 0 0 0,0 1 0 0 0,0 0 0 0 0,-1-1 0 0 0,1 1-1 0 0,0-1 1 0 0,-1 1 0 0 0,0-1 0 0 0,1 1 0 0 0,-1-1 0 0 0,0 1-1 0 0,1-1 1 0 0,-1 1 0 0 0,0-1 0 0 0,0 0 0 0 0,0 1 0 0 0,0-1-1 0 0,0 0 1 0 0,-1 0 0 0 0,1 0 0 0 0,0 0 0 0 0,0 0 0 0 0,-3 1-1 0 0,-4 3 8 0 0,0 0 1 0 0,-1-1-1 0 0,-11 5 0 0 0,13-6-18 0 0,-22 7 25 0 0,28-10-177 0 0,0 0 1 0 0,-1 1-1 0 0,1-1 0 0 0,-1 0 0 0 0,1 0 1 0 0,0 0-1 0 0,-1 0 0 0 0,1 0 0 0 0,-1 0 0 0 0,1 0 1 0 0,0 0-1 0 0,-1-1 0 0 0,1 1 0 0 0,0 0 0 0 0,-1-1 1 0 0,1 0-1 0 0,0 1 0 0 0,0-1 0 0 0,-3-1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5.306"/>
    </inkml:context>
    <inkml:brush xml:id="br0">
      <inkml:brushProperty name="width" value="0.05" units="cm"/>
      <inkml:brushProperty name="height" value="0.05" units="cm"/>
      <inkml:brushProperty name="color" value="#E71224"/>
    </inkml:brush>
  </inkml:definitions>
  <inkml:trace contextRef="#ctx0" brushRef="#br0">151 340 2625 0 0,'76'36'2247'0'0,"-75"-37"-870"0"0,-3-6-508 0 0,-11-14-204 0 0,-19-22-490 0 0,23 35-196 0 0,0 0 0 0 0,0 1 0 0 0,-1 0 0 0 0,0 0 1 0 0,-20-9-1 0 0,26 14 13 0 0,-1 0-1 0 0,1 0 1 0 0,-1 0 0 0 0,1 1-1 0 0,-1-1 1 0 0,0 1 0 0 0,0 0 0 0 0,0 1-1 0 0,1-1 1 0 0,-1 1 0 0 0,0 0 0 0 0,0 0-1 0 0,0 1 1 0 0,0-1 0 0 0,0 1 0 0 0,-8 3-1 0 0,12-4 10 0 0,1 0-1 0 0,-1 0 1 0 0,0 1-1 0 0,0-1 0 0 0,1 0 1 0 0,-1 0-1 0 0,0 1 1 0 0,1-1-1 0 0,-1 1 0 0 0,0-1 1 0 0,1 1-1 0 0,-1-1 1 0 0,0 1-1 0 0,1-1 1 0 0,-1 1-1 0 0,1-1 0 0 0,-1 1 1 0 0,1 0-1 0 0,0-1 1 0 0,-1 1-1 0 0,1 0 0 0 0,-1 0 1 0 0,1-1-1 0 0,0 1 1 0 0,0 0-1 0 0,-1 0 1 0 0,1 0-1 0 0,0 1-19 0 0,1-1 0 0 0,-1 0 0 0 0,1 0 0 0 0,-1 0 0 0 0,1 0 1 0 0,-1-1-1 0 0,1 1 0 0 0,0 0 0 0 0,-1 0 0 0 0,1 0 0 0 0,0 0 0 0 0,0-1 0 0 0,0 1 0 0 0,-1 0 0 0 0,1 0 1 0 0,2 0-1 0 0,2 2-94 0 0,0 0 0 0 0,0-1 0 0 0,0 0 0 0 0,0 1 0 0 0,1-2 0 0 0,9 3 0 0 0,10-2 177 0 0,0-2 0 0 0,0-1 0 0 0,-1 0 0 0 0,1-2 0 0 0,0-1 0 0 0,-1-1 0 0 0,0-1 0 0 0,0-1 0 0 0,0-1 0 0 0,-1-1 0 0 0,41-23 0 0 0,-57 28-32 0 0,-1 0 0 0 0,0 0 0 0 0,0-1 0 0 0,0 0 0 0 0,0 0 0 0 0,-1-1 0 0 0,1 1 0 0 0,5-10 0 0 0,-10 14-20 0 0,0-1 0 0 0,1 0 1 0 0,-1 0-1 0 0,0 0 0 0 0,-1 0 0 0 0,1 0 1 0 0,0 0-1 0 0,0-1 0 0 0,-1 1 0 0 0,0 0 1 0 0,1 0-1 0 0,-1 0 0 0 0,0-1 1 0 0,0 1-1 0 0,0 0 0 0 0,0 0 0 0 0,0-1 1 0 0,-1 1-1 0 0,1 0 0 0 0,-1 0 0 0 0,1 0 1 0 0,-1 0-1 0 0,0 0 0 0 0,0 0 0 0 0,0 0 1 0 0,0 0-1 0 0,0 0 0 0 0,0 0 0 0 0,-1 0 1 0 0,1 0-1 0 0,-1 1 0 0 0,-1-3 0 0 0,-10-9 46 0 0,0 1 0 0 0,-1 0 0 0 0,0 0 0 0 0,-1 2 0 0 0,-17-10 0 0 0,28 17-54 0 0,0 1-1 0 0,-1 0 1 0 0,1 0 0 0 0,-1 1 0 0 0,1-1-1 0 0,-1 1 1 0 0,0 0 0 0 0,0 0 0 0 0,1 0-1 0 0,-1 1 1 0 0,0 0 0 0 0,0 0 0 0 0,0 0-1 0 0,1 0 1 0 0,-1 1 0 0 0,0 0 0 0 0,0 0-1 0 0,1 0 1 0 0,-1 1 0 0 0,1-1 0 0 0,-1 1 0 0 0,1 0-1 0 0,-1 0 1 0 0,-5 5 0 0 0,7-5-1 0 0,1 0 0 0 0,-1 0 0 0 0,0 1 0 0 0,1-1 0 0 0,-1 1 0 0 0,1 0 0 0 0,0 0 0 0 0,0 0 0 0 0,0 0-1 0 0,0 0 1 0 0,1 0 0 0 0,-1 0 0 0 0,1 1 0 0 0,0-1 0 0 0,-2 6 0 0 0,2-3 6 0 0,1 1 0 0 0,-1-1 0 0 0,1 0 0 0 0,0 0 0 0 0,1 0 0 0 0,0 0 0 0 0,-1 0 0 0 0,4 9 0 0 0,2 2 5 0 0,0 0 1 0 0,2-1 0 0 0,0 0 0 0 0,0 0 0 0 0,14 18 0 0 0,26 26-5 0 0,-30-39-1 0 0,18 27 0 0 0,-8-6 2 0 0,-8-12 1 0 0,-1 0 0 0 0,20 41 0 0 0,-39-69-22 0 0,1-1 1 0 0,0 1-1 0 0,-1 0 0 0 0,1 0 1 0 0,-1-1-1 0 0,1 1 0 0 0,-1 0 1 0 0,0 0-1 0 0,1 0 0 0 0,-1-1 1 0 0,-1 4-1 0 0,1-5 8 0 0,0 0 0 0 0,0 0 0 0 0,0 0 0 0 0,0 0 0 0 0,0 0 0 0 0,0 1 0 0 0,0-1 0 0 0,0 0 0 0 0,0 0 0 0 0,0 0 0 0 0,0 0 0 0 0,0 0 0 0 0,-1 0 0 0 0,1 0 0 0 0,0 0 0 0 0,0 0 0 0 0,0 0 0 0 0,0 0 0 0 0,0 1-1 0 0,0-1 1 0 0,0 0 0 0 0,-1 0 0 0 0,1 0 0 0 0,0 0 0 0 0,0 0 0 0 0,0 0 0 0 0,0 0 0 0 0,0 0 0 0 0,0 0 0 0 0,0 0 0 0 0,-1 0 0 0 0,1 0 0 0 0,0 0 0 0 0,0 0 0 0 0,0 0 0 0 0,0 0 0 0 0,0 0 0 0 0,0-1 0 0 0,-1 1 0 0 0,1 0 0 0 0,0 0 0 0 0,0 0 0 0 0,0 0 0 0 0,0 0 0 0 0,0 0 0 0 0,-10-11-71 0 0,3 2-234 0 0,1-1-1 0 0,0 0 0 0 0,1 0 0 0 0,0-1 0 0 0,1 0 1 0 0,0 0-1 0 0,0 0 0 0 0,1 0 0 0 0,-1-14 0 0 0,1 5-635 0 0,2 1-1 0 0,0 0 0 0 0,1-1 1 0 0,5-32-1 0 0,3 32 332 0 0,-4 13 524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5.667"/>
    </inkml:context>
    <inkml:brush xml:id="br0">
      <inkml:brushProperty name="width" value="0.05" units="cm"/>
      <inkml:brushProperty name="height" value="0.05" units="cm"/>
      <inkml:brushProperty name="color" value="#E71224"/>
    </inkml:brush>
  </inkml:definitions>
  <inkml:trace contextRef="#ctx0" brushRef="#br0">1 0 1984 0 0,'10'2'3953'0'0,"3"29"-3404"0"0,0 1-1 0 0,7 33 1 0 0,16 41-685 0 0,-36-104 110 0 0,1 0-1 0 0,0 0 1 0 0,0 0 0 0 0,0 0 0 0 0,0 0 0 0 0,0 0-1 0 0,0 0 1 0 0,1 0 0 0 0,-1-1 0 0 0,1 1 0 0 0,1 1-1 0 0,-3-3 15 0 0,0 0 0 0 0,0 0 1 0 0,1 0-1 0 0,-1 0 0 0 0,0 0 0 0 0,0 0 0 0 0,0 0 0 0 0,1 0 0 0 0,-1 0 0 0 0,0 0 0 0 0,0 0 0 0 0,0 0 1 0 0,0 0-1 0 0,1 0 0 0 0,-1 0 0 0 0,0 0 0 0 0,0 0 0 0 0,0-1 0 0 0,0 1 0 0 0,0 0 0 0 0,1 0 0 0 0,-1 0 1 0 0,0 0-1 0 0,0 0 0 0 0,0 0 0 0 0,0 0 0 0 0,0-1 0 0 0,0 1 0 0 0,0 0 0 0 0,1 0 0 0 0,-1 0 0 0 0,0 0 1 0 0,0-1-1 0 0,0 1 0 0 0,0 0 0 0 0,0 0 0 0 0,0 0 0 0 0,0 0 0 0 0,0-1 0 0 0,2-17-1103 0 0,-4-2-2970 0 0,2 12 2725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3:46.938"/>
    </inkml:context>
    <inkml:brush xml:id="br0">
      <inkml:brushProperty name="width" value="0.05" units="cm"/>
      <inkml:brushProperty name="height" value="0.05" units="cm"/>
      <inkml:brushProperty name="color" value="#E71224"/>
    </inkml:brush>
  </inkml:definitions>
  <inkml:trace contextRef="#ctx0" brushRef="#br0">1 630 5441 0 0,'1'-2'130'0'0,"0"0"0"0"0,0 0-1 0 0,0 0 1 0 0,0 0 0 0 0,0 0-1 0 0,1 0 1 0 0,-1 1 0 0 0,0-1 0 0 0,1 0-1 0 0,0 1 1 0 0,-1-1 0 0 0,3-1-1 0 0,13-16-405 0 0,7-16-427 0 0,-18 28 309 0 0,-1-1 1 0 0,0 1 0 0 0,0-1 0 0 0,-1 0-1 0 0,0-1 1 0 0,0 1 0 0 0,-1-1 0 0 0,0 0-1 0 0,2-9 1 0 0,6-17 655 0 0,-10 34-253 0 0,-1-1 0 0 0,1 1 0 0 0,0 0 0 0 0,-1 0 0 0 0,1-1-1 0 0,0 1 1 0 0,0 0 0 0 0,-1 0 0 0 0,1 0 0 0 0,0 0 0 0 0,0 0 0 0 0,0 0 0 0 0,1 0 0 0 0,-1 0 0 0 0,0 0 0 0 0,0 0-1 0 0,0 1 1 0 0,1-1 0 0 0,-1 0 0 0 0,0 1 0 0 0,1-1 0 0 0,1 0 0 0 0,-1 3 165 0 0,1-1 1 0 0,-1 1-1 0 0,0-1 1 0 0,0 1-1 0 0,1 0 1 0 0,-1 0-1 0 0,-1 0 1 0 0,1 0-1 0 0,0 0 0 0 0,0 1 1 0 0,-1-1-1 0 0,3 4 1 0 0,0 0 79 0 0,25 37 815 0 0,18 22-491 0 0,-42-58-546 0 0,1-1-1 0 0,-1-1 1 0 0,1 1-1 0 0,0-1 1 0 0,1 0-1 0 0,0 0 0 0 0,9 5 1 0 0,-14-9 25 0 0,0 0-1 0 0,0 0 1 0 0,1 0 0 0 0,-1-1 0 0 0,0 1 0 0 0,1-1 0 0 0,-1 1-1 0 0,0-1 1 0 0,1 0 0 0 0,-1 0 0 0 0,1 0 0 0 0,-1 0-1 0 0,4-1 1 0 0,-5 1-25 0 0,0 0 0 0 0,1-1 0 0 0,-1 1 0 0 0,0-1 0 0 0,0 1 0 0 0,0-1 0 0 0,-1 1 0 0 0,1-1 0 0 0,0 1 0 0 0,0-1 0 0 0,0 0 0 0 0,0 0 0 0 0,-1 1 0 0 0,1-1 0 0 0,0 0 0 0 0,0 0 0 0 0,-1 0 0 0 0,1 0 0 0 0,-1 0 0 0 0,1 0 0 0 0,-1 0 0 0 0,1 0 0 0 0,-1 0 0 0 0,0 0 0 0 0,0 0 0 0 0,1 0 0 0 0,-1 0 0 0 0,0 0 0 0 0,0 0 0 0 0,0-3 0 0 0,-2-33 146 0 0,1 25-206 0 0,0 0 0 0 0,1 0 0 0 0,2-24 1 0 0,2 25 53 0 0,1 10-39 0 0,7 18-72 0 0,-3-2 30 0 0,-1-4-24 0 0,-4-5 66 0 0,0-1 1 0 0,1 1-1 0 0,-1-1 0 0 0,7 6 1 0 0,-10-11 12 0 0,0 1 1 0 0,0 0 0 0 0,0 0-1 0 0,0-1 1 0 0,0 1 0 0 0,0 0-1 0 0,0-1 1 0 0,0 1 0 0 0,0-1 0 0 0,0 1-1 0 0,0-1 1 0 0,1 0 0 0 0,-1 1-1 0 0,0-1 1 0 0,0 0 0 0 0,0 0-1 0 0,1 0 1 0 0,-1 0 0 0 0,0 0 0 0 0,0 0-1 0 0,1 0 1 0 0,-1-1 0 0 0,0 1-1 0 0,0 0 1 0 0,0-1 0 0 0,0 1-1 0 0,1 0 1 0 0,-1-1 0 0 0,2-1 0 0 0,-2 1 5 0 0,1-1 0 0 0,-1 0 0 0 0,0 1 0 0 0,1-1 0 0 0,-1 0 0 0 0,0 0 0 0 0,0 0 0 0 0,0 0 0 0 0,0 0 0 0 0,-1 0 1 0 0,1 0-1 0 0,-1-1 0 0 0,1 1 0 0 0,-1 0 0 0 0,0 0 0 0 0,1 0 0 0 0,-1-1 0 0 0,0 1 0 0 0,0 0 0 0 0,-1-4 1 0 0,0-1 5 0 0,0 1 1 0 0,0 0 0 0 0,0-1-1 0 0,-1 1 1 0 0,-4-12 0 0 0,6 28-59 0 0,-1-9 46 0 0,1 1 1 0 0,0-1 0 0 0,0 0 0 0 0,0 1-1 0 0,0-1 1 0 0,0 0 0 0 0,0 1 0 0 0,0-1-1 0 0,0 0 1 0 0,1 1 0 0 0,-1-1-1 0 0,1 0 1 0 0,-1 1 0 0 0,1-1 0 0 0,-1 0-1 0 0,1 0 1 0 0,-1 1 0 0 0,3 1 0 0 0,0-1 1 0 0,0 1 0 0 0,0-1 0 0 0,1 0 1 0 0,-1 0-1 0 0,1 0 0 0 0,-1 0 1 0 0,1 0-1 0 0,0-1 0 0 0,0 0 0 0 0,0 0 1 0 0,0 0-1 0 0,0 0 0 0 0,0 0 1 0 0,0-1-1 0 0,0 0 0 0 0,0 0 0 0 0,0 0 1 0 0,0 0-1 0 0,0-1 0 0 0,0 1 1 0 0,0-1-1 0 0,0 0 0 0 0,0-1 0 0 0,0 1 1 0 0,6-3-1 0 0,-5 2 7 0 0,-1-1 0 0 0,1 1 0 0 0,0-1 0 0 0,-1 0 0 0 0,1 0 0 0 0,-1 0 0 0 0,0 0 0 0 0,0-1 0 0 0,0 0 0 0 0,-1 0 0 0 0,1 0 0 0 0,-1 0 0 0 0,0 0 0 0 0,0-1 0 0 0,0 0 0 0 0,-1 1 1 0 0,0-1-1 0 0,0 0 0 0 0,2-7 0 0 0,-3 10-9 0 0,-1 1 1 0 0,0-1 0 0 0,0 0-1 0 0,1 0 1 0 0,-1 1 0 0 0,0-1 0 0 0,-1 0-1 0 0,1 0 1 0 0,0 0 0 0 0,0 1-1 0 0,-1-1 1 0 0,1 0 0 0 0,-1 1-1 0 0,0-1 1 0 0,1 0 0 0 0,-1 1-1 0 0,0-1 1 0 0,-1-1 0 0 0,1 3 0 0 0,1-1 0 0 0,-1 1 0 0 0,0-1 1 0 0,1 1-1 0 0,-1 0 0 0 0,0-1 0 0 0,0 1 0 0 0,0 0 1 0 0,1-1-1 0 0,-1 1 0 0 0,0 0 0 0 0,0 0 1 0 0,0 0-1 0 0,0 0 0 0 0,1 0 0 0 0,-1 0 0 0 0,0 0 1 0 0,0 0-1 0 0,0 0 0 0 0,0 0 0 0 0,1 0 0 0 0,-1 1 1 0 0,0-1-1 0 0,0 0 0 0 0,0 0 0 0 0,1 1 0 0 0,-1-1 1 0 0,0 1-1 0 0,0-1 0 0 0,1 1 0 0 0,-1-1 0 0 0,0 1 1 0 0,1-1-1 0 0,-1 1 0 0 0,1 0 0 0 0,-1-1 0 0 0,1 1 1 0 0,-1 0-1 0 0,0 0 0 0 0,0 0-5 0 0,0 1 0 0 0,0 0 0 0 0,0-1 0 0 0,0 1 1 0 0,0-1-1 0 0,0 1 0 0 0,0 0 0 0 0,0 0 0 0 0,1 0 0 0 0,-1-1 0 0 0,1 1 0 0 0,-1 0 1 0 0,1 0-1 0 0,0 0 0 0 0,0 0 0 0 0,0 0 0 0 0,0 0 0 0 0,0 0 0 0 0,0 2 1 0 0,1 1 5 0 0,0-2 0 0 0,0 1 0 0 0,0 0 0 0 0,1 0 0 0 0,-1 0 0 0 0,1 0 0 0 0,4 6 0 0 0,-5-9-4 0 0,-1-1 1 0 0,1 1 0 0 0,0 0 0 0 0,0-1 0 0 0,-1 1 0 0 0,1-1-1 0 0,0 1 1 0 0,0-1 0 0 0,0 1 0 0 0,0-1 0 0 0,0 0-1 0 0,0 1 1 0 0,0-1 0 0 0,0 0 0 0 0,0 0 0 0 0,0 0 0 0 0,0 0-1 0 0,0 0 1 0 0,-1 0 0 0 0,1 0 0 0 0,0 0 0 0 0,0 0 0 0 0,0 0-1 0 0,0 0 1 0 0,0-1 0 0 0,0 1 0 0 0,0 0 0 0 0,0-1-1 0 0,1 0 1 0 0,1 0 16 0 0,0 0 1 0 0,0-1-1 0 0,0 0 0 0 0,0 0 0 0 0,0 1 0 0 0,5-5 0 0 0,-2-2-13 0 0,0 0-1 0 0,-1-1 1 0 0,1 1-1 0 0,-2-1 0 0 0,1 0 1 0 0,-1-1-1 0 0,0 1 1 0 0,-1-1-1 0 0,2-9 1 0 0,0 2-26 0 0,12-28 0 0 0,-9 27 12 0 0,5-14 5 0 0,-12 31 7 0 0,0-1 0 0 0,-1 1 0 0 0,1-1 0 0 0,0 1 0 0 0,0 0 0 0 0,0-1 0 0 0,0 1 0 0 0,1 0-1 0 0,-1 0 1 0 0,0 0 0 0 0,0 0 0 0 0,1 0 0 0 0,-1 0 0 0 0,3-1 0 0 0,-3 2 1 0 0,0 0 0 0 0,0 0 0 0 0,0 0 0 0 0,0 1 0 0 0,0-1 0 0 0,0 0 0 0 0,-1 1 0 0 0,1-1 0 0 0,0 1 0 0 0,0-1 0 0 0,0 1 0 0 0,0 0 0 0 0,0-1 0 0 0,-1 1 0 0 0,1 0 0 0 0,0-1 0 0 0,-1 1 0 0 0,1 0 0 0 0,0 0-1 0 0,-1 0 1 0 0,1-1 0 0 0,-1 1 0 0 0,1 0 0 0 0,0 2 0 0 0,13 26 24 0 0,-14-28-25 0 0,28 54 43 0 0,-27-54-43 0 0,0 0 0 0 0,0-1 0 0 0,0 1 0 0 0,0 0 0 0 0,0-1 1 0 0,0 1-1 0 0,0-1 0 0 0,0 1 0 0 0,1-1 0 0 0,-1 1 0 0 0,0-1 0 0 0,0 0 0 0 0,0 0 0 0 0,1 0 0 0 0,-1 0 1 0 0,0 0-1 0 0,0 0 0 0 0,1 0 0 0 0,-1 0 0 0 0,0 0 0 0 0,0 0 0 0 0,1-1 0 0 0,-1 1 0 0 0,0 0 0 0 0,2-1 1 0 0,29-14 28 0 0,-19 6-3 0 0,0-1 0 0 0,0 0 0 0 0,0-1 0 0 0,-2 0 1 0 0,1-1-1 0 0,-1 0 0 0 0,-1-1 0 0 0,0 0 0 0 0,-1-1 0 0 0,-1 0 0 0 0,13-26 0 0 0,-5-10 78 0 0,-10 30-35 0 0,16-35 1 0 0,-19 49-8 0 0,-4 8 3 0 0,-5 13-89 0 0,-7 24 2 0 0,8-26-54 0 0,1 1 0 0 0,0-1 0 0 0,1 1 0 0 0,0 0 0 0 0,-1 20 0 0 0,4-33 64 0 0,0 0 0 0 0,0 0 0 0 0,0 0 0 0 0,0 0 1 0 0,1 0-1 0 0,-1 0 0 0 0,0 0 0 0 0,1 0 0 0 0,-1 0 0 0 0,0 0 0 0 0,1 0 0 0 0,-1 0 0 0 0,1 0 0 0 0,-1 0 0 0 0,1 0 0 0 0,0-1 0 0 0,-1 1 0 0 0,1 0 0 0 0,0 0 0 0 0,0-1 0 0 0,0 1 0 0 0,-1-1 0 0 0,1 1 0 0 0,0 0 0 0 0,0-1 0 0 0,0 1 0 0 0,0-1 0 0 0,0 0 0 0 0,1 1 0 0 0,2 0-591 0 0,-1 0 0 0 0,0-1 0 0 0,1 0 0 0 0,-1 1 0 0 0,1-1 0 0 0,-1 0 0 0 0,7-1 0 0 0,4-3-2705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08.606"/>
    </inkml:context>
    <inkml:brush xml:id="br0">
      <inkml:brushProperty name="width" value="0.05" units="cm"/>
      <inkml:brushProperty name="height" value="0.05" units="cm"/>
      <inkml:brushProperty name="color" value="#E71224"/>
    </inkml:brush>
  </inkml:definitions>
  <inkml:trace contextRef="#ctx0" brushRef="#br0">33 0 8 0 0,'-1'1'314'0'0,"0"-1"0"0"0,1 0 0 0 0,-1 0 0 0 0,0 0 1 0 0,0 1-1 0 0,1-1 0 0 0,-1 0 0 0 0,0 0 0 0 0,1 1 0 0 0,-1-1 0 0 0,0 1 0 0 0,1-1 0 0 0,-1 1 0 0 0,1-1 1 0 0,-1 1-1 0 0,1-1 0 0 0,-1 1 0 0 0,0 1 0 0 0,-9 17 1427 0 0,8-13-1610 0 0,0 0-1 0 0,0 0 1 0 0,1 0-1 0 0,0 0 1 0 0,0 7-1 0 0,2-1 75 0 0,0 0 0 0 0,2 0 0 0 0,6 22 0 0 0,1 9-27 0 0,-3-9-157 0 0,2-1-1 0 0,1-1 1 0 0,1 1-1 0 0,2-2 1 0 0,2 0 0 0 0,0 0-1 0 0,2-2 1 0 0,1 0 0 0 0,2 0-1 0 0,27 30 1 0 0,-19-23 19 0 0,-1 2 1 0 0,32 58-1 0 0,1 1-21 0 0,-4-18 12 0 0,10 14 16 0 0,-19-29-48 0 0,-34-48-3 0 0,0 1 0 0 0,-1 0-1 0 0,-1 1 1 0 0,13 29 0 0 0,32 83 26 0 0,-52-119-13 0 0,-1 0 0 0 0,0 0-1 0 0,2 18 1 0 0,-4-25-6 0 0,0 1 0 0 0,-1 0 1 0 0,0 0-1 0 0,0 0 0 0 0,-1 0 0 0 0,1-1 1 0 0,-1 1-1 0 0,0 0 0 0 0,0 0 0 0 0,-1-1 1 0 0,-1 6-1 0 0,2-10 0 0 0,1 1 1 0 0,-1 0 0 0 0,1 0-1 0 0,0-1 1 0 0,-1 1-1 0 0,1 0 1 0 0,-1 0 0 0 0,0-1-1 0 0,1 1 1 0 0,-1 0 0 0 0,0-1-1 0 0,1 1 1 0 0,-1-1-1 0 0,0 1 1 0 0,0-1 0 0 0,1 1-1 0 0,-1-1 1 0 0,0 0-1 0 0,0 1 1 0 0,0-1 0 0 0,1 0-1 0 0,-1 0 1 0 0,0 0-1 0 0,0 1 1 0 0,0-1 0 0 0,0 0-1 0 0,0 0 1 0 0,0 0 0 0 0,0 0-1 0 0,1-1 1 0 0,-1 1-1 0 0,0 0 1 0 0,0 0 0 0 0,0 0-1 0 0,-1-1 1 0 0,-3-1 14 0 0,0-1 1 0 0,0 0-1 0 0,0 0 0 0 0,-8-6 1 0 0,-2-1 3 0 0,1 2-29 0 0,6 4 9 0 0,0-1 1 0 0,0 0-1 0 0,-12-10 1 0 0,20 15-3 0 0,1 0 0 0 0,-1 0 0 0 0,0 0 0 0 0,1 1 1 0 0,-1-1-1 0 0,0 0 0 0 0,1 0 0 0 0,-1 0 1 0 0,1 0-1 0 0,-1 0 0 0 0,0 1 0 0 0,1-1 1 0 0,-1 0-1 0 0,1 0 0 0 0,-1 0 0 0 0,0 0 0 0 0,1 0 1 0 0,-1 0-1 0 0,1 0 0 0 0,-1-1 0 0 0,0 1 1 0 0,1 0-1 0 0,-1 0 0 0 0,1 0 0 0 0,-1 0 1 0 0,0 0-1 0 0,1-1 0 0 0,-1 1 0 0 0,0 0 1 0 0,1 0-1 0 0,-1 0 0 0 0,0-1 0 0 0,1 1 0 0 0,-1 0 1 0 0,0-1-1 0 0,0 1 0 0 0,1 0 0 0 0,-1-1 1 0 0,0 1-1 0 0,0 0 0 0 0,0-1 0 0 0,1 1 1 0 0,-1 0-1 0 0,0-1 0 0 0,0 1 0 0 0,0-1 0 0 0,0 1 1 0 0,0 0-1 0 0,0-1 0 0 0,0 1 0 0 0,0-1 1 0 0,0 1-1 0 0,0 0 0 0 0,0-1 0 0 0,0 1 1 0 0,0-1-1 0 0,0 1 0 0 0,0 0 0 0 0,0-1 0 0 0,0 1 1 0 0,-1-1-1 0 0,1 1 0 0 0,40 46 245 0 0,-31-34-229 0 0,1-1 0 0 0,0 1-1 0 0,1-2 1 0 0,17 14 0 0 0,-25-21-9 0 0,0-1 0 0 0,1 0 1 0 0,0 0-1 0 0,-1 0 0 0 0,1-1 0 0 0,0 1 0 0 0,0-1 0 0 0,0 0 0 0 0,0 0 0 0 0,0 0 0 0 0,0-1 0 0 0,0 1 1 0 0,0-1-1 0 0,0 0 0 0 0,7-1 0 0 0,-6 0 1 0 0,1 0 1 0 0,0 0-1 0 0,-1-1 1 0 0,1 0-1 0 0,-1 0 1 0 0,0-1-1 0 0,1 0 1 0 0,-1 0-1 0 0,0 0 1 0 0,4-4-1 0 0,-1 0 33 0 0,0 0 0 0 0,0 0 0 0 0,-1 0-1 0 0,-1-1 1 0 0,1 0 0 0 0,-1-1 0 0 0,0 0-1 0 0,-1 0 1 0 0,0 0 0 0 0,-1 0 0 0 0,7-20-1 0 0,-3-10-86 0 0,-2-1-1 0 0,-2 0 0 0 0,-2 0 0 0 0,-2-42 0 0 0,0 52-253 0 0,-2 4-1678 0 0,2 14-2879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1.655"/>
    </inkml:context>
    <inkml:brush xml:id="br0">
      <inkml:brushProperty name="width" value="0.05" units="cm"/>
      <inkml:brushProperty name="height" value="0.05" units="cm"/>
      <inkml:brushProperty name="color" value="#E71224"/>
    </inkml:brush>
  </inkml:definitions>
  <inkml:trace contextRef="#ctx0" brushRef="#br0">265 35 208 0 0,'18'-35'5772'0'0,"-18"36"-5536"0"0,-20 23 843 0 0,8-7-933 0 0,-1-1 0 0 0,0 0 0 0 0,-1-1-1 0 0,-1 0 1 0 0,-22 16 0 0 0,13-10 48 0 0,-24 26 0 0 0,24-22-126 0 0,17-19-31 0 0,-1 1 1 0 0,2 1 0 0 0,-1-1 0 0 0,1 1 0 0 0,0 1-1 0 0,0-1 1 0 0,1 1 0 0 0,-4 10 0 0 0,8-16-35 0 0,0 1 0 0 0,1-1-1 0 0,-1 1 1 0 0,1-1 0 0 0,0 1 0 0 0,0 0 0 0 0,0-1 0 0 0,1 1-1 0 0,-1 0 1 0 0,1-1 0 0 0,0 1 0 0 0,0-1 0 0 0,2 6 0 0 0,26 48 30 0 0,-8-18 2 0 0,-12-19-5 0 0,-2 1-1 0 0,-1 0 1 0 0,0 0 0 0 0,-1 0 0 0 0,-2 0-1 0 0,3 44 1 0 0,-14-6-17 0 0,8-59-13 0 0,0 0 0 0 0,0 0 1 0 0,0 0-1 0 0,0 0 0 0 0,0 1 0 0 0,0-1 0 0 0,0 0 0 0 0,0 0 0 0 0,0 0 0 0 0,0 0 0 0 0,0 1 0 0 0,0-1 0 0 0,0 0 1 0 0,0 0-1 0 0,0 0 0 0 0,0 0 0 0 0,0 1 0 0 0,1-1 0 0 0,-1 0 0 0 0,0 0 0 0 0,0 0 0 0 0,0 0 0 0 0,0 0 0 0 0,0 1 1 0 0,0-1-1 0 0,1 0 0 0 0,-1 0 0 0 0,0 0 0 0 0,0 0 0 0 0,0 0 0 0 0,0 0 0 0 0,1 0 0 0 0,-1 0 0 0 0,0 0 0 0 0,0 0 1 0 0,0 0-1 0 0,0 0 0 0 0,1 0 0 0 0,-1 0 0 0 0,0 0 0 0 0,0 0 0 0 0,0 0 0 0 0,0 0 0 0 0,1 0 0 0 0,10-4 9 0 0,9-11 6 0 0,14-17-35 0 0,-1-2 0 0 0,-2-1 0 0 0,53-77 0 0 0,-81 107-127 0 0,27-42-106 0 0,-27 43-97 0 0,-1-1-1 0 0,0 1 0 0 0,0-1 0 0 0,0 1 1 0 0,-1-1-1 0 0,0 0 0 0 0,0 1 0 0 0,1-10 1 0 0,-3 10-1767 0 0,-1 0-509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2.176"/>
    </inkml:context>
    <inkml:brush xml:id="br0">
      <inkml:brushProperty name="width" value="0.05" units="cm"/>
      <inkml:brushProperty name="height" value="0.05" units="cm"/>
      <inkml:brushProperty name="color" value="#E71224"/>
    </inkml:brush>
  </inkml:definitions>
  <inkml:trace contextRef="#ctx0" brushRef="#br0">1 309 504 0 0,'1'-2'3006'0'0,"9"-5"-519"0"0,21-15-2299 0 0,-22 15-389 0 0,0-1-1 0 0,0 0 1 0 0,0 0-1 0 0,-1-1 0 0 0,0 0 1 0 0,11-17-1 0 0,10-10-1429 0 0,5-9 1611 0 0,-27 33 130 0 0,1 1 1 0 0,1 1-1 0 0,0-1 1 0 0,0 2 0 0 0,13-11-1 0 0,-20 19-45 0 0,-1-1-1 0 0,1 1 0 0 0,0 0 1 0 0,0 0-1 0 0,0 0 1 0 0,-1 1-1 0 0,1-1 1 0 0,0 0-1 0 0,0 1 0 0 0,0-1 1 0 0,1 1-1 0 0,-1-1 1 0 0,0 1-1 0 0,0 0 1 0 0,0 0-1 0 0,0 0 1 0 0,0 0-1 0 0,0 1 0 0 0,3-1 1 0 0,-2 2 68 0 0,1-1-1 0 0,-1 1 1 0 0,1-1 0 0 0,-1 1 0 0 0,1 0 0 0 0,-1 0-1 0 0,0 0 1 0 0,0 1 0 0 0,5 4 0 0 0,1 2 53 0 0,-1 1 0 0 0,0-1 0 0 0,-1 2 0 0 0,0-1 0 0 0,8 17 0 0 0,-6 2-171 0 0,-9-28 2 0 0,0 0 1 0 0,0-1-1 0 0,1 1 0 0 0,-1-1 1 0 0,0 1-1 0 0,0 0 0 0 0,0-1 1 0 0,0 1-1 0 0,0 0 0 0 0,0-1 1 0 0,0 1-1 0 0,0 0 0 0 0,0-1 1 0 0,0 1-1 0 0,0 0 0 0 0,0-1 1 0 0,0 1-1 0 0,-1 0 0 0 0,1-1 0 0 0,0 1 1 0 0,0 0-1 0 0,-1-1 0 0 0,1 1 1 0 0,0-1-1 0 0,-1 1 0 0 0,1-1 1 0 0,-1 1-1 0 0,1-1 0 0 0,-1 1 1 0 0,1-1-1 0 0,-1 1 0 0 0,1-1 1 0 0,-1 0-1 0 0,1 1 0 0 0,-1-1 1 0 0,1 0-1 0 0,-1 1 0 0 0,0-1 1 0 0,1 0-1 0 0,-2 1 0 0 0,1-3 24 0 0,-1 0-1 0 0,0 0 0 0 0,1 0 1 0 0,-1 0-1 0 0,1 0 0 0 0,0 0 1 0 0,0-1-1 0 0,0 1 0 0 0,0 0 1 0 0,0-1-1 0 0,0-4 0 0 0,0 6-9 0 0,-2-9 3 0 0,0 0 0 0 0,0 0-1 0 0,1 0 1 0 0,1 0 0 0 0,0 0-1 0 0,0 0 1 0 0,1-15 0 0 0,0 22-35 0 0,1 0 1 0 0,-1 0-1 0 0,1 1 1 0 0,-1-1-1 0 0,1 0 1 0 0,0 0-1 0 0,0 1 1 0 0,0-1-1 0 0,0 0 1 0 0,1 1-1 0 0,-1-1 1 0 0,1 1-1 0 0,-1 0 1 0 0,1 0-1 0 0,0-1 1 0 0,0 1-1 0 0,0 0 1 0 0,0 0-1 0 0,0 1 1 0 0,1-1-1 0 0,-1 0 1 0 0,0 1-1 0 0,1-1 1 0 0,-1 1-1 0 0,1 0 1 0 0,0 0-1 0 0,-1 0 1 0 0,1 0-1 0 0,0 0 1 0 0,0 1-1 0 0,3-1 1 0 0,5 1-4 0 0,0 0 1 0 0,0 1 0 0 0,0 0 0 0 0,0 1 0 0 0,0 1 0 0 0,20 6 0 0 0,-10-3-46 0 0,35 10-2764 0 0,-46-14-859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2.714"/>
    </inkml:context>
    <inkml:brush xml:id="br0">
      <inkml:brushProperty name="width" value="0.05" units="cm"/>
      <inkml:brushProperty name="height" value="0.05" units="cm"/>
      <inkml:brushProperty name="color" value="#E71224"/>
    </inkml:brush>
  </inkml:definitions>
  <inkml:trace contextRef="#ctx0" brushRef="#br0">37 1 8250 0 0,'-1'3'66'0'0,"0"0"0"0"0,0 0 1 0 0,0 1-1 0 0,1-1 0 0 0,-1 1 1 0 0,1-1-1 0 0,0 1 0 0 0,0-1 1 0 0,0 0-1 0 0,0 1 0 0 0,1-1 1 0 0,-1 1-1 0 0,1-1 0 0 0,0 0 1 0 0,0 1-1 0 0,3 5 0 0 0,2 3-17 0 0,1 0-1 0 0,0-1 1 0 0,10 12-1 0 0,-10-14-89 0 0,0 1 1 0 0,-1 0-1 0 0,8 16 1 0 0,-11-19 6 0 0,0 1 0 0 0,0 0-1 0 0,-1 1 1 0 0,0-1 0 0 0,0 0 0 0 0,-1 1 0 0 0,0 10 0 0 0,-1-17 41 0 0,0 1-1 0 0,0 0 1 0 0,-1-1-1 0 0,1 1 1 0 0,-1-1-1 0 0,0 1 1 0 0,1-1-1 0 0,-1 1 1 0 0,0-1-1 0 0,-1 1 1 0 0,1-1-1 0 0,0 0 0 0 0,-1 1 1 0 0,1-1-1 0 0,-1 0 1 0 0,1 0-1 0 0,-1 0 1 0 0,0 0-1 0 0,0-1 1 0 0,0 1-1 0 0,0 0 1 0 0,0-1-1 0 0,-1 0 1 0 0,1 1-1 0 0,0-1 1 0 0,-5 2-1 0 0,4-2-5 0 0,1 0 0 0 0,-1 0-1 0 0,0 0 1 0 0,0-1 0 0 0,0 1-1 0 0,0-1 1 0 0,0 1 0 0 0,0-1-1 0 0,0 0 1 0 0,0 0 0 0 0,-6-1-1 0 0,2-1-2 0 0,0 0-1 0 0,1-1 1 0 0,-1 0-1 0 0,-5-3 0 0 0,6 3 3 0 0,9 5 2 0 0,-2-1-2 0 0,0 0 0 0 0,0-1 0 0 0,-1 1 0 0 0,1 0 0 0 0,0-1 0 0 0,0 1 0 0 0,1-1 0 0 0,-1 1 0 0 0,0-1 0 0 0,0 0 0 0 0,0 1 0 0 0,0-1 0 0 0,0 0 1 0 0,0 0-1 0 0,3 1 0 0 0,1-2-3 0 0,0 0 1 0 0,0 1-1 0 0,1-2 1 0 0,-1 1-1 0 0,0-1 1 0 0,0 1-1 0 0,0-1 1 0 0,0-1-1 0 0,7-4 1 0 0,43-31-9 0 0,-36 24 11 0 0,43-37 46 0 0,-44 35-10 0 0,1 1 1 0 0,0 0-1 0 0,37-20 1 0 0,22 5-232 0 0,-58 20-848 0 0,-10 2-2460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3.678"/>
    </inkml:context>
    <inkml:brush xml:id="br0">
      <inkml:brushProperty name="width" value="0.05" units="cm"/>
      <inkml:brushProperty name="height" value="0.05" units="cm"/>
      <inkml:brushProperty name="color" value="#E71224"/>
    </inkml:brush>
  </inkml:definitions>
  <inkml:trace contextRef="#ctx0" brushRef="#br0">19 219 7122 0 0,'-2'1'42'0'0,"1"0"1"0"0,-1 0-1 0 0,1 0 1 0 0,0 1-1 0 0,-1-1 1 0 0,1 1 0 0 0,0-1-1 0 0,0 1 1 0 0,0 0-1 0 0,0-1 1 0 0,0 1-1 0 0,1 0 1 0 0,-1-1 0 0 0,0 1-1 0 0,1 0 1 0 0,-1 0-1 0 0,1 0 1 0 0,0 0 0 0 0,-1 0-1 0 0,1 0 1 0 0,0-1-1 0 0,0 1 1 0 0,0 0-1 0 0,1 0 1 0 0,-1 0 0 0 0,1 3-1 0 0,0 13-1 0 0,-1-14-33 0 0,0 1 0 0 0,0 0-1 0 0,1-1 1 0 0,-1 1-1 0 0,1-1 1 0 0,0 1-1 0 0,0-1 1 0 0,1 0-1 0 0,-1 1 1 0 0,4 4-1 0 0,-4-8-5 0 0,-1 0 0 0 0,2 0 0 0 0,-1 1 0 0 0,0-1 0 0 0,0 0-1 0 0,0 0 1 0 0,0 0 0 0 0,1 0 0 0 0,-1 0 0 0 0,0-1-1 0 0,1 1 1 0 0,-1 0 0 0 0,1-1 0 0 0,-1 1 0 0 0,1-1 0 0 0,-1 1-1 0 0,1-1 1 0 0,-1 0 0 0 0,1 0 0 0 0,0 1 0 0 0,-1-1 0 0 0,1 0-1 0 0,-1 0 1 0 0,1-1 0 0 0,-1 1 0 0 0,1 0 0 0 0,0-1-1 0 0,-1 1 1 0 0,1 0 0 0 0,-1-1 0 0 0,1 0 0 0 0,-1 1 0 0 0,0-1-1 0 0,2-1 1 0 0,3-1 17 0 0,0 0-1 0 0,-1-1 1 0 0,0 0 0 0 0,0 0-1 0 0,0 0 1 0 0,0 0 0 0 0,0-1-1 0 0,-1 0 1 0 0,5-7-1 0 0,1-2 43 0 0,0-1 1 0 0,9-19-1 0 0,-13 22-51 0 0,-1 1 1 0 0,0 0 0 0 0,-1-1-1 0 0,0 0 1 0 0,-1 0 0 0 0,0 0-1 0 0,-1 0 1 0 0,0-1 0 0 0,0-18-1 0 0,-2 16-413 0 0,-1 0 0 0 0,-3-20 0 0 0,-3 8-3335 0 0,5 21 1158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4.042"/>
    </inkml:context>
    <inkml:brush xml:id="br0">
      <inkml:brushProperty name="width" value="0.05" units="cm"/>
      <inkml:brushProperty name="height" value="0.05" units="cm"/>
      <inkml:brushProperty name="color" value="#E71224"/>
    </inkml:brush>
  </inkml:definitions>
  <inkml:trace contextRef="#ctx0" brushRef="#br0">11 1 160 0 0,'-6'62'6105'0'0,"2"-36"-5565"0"0,4-23-482 0 0,0 0 0 0 0,-1 0 0 0 0,2 0 0 0 0,-1 0 0 0 0,0 0 0 0 0,0 0 0 0 0,1 0 0 0 0,0 0 0 0 0,-1 0 0 0 0,1 0 0 0 0,0-1 0 0 0,0 1-1 0 0,1 0 1 0 0,-1 0 0 0 0,1-1 0 0 0,-1 1 0 0 0,1-1 0 0 0,0 1 0 0 0,3 2 0 0 0,2 2 84 0 0,1 0 0 0 0,0-1 1 0 0,1-1-1 0 0,12 8 0 0 0,18 12 100 0 0,-38-24-243 0 0,1 0 0 0 0,0 0 0 0 0,0 0 0 0 0,-1 1 0 0 0,1-1 1 0 0,-1 1-1 0 0,1 0 0 0 0,-1-1 0 0 0,0 1 0 0 0,0 0 1 0 0,1 0-1 0 0,-1 0 0 0 0,0-1 0 0 0,-1 1 0 0 0,1 0 0 0 0,0 0 1 0 0,-1 1-1 0 0,1-1 0 0 0,-1 0 0 0 0,1 0 0 0 0,-1 0 0 0 0,0 0 1 0 0,0 0-1 0 0,0 0 0 0 0,0 1 0 0 0,0-1 0 0 0,-1 0 1 0 0,1 0-1 0 0,-1 0 0 0 0,1 0 0 0 0,-1 0 0 0 0,0 0 0 0 0,0 0 1 0 0,0 0-1 0 0,0 0 0 0 0,0 0 0 0 0,0-1 0 0 0,0 1 0 0 0,-1 0 1 0 0,1-1-1 0 0,-1 1 0 0 0,1 0 0 0 0,-1-1 0 0 0,1 0 1 0 0,-1 1-1 0 0,-3 1 0 0 0,-13 6-860 0 0,4-5-3087 0 0,8-3 903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4:14.611"/>
    </inkml:context>
    <inkml:brush xml:id="br0">
      <inkml:brushProperty name="width" value="0.05" units="cm"/>
      <inkml:brushProperty name="height" value="0.05" units="cm"/>
      <inkml:brushProperty name="color" value="#E71224"/>
    </inkml:brush>
  </inkml:definitions>
  <inkml:trace contextRef="#ctx0" brushRef="#br0">53 817 7834 0 0,'-4'1'749'0'0,"9"4"-600"0"0,10 1-152 0 0,-15-6-15 0 0,1 0 0 0 0,-1 0 0 0 0,0 0 0 0 0,1 0 0 0 0,-1 0 0 0 0,0 0 0 0 0,0 0 0 0 0,1 0 0 0 0,-1 0 0 0 0,0-1 1 0 0,1 1-1 0 0,-1 0 0 0 0,0 0 0 0 0,1 0 0 0 0,-1 0 0 0 0,0 0 0 0 0,0 0 0 0 0,1-1 0 0 0,-1 1 0 0 0,0 0 0 0 0,0 0 1 0 0,1 0-1 0 0,-1-1 0 0 0,0 1 0 0 0,0 0 0 0 0,0 0 0 0 0,1-1 0 0 0,-1 1 0 0 0,0 0 0 0 0,0 0 0 0 0,0-1 0 0 0,0 1 1 0 0,0 0-1 0 0,0-1 0 0 0,1 1 0 0 0,-1 0 0 0 0,0-1 0 0 0,0 1 0 0 0,0 0 0 0 0,0 0 0 0 0,0-1 0 0 0,0 1 1 0 0,0 0-1 0 0,0-1 0 0 0,-1 1 0 0 0,-8-21-155 0 0,5 15 240 0 0,0 0 0 0 0,-1 1 0 0 0,0 0 0 0 0,-10-9 0 0 0,15 13-56 0 0,-1 1 0 0 0,1-1-1 0 0,-1 1 1 0 0,0-1 0 0 0,1 1 0 0 0,-1-1 0 0 0,0 1-1 0 0,1 0 1 0 0,-1 0 0 0 0,0-1 0 0 0,0 1 0 0 0,1 0 0 0 0,-1 0-1 0 0,0 0 1 0 0,1 0 0 0 0,-1 0 0 0 0,0 0 0 0 0,0 0-1 0 0,1 0 1 0 0,-1 0 0 0 0,0 0 0 0 0,0 0 0 0 0,1 0-1 0 0,-1 1 1 0 0,0-1 0 0 0,0 0 0 0 0,1 0 0 0 0,-2 1-1 0 0,1 1 7 0 0,0-1 0 0 0,0 0 0 0 0,0 0 0 0 0,0 1 0 0 0,0-1 0 0 0,0 0 0 0 0,1 1 0 0 0,-1-1 0 0 0,0 1 0 0 0,1-1-1 0 0,-1 1 1 0 0,1-1 0 0 0,-1 3 0 0 0,0 2-4 0 0,1 0 0 0 0,-1 0 0 0 0,1 0 0 0 0,0 0 0 0 0,0 0 0 0 0,2 9 1 0 0,-1-10-15 0 0,1 1 0 0 0,-1 0 0 0 0,1-1 0 0 0,1 1 0 0 0,-1-1 0 0 0,1 0 0 0 0,3 5 1 0 0,-5-8-2 0 0,1 0 0 0 0,0 0 0 0 0,-1-1 0 0 0,1 1 0 0 0,0-1 0 0 0,0 1 0 0 0,0-1 0 0 0,0 0 1 0 0,0 0-1 0 0,0 0 0 0 0,0 0 0 0 0,0 0 0 0 0,0 0 0 0 0,0 0 0 0 0,1-1 0 0 0,-1 1 0 0 0,0-1 1 0 0,1 0-1 0 0,-1 1 0 0 0,4-1 0 0 0,0-1 4 0 0,1 1 0 0 0,0-1 0 0 0,0-1 0 0 0,-1 1 0 0 0,1-1 0 0 0,-1 0 0 0 0,1 0 0 0 0,-1-1 0 0 0,0 0 0 0 0,0 0 0 0 0,0-1 0 0 0,0 1 0 0 0,-1-1 0 0 0,1 0 0 0 0,-1-1 1 0 0,8-8-1 0 0,-7 7 3 0 0,-1-1 0 0 0,1 0 0 0 0,-1 0 0 0 0,-1-1 0 0 0,1 1 0 0 0,-1-1 0 0 0,-1 0 1 0 0,1 0-1 0 0,-1 0 0 0 0,-1-1 0 0 0,1 1 0 0 0,1-14 0 0 0,-5 18 2 0 0,1-1-1 0 0,0 1 1 0 0,-1 0-1 0 0,0-1 1 0 0,0 1-1 0 0,-1 0 1 0 0,1 0-1 0 0,-1 0 0 0 0,1 0 1 0 0,-1 0-1 0 0,-1 0 1 0 0,1 1-1 0 0,0-1 1 0 0,-1 1-1 0 0,0-1 1 0 0,0 1-1 0 0,0 0 1 0 0,0 0-1 0 0,0 0 1 0 0,-6-3-1 0 0,8 5-6 0 0,0 1 0 0 0,1 0 0 0 0,-1-1 0 0 0,0 1 0 0 0,0 0 0 0 0,0 0 0 0 0,0-1 0 0 0,0 1 0 0 0,0 0 0 0 0,0 0 0 0 0,1 0 0 0 0,-1 0 0 0 0,0 0 0 0 0,0 0 0 0 0,0 0 0 0 0,0 1 0 0 0,0-1 0 0 0,0 0 0 0 0,0 0 0 0 0,1 1 0 0 0,-1-1 0 0 0,0 1 0 0 0,0-1 0 0 0,0 0 0 0 0,1 1 0 0 0,-1 0 0 0 0,0-1 0 0 0,1 1 0 0 0,-1-1 0 0 0,0 1 0 0 0,1 0 0 0 0,-1-1 0 0 0,1 1 0 0 0,-1 0 0 0 0,1 0 0 0 0,-1-1 0 0 0,0 3 0 0 0,-15 30 16 0 0,10-15 4 0 0,2 0-1 0 0,0 1 1 0 0,2-1-1 0 0,-2 37 1 0 0,6-49-12 0 0,-2-6-7 0 0,0 1 0 0 0,1-1-1 0 0,-1 1 1 0 0,0 0 0 0 0,1-1-1 0 0,-1 1 1 0 0,0-1 0 0 0,0 1 0 0 0,0 0-1 0 0,0-1 1 0 0,0 1 0 0 0,1-1 0 0 0,-1 1-1 0 0,0 0 1 0 0,0-1 0 0 0,-1 1 0 0 0,1 0-1 0 0,0-1 1 0 0,0 1 0 0 0,0 1 0 0 0,-1-3 43 0 0,0 0 1 0 0,0 0-1 0 0,0 0 1 0 0,0 0 0 0 0,1 0-1 0 0,-1 0 1 0 0,0 0-1 0 0,1 0 1 0 0,-1 0-1 0 0,1 0 1 0 0,-1 0 0 0 0,1 0-1 0 0,-1 0 1 0 0,1 0-1 0 0,0 0 1 0 0,0-1-1 0 0,-1-1 1 0 0,-7-35 571 0 0,5 20-334 0 0,-21-113 468 0 0,22 112-696 0 0,2-1 1 0 0,0 1 0 0 0,1-1-1 0 0,6-35 1 0 0,6-6-149 0 0,3 1 1 0 0,27-67-1 0 0,-28 90-783 0 0,2 0 0 0 0,2 2 0 0 0,1 0 0 0 0,35-46 0 0 0,-29 49-3400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7:56:58.105"/>
    </inkml:context>
    <inkml:brush xml:id="br0">
      <inkml:brushProperty name="width" value="0.05" units="cm"/>
      <inkml:brushProperty name="height" value="0.05" units="cm"/>
    </inkml:brush>
  </inkml:definitions>
  <inkml:trace contextRef="#ctx0" brushRef="#br0">146 1 7266 0 0,'-51'20'1048'0'0,"13"-5"-1096"0"0,-1 3-144 0 0,23-8-104 0 0,14-4-72 0 0,6-2 8 0 0,4-2-25 0 0,6 2-207 0 0,6 0-320 0 0,5-2-1088 0 0,5-4-545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7:57:31.318"/>
    </inkml:context>
    <inkml:brush xml:id="br0">
      <inkml:brushProperty name="width" value="0.05" units="cm"/>
      <inkml:brushProperty name="height" value="0.05" units="cm"/>
    </inkml:brush>
  </inkml:definitions>
  <inkml:trace contextRef="#ctx0" brushRef="#br0">60 137 6545 0 0,'-16'-31'593'0'0,"3"3"-537"0"0,-1-4-72 0 0,8 10-8 0 0,2 11 8 0 0,2 5 8 0 0,0 2-16 0 0,0 2-105 0 0,2 4-103 0 0,4 0-112 0 0,-2 4-152 0 0,4 2-40 0 0,-2 5-120 0 0,2 1-488 0 0,0 4-1505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6:43:01.696"/>
    </inkml:context>
    <inkml:brush xml:id="br0">
      <inkml:brushProperty name="width" value="0.05" units="cm"/>
      <inkml:brushProperty name="height" value="0.05" units="cm"/>
    </inkml:brush>
  </inkml:definitions>
  <inkml:trace contextRef="#ctx0" brushRef="#br0">87 62 15931 0 0,'-9'-10'-88'0'0,"-1"-2"-496"0"0,-6-1-240 0 0,2 1 32 0 0,2 4 128 0 0,4 4 160 0 0,2 2 168 0 0,2 2-96 0 0,2 2-105 0 0,2 0-223 0 0,-2 2-280 0 0,0 2-352 0 0,1 2-3217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18T09:15:09.232"/>
    </inkml:context>
    <inkml:brush xml:id="br0">
      <inkml:brushProperty name="width" value="0.05" units="cm"/>
      <inkml:brushProperty name="height" value="0.05" units="cm"/>
    </inkml:brush>
  </inkml:definitions>
  <inkml:trace contextRef="#ctx0" brushRef="#br0">7 0 8 0 0,'-4'0'0'0'0,"1"0"0"0"0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07:38:06.334"/>
    </inkml:context>
    <inkml:brush xml:id="br0">
      <inkml:brushProperty name="width" value="0.05" units="cm"/>
      <inkml:brushProperty name="height" value="0.05" units="cm"/>
    </inkml:brush>
  </inkml:definitions>
  <inkml:trace contextRef="#ctx0" brushRef="#br0">79 0 8874 0 0,'-19'8'320'0'0,"-1"-4"-816"0"0,0-2-480 0 0,8-2-81 0 0,6-2 137 0 0,4 2 264 0 0,6 4 56 0 0,8 2-152 0 0,4 2-1137 0 0,4 4 217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6:44:44.873"/>
    </inkml:context>
    <inkml:brush xml:id="br0">
      <inkml:brushProperty name="width" value="0.05" units="cm"/>
      <inkml:brushProperty name="height" value="0.05" units="cm"/>
    </inkml:brush>
  </inkml:definitions>
  <inkml:trace contextRef="#ctx0" brushRef="#br0">12 66 13003 0 0,'41'-65'-818'0'0,"-49"73"-5234"0"0,4-5 5574 0 0,0 0 0 0 0,0 0 1 0 0,0-1-1 0 0,0 0 0 0 0,-7 3 0 0 0,-3 0-1988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5T07:13:04.938"/>
    </inkml:context>
    <inkml:brush xml:id="br0">
      <inkml:brushProperty name="width" value="0.05" units="cm"/>
      <inkml:brushProperty name="height" value="0.05" units="cm"/>
    </inkml:brush>
  </inkml:definitions>
  <inkml:trace contextRef="#ctx0" brushRef="#br0">31 6 6257 0 0,'-10'-3'1649'0'0,"5"1"-1601"0"0,-3 2-200 0 0,5 0 24 0 0,1 2-8 0 0,-1 1 48 0 0,3-1-16 0 0,0 4-24 0 0,3-1-24 0 0,-1 0-33 0 0,3 3-55 0 0,1 2-72 0 0,1 1-64 0 0,-1-4-240 0 0,1 4-544 0 0,-4 2-1745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3T06:44:51.822"/>
    </inkml:context>
    <inkml:brush xml:id="br0">
      <inkml:brushProperty name="width" value="0.05" units="cm"/>
      <inkml:brushProperty name="height" value="0.05" units="cm"/>
    </inkml:brush>
  </inkml:definitions>
  <inkml:trace contextRef="#ctx0" brushRef="#br0">0 589 6673 0 0,'281'-384'1651'0'0,"-161"179"-1545"0"0,-166 302-5427 0 0,19-52 2788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30T13:53:23.591"/>
    </inkml:context>
    <inkml:brush xml:id="br0">
      <inkml:brushProperty name="width" value="0.05" units="cm"/>
      <inkml:brushProperty name="height" value="0.05" units="cm"/>
    </inkml:brush>
  </inkml:definitions>
  <inkml:trace contextRef="#ctx0" brushRef="#br0">119 1 6121 0 0,'-30'29'160'0'0,"3"-5"-120"0"0,-3 4-48 0 0,12-10-56 0 0,8-9-40 0 0,6-5 0 0 0,4-2-40 0 0,2 0-8 0 0,2-2-16 0 0,4-2-32 0 0,0 0 8 0 0,2-2-48 0 0,0-1-8 0 0,2-1 0 0 0,0-6-80 0 0,1 0-232 0 0,-1-6-472 0 0,0 0-1033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15:07:21.103"/>
    </inkml:context>
    <inkml:brush xml:id="br0">
      <inkml:brushProperty name="width" value="0.05" units="cm"/>
      <inkml:brushProperty name="height" value="0.05" units="cm"/>
    </inkml:brush>
  </inkml:definitions>
  <inkml:trace contextRef="#ctx0" brushRef="#br0">146 162 17164 0 0,'-18'-23'80'0'0,"-5"-8"-208"0"0,-9-8-568 0 0,-2-2-841 0 0,16 23-863 0 0,7 9-385 0 0,4 9-232 0 0,4 11-575 0 0,3 9 919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29T09:36:23.814"/>
    </inkml:context>
    <inkml:brush xml:id="br0">
      <inkml:brushProperty name="width" value="0.05" units="cm"/>
      <inkml:brushProperty name="height" value="0.05" units="cm"/>
    </inkml:brush>
  </inkml:definitions>
  <inkml:trace contextRef="#ctx0" brushRef="#br0">1 99 10106 0 0,'5'-27'696'0'0,"-1"6"-1088"0"0,-2-5-952 0 0,-4 9-793 0 0,0 9-391 0 0,10 16-1817 0 0,0 6 4297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35.432"/>
    </inkml:context>
    <inkml:brush xml:id="br0">
      <inkml:brushProperty name="width" value="0.05" units="cm"/>
      <inkml:brushProperty name="height" value="0.05" units="cm"/>
      <inkml:brushProperty name="color" value="#E71224"/>
    </inkml:brush>
  </inkml:definitions>
  <inkml:trace contextRef="#ctx0" brushRef="#br0">3249 42 3745 0 0,'-1'-2'272'0'0,"1"2"-235"0"0,-1-1 1 0 0,1 0-1 0 0,-1 1 0 0 0,1-1 1 0 0,0 0-1 0 0,0 1 0 0 0,-1-1 1 0 0,1 0-1 0 0,0 1 0 0 0,0-1 1 0 0,0 0-1 0 0,0 1 0 0 0,0-1 1 0 0,0 0-1 0 0,0 0 0 0 0,0 1 1 0 0,0-1-1 0 0,0 0 0 0 0,0 1 1 0 0,0-1-1 0 0,1 0 0 0 0,-1 1 1 0 0,0-1-1 0 0,0 0 0 0 0,1 1 1 0 0,-1-1-1 0 0,1 1 0 0 0,-1-1 1 0 0,0 0-1 0 0,1 1 0 0 0,-1-1 1 0 0,1 1-1 0 0,-1-1 0 0 0,1 1 1 0 0,0-1-1 0 0,0 0-4 0 0,-1 1 0 0 0,0 0 0 0 0,0-1 0 0 0,0 1 0 0 0,0-1 0 0 0,1 1 0 0 0,-1 0 0 0 0,0-1 0 0 0,0 1 0 0 0,0-1 0 0 0,0 1-1 0 0,0 0 1 0 0,0-1 0 0 0,0 1 0 0 0,0-1 0 0 0,0 1 0 0 0,-1-1 0 0 0,1 1 0 0 0,0 0 0 0 0,0-1 0 0 0,0 1 0 0 0,0-1 0 0 0,0 1 0 0 0,-1 0 0 0 0,1-1 0 0 0,0 1 0 0 0,0 0 0 0 0,-1-1-1 0 0,1 1 1 0 0,0 0 0 0 0,-1-1 0 0 0,1 1 0 0 0,0 0 0 0 0,-1 0 0 0 0,1-1 0 0 0,-5-2 850 0 0,7 7-277 0 0,-2-1-536 0 0,0 0 0 0 0,-1 0-1 0 0,1-1 1 0 0,-1 1 0 0 0,0 0-1 0 0,0 0 1 0 0,0-1 0 0 0,0 1-1 0 0,-2 2 1 0 0,1-1-4 0 0,-18 48 59 0 0,-3-1-1 0 0,-1-1 1 0 0,-3-1-1 0 0,-2-2 1 0 0,-2-1-1 0 0,-2-1 1 0 0,-72 75-1 0 0,-17 4 21 0 0,-152 147 293 0 0,173-164-444 0 0,23-23 0 0 0,-137 131 36 0 0,51-23-23 0 0,64-68-5 0 0,-48 58 51 0 0,42-49-15 0 0,51-65 42 0 0,-122 141 345 0 0,30-31-84 0 0,-40 80 124 0 0,176-244-440 0 0,-172 246 180 0 0,-63 140 506 0 0,88-49-400 0 0,100-211-133 0 0,20-59-53 0 0,23-51-18 0 0,0 1 1 0 0,2 0 0 0 0,-14 56-1 0 0,16-51-20 0 0,-1 0-1 0 0,-2-1 1 0 0,-1 0-1 0 0,-35 58 0 0 0,-83 107 133 0 0,102-165-754 0 0,31-35 492 0 0,-1 1-1 0 0,1-1 0 0 0,-1 0 0 0 0,1 0 1 0 0,0 0-1 0 0,-1 0 0 0 0,1 0 1 0 0,-1 0-1 0 0,1 0 0 0 0,0 0 0 0 0,-1 0 1 0 0,1 0-1 0 0,-1 0 0 0 0,1 0 0 0 0,0 0 1 0 0,-1-1-1 0 0,1 1 0 0 0,0 0 1 0 0,-1 0-1 0 0,1 0 0 0 0,0 0 0 0 0,-1-1 1 0 0,1 1-1 0 0,0 0 0 0 0,-1 0 1 0 0,1-1-1 0 0,0 1 0 0 0,-1 0 0 0 0,1-1 1 0 0,0 1-1 0 0,0 0 0 0 0,-1-1 1 0 0,1 1-1 0 0,0 0 0 0 0,0-1 0 0 0,0 1 1 0 0,0 0-1 0 0,0-1 0 0 0,-1 1 0 0 0,1-1 1 0 0,-7-16-1275 0 0,2 2 848 0 0,1 1-1 0 0,1-1 1 0 0,0 0-1 0 0,1 0 0 0 0,0-21 1 0 0,7-11-4331 0 0,-1 33 2227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16:32:35.778"/>
    </inkml:context>
    <inkml:brush xml:id="br0">
      <inkml:brushProperty name="width" value="0.05" units="cm"/>
      <inkml:brushProperty name="height" value="0.05" units="cm"/>
      <inkml:brushProperty name="color" value="#E71224"/>
    </inkml:brush>
  </inkml:definitions>
  <inkml:trace contextRef="#ctx0" brushRef="#br0">132 12 680 0 0,'6'-11'3759'0'0,"-6"11"-3708"0"0,0 0 0 0 0,0 0-1 0 0,0 0 1 0 0,0 1-1 0 0,0-1 1 0 0,0 0 0 0 0,0 0-1 0 0,0 0 1 0 0,0 0 0 0 0,0 0-1 0 0,0 1 1 0 0,0-1-1 0 0,0 0 1 0 0,0 0 0 0 0,0 0-1 0 0,0 0 1 0 0,0 0-1 0 0,0 0 1 0 0,0 1 0 0 0,0-1-1 0 0,0 0 1 0 0,1 0-1 0 0,-1 0 1 0 0,0 0 0 0 0,0 0-1 0 0,0 0 1 0 0,0 0 0 0 0,0 0-1 0 0,0 0 1 0 0,1 1-1 0 0,-1-1 1 0 0,0 0 0 0 0,0 0-1 0 0,0 0 1 0 0,0 0-1 0 0,0 0 1 0 0,1 0 0 0 0,-1 0-1 0 0,0 0 1 0 0,0 0 0 0 0,0 0-1 0 0,0 0 1 0 0,0 0-1 0 0,1 0 1 0 0,-1 0 0 0 0,0 0-1 0 0,0 0 1 0 0,0 0-1 0 0,0 0 1 0 0,0-1 0 0 0,1 1-1 0 0,-1 0 1 0 0,0 0 0 0 0,0 0-1 0 0,0 0 1 0 0,0 0-1 0 0,0 0 1 0 0,1 0 0 0 0,9 40 1809 0 0,-11-14-1408 0 0,-1 0 1 0 0,-2-1-1 0 0,-9 39 0 0 0,-28 75-123 0 0,9-38-243 0 0,12-34-62 0 0,10-37-4 0 0,1 0-1 0 0,1 0 0 0 0,-4 42 1 0 0,12-70-22 0 0,-1 0 0 0 0,1 1 0 0 0,0-1 0 0 0,0 1 1 0 0,0-1-1 0 0,0 0 0 0 0,1 1 0 0 0,-1-1 0 0 0,1 1 0 0 0,-1-1 1 0 0,1 0-1 0 0,0 0 0 0 0,0 1 0 0 0,0-1 0 0 0,0 0 0 0 0,0 0 1 0 0,2 2-1 0 0,-2-3 1 0 0,1 0 0 0 0,-1 0 0 0 0,0 0 0 0 0,1-1 0 0 0,-1 1 0 0 0,1 0 0 0 0,-1-1 0 0 0,1 1 0 0 0,-1-1 0 0 0,1 0 0 0 0,-1 1 0 0 0,1-1 0 0 0,0 0 0 0 0,-1 0 0 0 0,1 0 0 0 0,-1 0 0 0 0,1 0 0 0 0,-1-1 0 0 0,1 1 0 0 0,0 0 0 0 0,-1-1 0 0 0,1 1 0 0 0,-1-1 0 0 0,1 1 0 0 0,-1-1 0 0 0,2-1 0 0 0,41-19-229 0 0,-2-3 0 0 0,0-1 0 0 0,67-54 0 0 0,26-17-307 0 0,56-30-2577 0 0,-156 100-1018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8DE17B1-B849-C4CB-2AA8-C7EDD21DD1D0}"/>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A1E2CBDA-4942-0462-B8D1-93257E5ADC09}"/>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457AB149-B360-7E47-6ED4-62B1A1F8D76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B97B32C-606A-C2D2-D3F0-0BEE6532860C}"/>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B9278720-7617-68E4-97BC-79AB8AFBDB44}"/>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F952F8E6-BE78-20DA-771D-D89F68D47370}"/>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07A3140B-F1A8-4232-AE72-348834B1A0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9472FA5-C8F1-D999-6291-420A7308F5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F9FF70-0589-4DBC-B9C3-4E8E074B4B1C}" type="slidenum">
              <a:rPr lang="en-US" altLang="en-US" sz="1200" smtClean="0"/>
              <a:pPr/>
              <a:t>1</a:t>
            </a:fld>
            <a:endParaRPr lang="en-US" altLang="en-US" sz="1200" dirty="0"/>
          </a:p>
        </p:txBody>
      </p:sp>
      <p:sp>
        <p:nvSpPr>
          <p:cNvPr id="7171" name="Rectangle 2">
            <a:extLst>
              <a:ext uri="{FF2B5EF4-FFF2-40B4-BE49-F238E27FC236}">
                <a16:creationId xmlns:a16="http://schemas.microsoft.com/office/drawing/2014/main" id="{5084E7E1-C9EC-6476-3850-EBF794705BE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AD0E6D8-C840-92A4-EA68-6AFE396473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3CCDA1E-41AC-03DB-F16F-EB3FA3DBF856}"/>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B104C966-14CE-C527-22BA-EF91C644DD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a typeface="ＭＳ Ｐゴシック" panose="020B0600070205080204" pitchFamily="34" charset="-128"/>
            </a:endParaRPr>
          </a:p>
        </p:txBody>
      </p:sp>
      <p:sp>
        <p:nvSpPr>
          <p:cNvPr id="35844" name="Slide Number Placeholder 3">
            <a:extLst>
              <a:ext uri="{FF2B5EF4-FFF2-40B4-BE49-F238E27FC236}">
                <a16:creationId xmlns:a16="http://schemas.microsoft.com/office/drawing/2014/main" id="{88D10D19-3C7B-F082-C161-BB140C78FF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1328FA-0BEA-4F3D-B842-DEC10FF7DCBD}" type="slidenum">
              <a:rPr lang="en-US" altLang="en-US" sz="1200" smtClean="0"/>
              <a:pPr/>
              <a:t>34</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F60F804-34DC-7214-5BA4-1E675E7D48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209D00-9E3E-4AF8-BDFA-40EFB74DDFDB}" type="slidenum">
              <a:rPr lang="en-US" altLang="en-US" sz="1200" smtClean="0"/>
              <a:pPr/>
              <a:t>35</a:t>
            </a:fld>
            <a:endParaRPr lang="en-US" altLang="en-US" sz="1200"/>
          </a:p>
        </p:txBody>
      </p:sp>
      <p:sp>
        <p:nvSpPr>
          <p:cNvPr id="37891" name="Rectangle 2">
            <a:extLst>
              <a:ext uri="{FF2B5EF4-FFF2-40B4-BE49-F238E27FC236}">
                <a16:creationId xmlns:a16="http://schemas.microsoft.com/office/drawing/2014/main" id="{3EB192E9-7886-D461-665D-7924750FBF8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A17C1242-E727-AEBE-E6CC-071236498D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5</a:t>
            </a:fld>
            <a:endParaRPr lang="en-US" altLang="en-US" dirty="0"/>
          </a:p>
        </p:txBody>
      </p:sp>
    </p:spTree>
    <p:extLst>
      <p:ext uri="{BB962C8B-B14F-4D97-AF65-F5344CB8AC3E}">
        <p14:creationId xmlns:p14="http://schemas.microsoft.com/office/powerpoint/2010/main" val="314087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2AF4A13-7779-A312-2E87-6F1D89387D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3CA0DA4-D2AF-4F8E-8300-F9FDB8428EB3}" type="slidenum">
              <a:rPr lang="en-US" altLang="en-US" sz="1200" smtClean="0"/>
              <a:pPr/>
              <a:t>7</a:t>
            </a:fld>
            <a:endParaRPr lang="en-US" altLang="en-US" sz="1200" dirty="0"/>
          </a:p>
        </p:txBody>
      </p:sp>
      <p:sp>
        <p:nvSpPr>
          <p:cNvPr id="10243" name="Rectangle 2">
            <a:extLst>
              <a:ext uri="{FF2B5EF4-FFF2-40B4-BE49-F238E27FC236}">
                <a16:creationId xmlns:a16="http://schemas.microsoft.com/office/drawing/2014/main" id="{3B3F7CD3-BC06-08E8-EDC5-E9E6B1AE368C}"/>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06ED61E-D42A-A29D-1E3C-D4A3209DF15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dirty="0">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F109826-B704-43DD-1BD3-B7C6A4F565DB}"/>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04893729-24B6-543A-6F67-3F33A7D550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latin typeface="Arial" panose="020B0604020202020204" pitchFamily="34" charset="0"/>
                <a:ea typeface="ＭＳ Ｐゴシック" panose="020B0600070205080204" pitchFamily="34" charset="-128"/>
              </a:rPr>
              <a:t> </a:t>
            </a:r>
          </a:p>
        </p:txBody>
      </p:sp>
      <p:sp>
        <p:nvSpPr>
          <p:cNvPr id="14340" name="Slide Number Placeholder 3">
            <a:extLst>
              <a:ext uri="{FF2B5EF4-FFF2-40B4-BE49-F238E27FC236}">
                <a16:creationId xmlns:a16="http://schemas.microsoft.com/office/drawing/2014/main" id="{5322F0F4-07A8-DAFB-C103-D96F00FE19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86128C-E336-4175-857F-5F93AAA92BA4}" type="slidenum">
              <a:rPr lang="en-US" altLang="en-US" sz="1200" smtClean="0"/>
              <a:pPr/>
              <a:t>11</a:t>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Requirements Complexity: Difficulty in accurately capturing and defining user needs and system requirements.</a:t>
            </a:r>
          </a:p>
          <a:p>
            <a:r>
              <a:rPr lang="en-GB" dirty="0"/>
              <a:t>- Schedule Delays: Projects frequently exceed planned timelines due to underestimated development efforts.</a:t>
            </a:r>
          </a:p>
          <a:p>
            <a:r>
              <a:rPr lang="en-GB" dirty="0"/>
              <a:t>- Cost Overruns: Budgets often balloon as a result of extended development cycles and unforeseen challenges.</a:t>
            </a:r>
          </a:p>
          <a:p>
            <a:r>
              <a:rPr lang="en-GB" dirty="0"/>
              <a:t>- Quality Issues: Software may suffer from defects, bugs, and inadequate testing, leading to subpar performance and user dissatisfaction.</a:t>
            </a:r>
          </a:p>
          <a:p>
            <a:r>
              <a:rPr lang="en-GB" dirty="0"/>
              <a:t>- Technological Challenges: Adapting to rapidly evolving technologies can pose hurdles in development and implementation.</a:t>
            </a:r>
          </a:p>
          <a:p>
            <a:r>
              <a:rPr lang="en-GB" dirty="0"/>
              <a:t>-Management Problems: Inadequate project management practices contribute to miscommunication, scope creep, and resource misallocation.</a:t>
            </a:r>
          </a:p>
          <a:p>
            <a:r>
              <a:rPr lang="en-GB" dirty="0"/>
              <a:t>-Maintenance Issues:  addressing bugs, implementing updates, and managing technical debt.</a:t>
            </a:r>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13</a:t>
            </a:fld>
            <a:endParaRPr lang="en-US" altLang="en-US" dirty="0"/>
          </a:p>
        </p:txBody>
      </p:sp>
    </p:spTree>
    <p:extLst>
      <p:ext uri="{BB962C8B-B14F-4D97-AF65-F5344CB8AC3E}">
        <p14:creationId xmlns:p14="http://schemas.microsoft.com/office/powerpoint/2010/main" val="206848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24</a:t>
            </a:fld>
            <a:endParaRPr lang="en-US" altLang="en-US" dirty="0"/>
          </a:p>
        </p:txBody>
      </p:sp>
    </p:spTree>
    <p:extLst>
      <p:ext uri="{BB962C8B-B14F-4D97-AF65-F5344CB8AC3E}">
        <p14:creationId xmlns:p14="http://schemas.microsoft.com/office/powerpoint/2010/main" val="22876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29</a:t>
            </a:fld>
            <a:endParaRPr lang="en-US" altLang="en-US"/>
          </a:p>
        </p:txBody>
      </p:sp>
    </p:spTree>
    <p:extLst>
      <p:ext uri="{BB962C8B-B14F-4D97-AF65-F5344CB8AC3E}">
        <p14:creationId xmlns:p14="http://schemas.microsoft.com/office/powerpoint/2010/main" val="1419321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30</a:t>
            </a:fld>
            <a:endParaRPr lang="en-US" altLang="en-US"/>
          </a:p>
        </p:txBody>
      </p:sp>
    </p:spTree>
    <p:extLst>
      <p:ext uri="{BB962C8B-B14F-4D97-AF65-F5344CB8AC3E}">
        <p14:creationId xmlns:p14="http://schemas.microsoft.com/office/powerpoint/2010/main" val="3865027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7A3140B-F1A8-4232-AE72-348834B1A002}" type="slidenum">
              <a:rPr lang="en-US" altLang="en-US" smtClean="0"/>
              <a:pPr>
                <a:defRPr/>
              </a:pPr>
              <a:t>32</a:t>
            </a:fld>
            <a:endParaRPr lang="en-US" altLang="en-US" dirty="0"/>
          </a:p>
        </p:txBody>
      </p:sp>
    </p:spTree>
    <p:extLst>
      <p:ext uri="{BB962C8B-B14F-4D97-AF65-F5344CB8AC3E}">
        <p14:creationId xmlns:p14="http://schemas.microsoft.com/office/powerpoint/2010/main" val="1843066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D453224F-2430-64FC-2769-D3F6CCEBCA72}"/>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7CFFAC4E-9BA4-DE28-E20B-7E54199AF44A}"/>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4EA23A28-1609-CCB2-F43A-1A9A29EF2072}"/>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E758FD3C-B120-2022-4701-6463EDEF5F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04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7129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89537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5306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1436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68610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7111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8495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982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4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4666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636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5C97F6BB-56D6-80E0-0098-9B6CB81D536F}"/>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C8FA6DDB-8713-8833-D5B4-28C338412A1D}"/>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423E49CA-531D-8D65-FBD7-FB97A134A036}"/>
              </a:ext>
            </a:extLst>
          </p:cNvPr>
          <p:cNvSpPr>
            <a:spLocks noChangeArrowheads="1"/>
          </p:cNvSpPr>
          <p:nvPr userDrawn="1"/>
        </p:nvSpPr>
        <p:spPr bwMode="auto">
          <a:xfrm>
            <a:off x="5543600" y="52093"/>
            <a:ext cx="3600400" cy="243656"/>
          </a:xfrm>
          <a:prstGeom prst="rect">
            <a:avLst/>
          </a:prstGeom>
          <a:noFill/>
          <a:ln>
            <a:noFill/>
          </a:ln>
          <a:effectLst/>
        </p:spPr>
        <p:txBody>
          <a:bodyPr wrap="squar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762000" rtl="0" eaLnBrk="1" fontAlgn="base" latinLnBrk="0" hangingPunct="1">
              <a:lnSpc>
                <a:spcPct val="100000"/>
              </a:lnSpc>
              <a:spcBef>
                <a:spcPct val="0"/>
              </a:spcBef>
              <a:spcAft>
                <a:spcPct val="0"/>
              </a:spcAft>
              <a:buClrTx/>
              <a:buSzTx/>
              <a:buFontTx/>
              <a:buNone/>
              <a:tabLst/>
              <a:defRPr/>
            </a:pPr>
            <a:r>
              <a:rPr lang="en-US" altLang="en-US" sz="1000" i="0" dirty="0">
                <a:solidFill>
                  <a:schemeClr val="bg1"/>
                </a:solidFill>
                <a:latin typeface="Arial" panose="020B0604020202020204" pitchFamily="34" charset="0"/>
              </a:rPr>
              <a:t>Introduction to Software Engineering Unit </a:t>
            </a:r>
            <a:r>
              <a:rPr lang="en-GB" altLang="en-US" sz="1000" dirty="0">
                <a:solidFill>
                  <a:schemeClr val="bg1"/>
                </a:solidFill>
                <a:latin typeface="Gill Sans" charset="0"/>
              </a:rPr>
              <a:t>Topic 1 - 1.</a:t>
            </a:r>
            <a:fld id="{916167B3-BE27-4C6F-9E47-E68062CE4054}"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8689180C-AF45-7979-6E79-F2795F253819}"/>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107"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C6FE384B-1008-804B-0958-738BF79EA4C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0657CFC0-3D6A-686A-2AE6-4D074AC9078A}"/>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DE975277-32FD-1E76-1F20-B180E58AEE93}"/>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106"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15.xml"/><Relationship Id="rId42" Type="http://schemas.openxmlformats.org/officeDocument/2006/relationships/image" Target="../media/image26.png"/><Relationship Id="rId47" Type="http://schemas.openxmlformats.org/officeDocument/2006/relationships/customXml" Target="../ink/ink28.xml"/><Relationship Id="rId63" Type="http://schemas.openxmlformats.org/officeDocument/2006/relationships/customXml" Target="../ink/ink36.xml"/><Relationship Id="rId68" Type="http://schemas.openxmlformats.org/officeDocument/2006/relationships/image" Target="../media/image39.png"/><Relationship Id="rId84" Type="http://schemas.openxmlformats.org/officeDocument/2006/relationships/image" Target="../media/image47.png"/><Relationship Id="rId89" Type="http://schemas.openxmlformats.org/officeDocument/2006/relationships/customXml" Target="../ink/ink49.xml"/><Relationship Id="rId16" Type="http://schemas.openxmlformats.org/officeDocument/2006/relationships/image" Target="../media/image13.png"/><Relationship Id="rId11" Type="http://schemas.openxmlformats.org/officeDocument/2006/relationships/customXml" Target="../ink/ink10.xml"/><Relationship Id="rId32" Type="http://schemas.openxmlformats.org/officeDocument/2006/relationships/image" Target="../media/image21.png"/><Relationship Id="rId37" Type="http://schemas.openxmlformats.org/officeDocument/2006/relationships/customXml" Target="../ink/ink23.xml"/><Relationship Id="rId53" Type="http://schemas.openxmlformats.org/officeDocument/2006/relationships/customXml" Target="../ink/ink31.xml"/><Relationship Id="rId58" Type="http://schemas.openxmlformats.org/officeDocument/2006/relationships/image" Target="../media/image34.png"/><Relationship Id="rId74" Type="http://schemas.openxmlformats.org/officeDocument/2006/relationships/image" Target="../media/image42.png"/><Relationship Id="rId79" Type="http://schemas.openxmlformats.org/officeDocument/2006/relationships/customXml" Target="../ink/ink44.xml"/><Relationship Id="rId5" Type="http://schemas.openxmlformats.org/officeDocument/2006/relationships/image" Target="../media/image8.png"/><Relationship Id="rId90" Type="http://schemas.openxmlformats.org/officeDocument/2006/relationships/image" Target="../media/image50.png"/><Relationship Id="rId95" Type="http://schemas.openxmlformats.org/officeDocument/2006/relationships/customXml" Target="../ink/ink52.xml"/><Relationship Id="rId22" Type="http://schemas.openxmlformats.org/officeDocument/2006/relationships/image" Target="../media/image16.png"/><Relationship Id="rId27" Type="http://schemas.openxmlformats.org/officeDocument/2006/relationships/customXml" Target="../ink/ink18.xml"/><Relationship Id="rId43" Type="http://schemas.openxmlformats.org/officeDocument/2006/relationships/customXml" Target="../ink/ink26.xml"/><Relationship Id="rId48" Type="http://schemas.openxmlformats.org/officeDocument/2006/relationships/image" Target="../media/image29.png"/><Relationship Id="rId64" Type="http://schemas.openxmlformats.org/officeDocument/2006/relationships/image" Target="../media/image37.png"/><Relationship Id="rId69" Type="http://schemas.openxmlformats.org/officeDocument/2006/relationships/customXml" Target="../ink/ink39.xml"/><Relationship Id="rId80" Type="http://schemas.openxmlformats.org/officeDocument/2006/relationships/image" Target="../media/image45.png"/><Relationship Id="rId85" Type="http://schemas.openxmlformats.org/officeDocument/2006/relationships/customXml" Target="../ink/ink47.xml"/><Relationship Id="rId3" Type="http://schemas.openxmlformats.org/officeDocument/2006/relationships/customXml" Target="../ink/ink7.xml"/><Relationship Id="rId12" Type="http://schemas.openxmlformats.org/officeDocument/2006/relationships/image" Target="../media/image11.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34.xml"/><Relationship Id="rId67" Type="http://schemas.openxmlformats.org/officeDocument/2006/relationships/customXml" Target="../ink/ink38.xml"/><Relationship Id="rId20" Type="http://schemas.openxmlformats.org/officeDocument/2006/relationships/image" Target="../media/image15.png"/><Relationship Id="rId41" Type="http://schemas.openxmlformats.org/officeDocument/2006/relationships/customXml" Target="../ink/ink25.xml"/><Relationship Id="rId54" Type="http://schemas.openxmlformats.org/officeDocument/2006/relationships/image" Target="../media/image32.png"/><Relationship Id="rId62" Type="http://schemas.openxmlformats.org/officeDocument/2006/relationships/image" Target="../media/image36.png"/><Relationship Id="rId70" Type="http://schemas.openxmlformats.org/officeDocument/2006/relationships/image" Target="../media/image40.png"/><Relationship Id="rId75" Type="http://schemas.openxmlformats.org/officeDocument/2006/relationships/customXml" Target="../ink/ink42.xml"/><Relationship Id="rId83" Type="http://schemas.openxmlformats.org/officeDocument/2006/relationships/customXml" Target="../ink/ink46.xml"/><Relationship Id="rId88" Type="http://schemas.openxmlformats.org/officeDocument/2006/relationships/image" Target="../media/image49.png"/><Relationship Id="rId91" Type="http://schemas.openxmlformats.org/officeDocument/2006/relationships/customXml" Target="../ink/ink50.xml"/><Relationship Id="rId9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9.png"/><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9.xml"/><Relationship Id="rId57" Type="http://schemas.openxmlformats.org/officeDocument/2006/relationships/customXml" Target="../ink/ink33.xml"/><Relationship Id="rId10" Type="http://schemas.openxmlformats.org/officeDocument/2006/relationships/image" Target="../media/image10.png"/><Relationship Id="rId31" Type="http://schemas.openxmlformats.org/officeDocument/2006/relationships/customXml" Target="../ink/ink20.xml"/><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5.png"/><Relationship Id="rId65" Type="http://schemas.openxmlformats.org/officeDocument/2006/relationships/customXml" Target="../ink/ink37.xml"/><Relationship Id="rId73" Type="http://schemas.openxmlformats.org/officeDocument/2006/relationships/customXml" Target="../ink/ink41.xml"/><Relationship Id="rId78" Type="http://schemas.openxmlformats.org/officeDocument/2006/relationships/image" Target="../media/image44.png"/><Relationship Id="rId81" Type="http://schemas.openxmlformats.org/officeDocument/2006/relationships/customXml" Target="../ink/ink45.xml"/><Relationship Id="rId86" Type="http://schemas.openxmlformats.org/officeDocument/2006/relationships/image" Target="../media/image48.png"/><Relationship Id="rId94" Type="http://schemas.openxmlformats.org/officeDocument/2006/relationships/image" Target="../media/image52.png"/><Relationship Id="rId9" Type="http://schemas.openxmlformats.org/officeDocument/2006/relationships/customXml" Target="../ink/ink9.xml"/><Relationship Id="rId13" Type="http://schemas.openxmlformats.org/officeDocument/2006/relationships/customXml" Target="../ink/ink11.xml"/><Relationship Id="rId18" Type="http://schemas.openxmlformats.org/officeDocument/2006/relationships/image" Target="../media/image14.png"/><Relationship Id="rId39" Type="http://schemas.openxmlformats.org/officeDocument/2006/relationships/customXml" Target="../ink/ink24.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32.xml"/><Relationship Id="rId76" Type="http://schemas.openxmlformats.org/officeDocument/2006/relationships/image" Target="../media/image43.png"/><Relationship Id="rId97" Type="http://schemas.openxmlformats.org/officeDocument/2006/relationships/customXml" Target="../ink/ink53.xml"/><Relationship Id="rId7" Type="http://schemas.openxmlformats.org/officeDocument/2006/relationships/customXml" Target="../ink/ink8.xml"/><Relationship Id="rId71" Type="http://schemas.openxmlformats.org/officeDocument/2006/relationships/customXml" Target="../ink/ink40.xml"/><Relationship Id="rId92" Type="http://schemas.openxmlformats.org/officeDocument/2006/relationships/image" Target="../media/image51.png"/><Relationship Id="rId2" Type="http://schemas.openxmlformats.org/officeDocument/2006/relationships/notesSlide" Target="../notesSlides/notesSlide4.xml"/><Relationship Id="rId29" Type="http://schemas.openxmlformats.org/officeDocument/2006/relationships/customXml" Target="../ink/ink19.xml"/><Relationship Id="rId24" Type="http://schemas.openxmlformats.org/officeDocument/2006/relationships/image" Target="../media/image17.png"/><Relationship Id="rId40" Type="http://schemas.openxmlformats.org/officeDocument/2006/relationships/image" Target="../media/image25.png"/><Relationship Id="rId45" Type="http://schemas.openxmlformats.org/officeDocument/2006/relationships/customXml" Target="../ink/ink27.xml"/><Relationship Id="rId66" Type="http://schemas.openxmlformats.org/officeDocument/2006/relationships/image" Target="../media/image38.png"/><Relationship Id="rId87" Type="http://schemas.openxmlformats.org/officeDocument/2006/relationships/customXml" Target="../ink/ink48.xml"/><Relationship Id="rId61" Type="http://schemas.openxmlformats.org/officeDocument/2006/relationships/customXml" Target="../ink/ink35.xml"/><Relationship Id="rId82" Type="http://schemas.openxmlformats.org/officeDocument/2006/relationships/image" Target="../media/image46.png"/><Relationship Id="rId19" Type="http://schemas.openxmlformats.org/officeDocument/2006/relationships/customXml" Target="../ink/ink14.xml"/><Relationship Id="rId14" Type="http://schemas.openxmlformats.org/officeDocument/2006/relationships/image" Target="../media/image12.png"/><Relationship Id="rId30" Type="http://schemas.openxmlformats.org/officeDocument/2006/relationships/image" Target="../media/image20.png"/><Relationship Id="rId35" Type="http://schemas.openxmlformats.org/officeDocument/2006/relationships/customXml" Target="../ink/ink22.xml"/><Relationship Id="rId56" Type="http://schemas.openxmlformats.org/officeDocument/2006/relationships/image" Target="../media/image33.png"/><Relationship Id="rId77" Type="http://schemas.openxmlformats.org/officeDocument/2006/relationships/customXml" Target="../ink/ink43.xml"/><Relationship Id="rId8" Type="http://schemas.openxmlformats.org/officeDocument/2006/relationships/image" Target="../media/image90.png"/><Relationship Id="rId51" Type="http://schemas.openxmlformats.org/officeDocument/2006/relationships/customXml" Target="../ink/ink30.xml"/><Relationship Id="rId72" Type="http://schemas.openxmlformats.org/officeDocument/2006/relationships/image" Target="../media/image41.png"/><Relationship Id="rId93" Type="http://schemas.openxmlformats.org/officeDocument/2006/relationships/customXml" Target="../ink/ink51.xml"/><Relationship Id="rId98" Type="http://schemas.openxmlformats.org/officeDocument/2006/relationships/image" Target="../media/image5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56.xml"/><Relationship Id="rId7" Type="http://schemas.openxmlformats.org/officeDocument/2006/relationships/image" Target="../media/image120.png"/><Relationship Id="rId12" Type="http://schemas.openxmlformats.org/officeDocument/2006/relationships/image" Target="../media/image140.png"/><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customXml" Target="../ink/ink57.xml"/><Relationship Id="rId5" Type="http://schemas.openxmlformats.org/officeDocument/2006/relationships/image" Target="../media/image110.png"/><Relationship Id="rId10" Type="http://schemas.openxmlformats.org/officeDocument/2006/relationships/image" Target="../media/image55.png"/><Relationship Id="rId9" Type="http://schemas.openxmlformats.org/officeDocument/2006/relationships/image" Target="../media/image1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5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customXml" Target="../ink/ink60.xml"/><Relationship Id="rId4" Type="http://schemas.openxmlformats.org/officeDocument/2006/relationships/image" Target="../media/image16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ustomXml" Target="../ink/ink61.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6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6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F2D50E35-1E57-8236-023B-291B11FE6CAF}"/>
              </a:ext>
            </a:extLst>
          </p:cNvPr>
          <p:cNvSpPr>
            <a:spLocks noGrp="1" noChangeArrowheads="1"/>
          </p:cNvSpPr>
          <p:nvPr>
            <p:ph type="subTitle" idx="4294967295"/>
          </p:nvPr>
        </p:nvSpPr>
        <p:spPr>
          <a:xfrm>
            <a:off x="3779838" y="4365625"/>
            <a:ext cx="4794250" cy="965200"/>
          </a:xfrm>
        </p:spPr>
        <p:txBody>
          <a:bodyPr/>
          <a:lstStyle/>
          <a:p>
            <a:pPr algn="ctr" eaLnBrk="1" hangingPunct="1"/>
            <a:r>
              <a:rPr lang="en-GB" altLang="en-US" sz="1700" i="0" dirty="0">
                <a:solidFill>
                  <a:schemeClr val="bg1"/>
                </a:solidFill>
                <a:latin typeface="Arial" panose="020B0604020202020204" pitchFamily="34" charset="0"/>
              </a:rPr>
              <a:t>Software Engineering</a:t>
            </a:r>
          </a:p>
          <a:p>
            <a:pPr algn="ctr" eaLnBrk="1" hangingPunct="1"/>
            <a:r>
              <a:rPr lang="en-GB" altLang="en-US" sz="1700" i="0" dirty="0">
                <a:solidFill>
                  <a:schemeClr val="bg1"/>
                </a:solidFill>
                <a:latin typeface="Arial" panose="020B0604020202020204" pitchFamily="34" charset="0"/>
              </a:rPr>
              <a:t>Topic 1</a:t>
            </a:r>
          </a:p>
          <a:p>
            <a:pPr algn="ctr" eaLnBrk="1" hangingPunct="1"/>
            <a:r>
              <a:rPr lang="en-US" altLang="en-US" sz="1700" i="0" dirty="0">
                <a:solidFill>
                  <a:schemeClr val="bg1"/>
                </a:solidFill>
                <a:latin typeface="Arial" panose="020B0604020202020204" pitchFamily="34" charset="0"/>
              </a:rPr>
              <a:t>Introduction to Software Engineering Unit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962B037-7862-AC20-CC61-84826904190D}"/>
                  </a:ext>
                </a:extLst>
              </p14:cNvPr>
              <p14:cNvContentPartPr/>
              <p14:nvPr/>
            </p14:nvContentPartPr>
            <p14:xfrm>
              <a:off x="12009549" y="4480166"/>
              <a:ext cx="15480" cy="48600"/>
            </p14:xfrm>
          </p:contentPart>
        </mc:Choice>
        <mc:Fallback xmlns="">
          <p:pic>
            <p:nvPicPr>
              <p:cNvPr id="2" name="Ink 1">
                <a:extLst>
                  <a:ext uri="{FF2B5EF4-FFF2-40B4-BE49-F238E27FC236}">
                    <a16:creationId xmlns:a16="http://schemas.microsoft.com/office/drawing/2014/main" id="{D962B037-7862-AC20-CC61-84826904190D}"/>
                  </a:ext>
                </a:extLst>
              </p:cNvPr>
              <p:cNvPicPr/>
              <p:nvPr/>
            </p:nvPicPr>
            <p:blipFill>
              <a:blip r:embed="rId4"/>
              <a:stretch>
                <a:fillRect/>
              </a:stretch>
            </p:blipFill>
            <p:spPr>
              <a:xfrm>
                <a:off x="12000549" y="4471166"/>
                <a:ext cx="33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C0BC676-6C68-B027-97C1-46B9D8BA1EBC}"/>
                  </a:ext>
                </a:extLst>
              </p14:cNvPr>
              <p14:cNvContentPartPr/>
              <p14:nvPr/>
            </p14:nvContentPartPr>
            <p14:xfrm>
              <a:off x="4583829" y="5138966"/>
              <a:ext cx="19440" cy="33120"/>
            </p14:xfrm>
          </p:contentPart>
        </mc:Choice>
        <mc:Fallback xmlns="">
          <p:pic>
            <p:nvPicPr>
              <p:cNvPr id="3" name="Ink 2">
                <a:extLst>
                  <a:ext uri="{FF2B5EF4-FFF2-40B4-BE49-F238E27FC236}">
                    <a16:creationId xmlns:a16="http://schemas.microsoft.com/office/drawing/2014/main" id="{CC0BC676-6C68-B027-97C1-46B9D8BA1EBC}"/>
                  </a:ext>
                </a:extLst>
              </p:cNvPr>
              <p:cNvPicPr/>
              <p:nvPr/>
            </p:nvPicPr>
            <p:blipFill>
              <a:blip r:embed="rId6"/>
              <a:stretch>
                <a:fillRect/>
              </a:stretch>
            </p:blipFill>
            <p:spPr>
              <a:xfrm>
                <a:off x="4574829" y="5129966"/>
                <a:ext cx="37080" cy="507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307C-F7E2-8967-40FB-AA3B5C4DEE81}"/>
              </a:ext>
            </a:extLst>
          </p:cNvPr>
          <p:cNvSpPr>
            <a:spLocks noGrp="1"/>
          </p:cNvSpPr>
          <p:nvPr>
            <p:ph type="title"/>
          </p:nvPr>
        </p:nvSpPr>
        <p:spPr/>
        <p:txBody>
          <a:bodyPr/>
          <a:lstStyle/>
          <a:p>
            <a:r>
              <a:rPr lang="en-GB" dirty="0"/>
              <a:t>Software Functions</a:t>
            </a:r>
          </a:p>
        </p:txBody>
      </p:sp>
      <p:sp>
        <p:nvSpPr>
          <p:cNvPr id="3" name="Content Placeholder 2">
            <a:extLst>
              <a:ext uri="{FF2B5EF4-FFF2-40B4-BE49-F238E27FC236}">
                <a16:creationId xmlns:a16="http://schemas.microsoft.com/office/drawing/2014/main" id="{36571E82-7291-C75B-DD94-83C15FF1EB6A}"/>
              </a:ext>
            </a:extLst>
          </p:cNvPr>
          <p:cNvSpPr>
            <a:spLocks noGrp="1"/>
          </p:cNvSpPr>
          <p:nvPr>
            <p:ph idx="1"/>
          </p:nvPr>
        </p:nvSpPr>
        <p:spPr>
          <a:xfrm>
            <a:off x="143668" y="1258888"/>
            <a:ext cx="8856663" cy="4753074"/>
          </a:xfrm>
        </p:spPr>
        <p:txBody>
          <a:bodyPr/>
          <a:lstStyle/>
          <a:p>
            <a:r>
              <a:rPr lang="en-GB" sz="2400" i="0" dirty="0">
                <a:latin typeface="Arial" panose="020B0604020202020204" pitchFamily="34" charset="0"/>
                <a:cs typeface="Arial" panose="020B0604020202020204" pitchFamily="34" charset="0"/>
              </a:rPr>
              <a:t>1. Data processing and manipulation</a:t>
            </a:r>
          </a:p>
          <a:p>
            <a:r>
              <a:rPr lang="en-GB" sz="2400" i="0" dirty="0">
                <a:latin typeface="Arial" panose="020B0604020202020204" pitchFamily="34" charset="0"/>
                <a:cs typeface="Arial" panose="020B0604020202020204" pitchFamily="34" charset="0"/>
              </a:rPr>
              <a:t>2. Calculation and mathematical operations</a:t>
            </a:r>
          </a:p>
          <a:p>
            <a:r>
              <a:rPr lang="en-GB" sz="2400" i="0" dirty="0">
                <a:latin typeface="Arial" panose="020B0604020202020204" pitchFamily="34" charset="0"/>
                <a:cs typeface="Arial" panose="020B0604020202020204" pitchFamily="34" charset="0"/>
              </a:rPr>
              <a:t>3. User interface interactions and input/output handling</a:t>
            </a:r>
          </a:p>
          <a:p>
            <a:r>
              <a:rPr lang="en-GB" sz="2400" i="0" dirty="0">
                <a:latin typeface="Arial" panose="020B0604020202020204" pitchFamily="34" charset="0"/>
                <a:cs typeface="Arial" panose="020B0604020202020204" pitchFamily="34" charset="0"/>
              </a:rPr>
              <a:t>4. File management and storage</a:t>
            </a:r>
          </a:p>
          <a:p>
            <a:r>
              <a:rPr lang="en-GB" sz="2400" i="0" dirty="0">
                <a:latin typeface="Arial" panose="020B0604020202020204" pitchFamily="34" charset="0"/>
                <a:cs typeface="Arial" panose="020B0604020202020204" pitchFamily="34" charset="0"/>
              </a:rPr>
              <a:t>5. Networking and communication with other software or hardware</a:t>
            </a:r>
          </a:p>
          <a:p>
            <a:r>
              <a:rPr lang="en-GB" sz="2400" i="0" dirty="0">
                <a:latin typeface="Arial" panose="020B0604020202020204" pitchFamily="34" charset="0"/>
                <a:cs typeface="Arial" panose="020B0604020202020204" pitchFamily="34" charset="0"/>
              </a:rPr>
              <a:t>6. Security and access control</a:t>
            </a:r>
          </a:p>
          <a:p>
            <a:r>
              <a:rPr lang="en-GB" sz="2400" i="0" dirty="0">
                <a:latin typeface="Arial" panose="020B0604020202020204" pitchFamily="34" charset="0"/>
                <a:cs typeface="Arial" panose="020B0604020202020204" pitchFamily="34" charset="0"/>
              </a:rPr>
              <a:t>7. Error handling and debugging</a:t>
            </a:r>
          </a:p>
          <a:p>
            <a:r>
              <a:rPr lang="en-GB" sz="2400" i="0" dirty="0">
                <a:latin typeface="Arial" panose="020B0604020202020204" pitchFamily="34" charset="0"/>
                <a:cs typeface="Arial" panose="020B0604020202020204" pitchFamily="34" charset="0"/>
              </a:rPr>
              <a:t>8. Task scheduling and automation</a:t>
            </a:r>
          </a:p>
          <a:p>
            <a:r>
              <a:rPr lang="en-GB" sz="2400" i="0" dirty="0">
                <a:latin typeface="Arial" panose="020B0604020202020204" pitchFamily="34" charset="0"/>
                <a:cs typeface="Arial" panose="020B0604020202020204" pitchFamily="34" charset="0"/>
              </a:rPr>
              <a:t>9. Database management and querying</a:t>
            </a:r>
          </a:p>
          <a:p>
            <a:r>
              <a:rPr lang="en-GB" sz="2400" i="0" dirty="0">
                <a:latin typeface="Arial" panose="020B0604020202020204" pitchFamily="34" charset="0"/>
                <a:cs typeface="Arial" panose="020B0604020202020204" pitchFamily="34" charset="0"/>
              </a:rPr>
              <a:t>10. Graphics rendering and multimedia processing</a:t>
            </a:r>
            <a:endParaRPr lang="en-GB" sz="2400" dirty="0"/>
          </a:p>
        </p:txBody>
      </p:sp>
    </p:spTree>
    <p:extLst>
      <p:ext uri="{BB962C8B-B14F-4D97-AF65-F5344CB8AC3E}">
        <p14:creationId xmlns:p14="http://schemas.microsoft.com/office/powerpoint/2010/main" val="138808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BBF8254-7F89-E491-83F9-7991EC16AFC5}"/>
              </a:ext>
            </a:extLst>
          </p:cNvPr>
          <p:cNvSpPr>
            <a:spLocks noGrp="1" noChangeArrowheads="1"/>
          </p:cNvSpPr>
          <p:nvPr>
            <p:ph type="title"/>
          </p:nvPr>
        </p:nvSpPr>
        <p:spPr/>
        <p:txBody>
          <a:bodyPr/>
          <a:lstStyle/>
          <a:p>
            <a:r>
              <a:rPr lang="en-GB" altLang="en-US" dirty="0"/>
              <a:t>Software Application Levels</a:t>
            </a:r>
          </a:p>
        </p:txBody>
      </p:sp>
      <p:sp>
        <p:nvSpPr>
          <p:cNvPr id="13315" name="Content Placeholder 2">
            <a:extLst>
              <a:ext uri="{FF2B5EF4-FFF2-40B4-BE49-F238E27FC236}">
                <a16:creationId xmlns:a16="http://schemas.microsoft.com/office/drawing/2014/main" id="{E262F55C-1C84-10F4-26A0-4E903BD7DD73}"/>
              </a:ext>
            </a:extLst>
          </p:cNvPr>
          <p:cNvSpPr>
            <a:spLocks noGrp="1" noChangeArrowheads="1"/>
          </p:cNvSpPr>
          <p:nvPr>
            <p:ph idx="1"/>
          </p:nvPr>
        </p:nvSpPr>
        <p:spPr>
          <a:xfrm>
            <a:off x="66305" y="1413257"/>
            <a:ext cx="5981700" cy="3240088"/>
          </a:xfrm>
        </p:spPr>
        <p:txBody>
          <a:bodyPr/>
          <a:lstStyle/>
          <a:p>
            <a:pPr marL="0" indent="0"/>
            <a:r>
              <a:rPr lang="en-GB" altLang="en-US" sz="1800" b="1" i="0" dirty="0">
                <a:latin typeface="Arial" panose="020B0604020202020204" pitchFamily="34" charset="0"/>
                <a:cs typeface="Arial" panose="020B0604020202020204" pitchFamily="34" charset="0"/>
              </a:rPr>
              <a:t>Hardware Logic (Machine Micrologic)</a:t>
            </a:r>
          </a:p>
          <a:p>
            <a:pPr marL="285750" indent="-285750">
              <a:buFont typeface="Arial" panose="020B0604020202020204" pitchFamily="34" charset="0"/>
              <a:buChar char="•"/>
            </a:pPr>
            <a:r>
              <a:rPr lang="en-GB" sz="1800" i="0" dirty="0">
                <a:latin typeface="Arial" panose="020B0604020202020204" pitchFamily="34" charset="0"/>
                <a:cs typeface="Arial" panose="020B0604020202020204" pitchFamily="34" charset="0"/>
              </a:rPr>
              <a:t>Low-level logic implemented directly in hardware components, such as processors, memory units, and input/output devices.</a:t>
            </a:r>
            <a:endParaRPr lang="en-GB" altLang="en-US" sz="1800" i="0" dirty="0">
              <a:latin typeface="Arial" panose="020B0604020202020204" pitchFamily="34" charset="0"/>
              <a:cs typeface="Arial" panose="020B0604020202020204" pitchFamily="34" charset="0"/>
            </a:endParaRPr>
          </a:p>
          <a:p>
            <a:pPr marL="0" indent="0"/>
            <a:r>
              <a:rPr lang="en-GB" altLang="en-US" sz="1800" b="1" i="0" dirty="0">
                <a:latin typeface="Arial" panose="020B0604020202020204" pitchFamily="34" charset="0"/>
                <a:cs typeface="Arial" panose="020B0604020202020204" pitchFamily="34" charset="0"/>
              </a:rPr>
              <a:t>System Software </a:t>
            </a:r>
            <a:r>
              <a:rPr lang="en-GB" altLang="en-US" sz="1800" i="0" dirty="0">
                <a:latin typeface="Arial" panose="020B0604020202020204" pitchFamily="34" charset="0"/>
                <a:cs typeface="Arial" panose="020B0604020202020204" pitchFamily="34" charset="0"/>
              </a:rPr>
              <a:t>(Supervisor or Executive, Operating Systems, Programming Language Translators, Utility Programs)</a:t>
            </a:r>
          </a:p>
          <a:p>
            <a:pPr marL="285750" indent="-285750">
              <a:buFont typeface="Arial" panose="020B0604020202020204" pitchFamily="34" charset="0"/>
              <a:buChar char="•"/>
            </a:pPr>
            <a:r>
              <a:rPr lang="en-GB" altLang="en-US" sz="1800" i="0" dirty="0">
                <a:latin typeface="Arial" panose="020B0604020202020204" pitchFamily="34" charset="0"/>
                <a:cs typeface="Arial" panose="020B0604020202020204" pitchFamily="34" charset="0"/>
              </a:rPr>
              <a:t>Operating system, programming language, utility programs</a:t>
            </a:r>
          </a:p>
          <a:p>
            <a:pPr marL="0" indent="0"/>
            <a:r>
              <a:rPr lang="en-GB" altLang="en-US" sz="1800" b="1" i="0" dirty="0">
                <a:latin typeface="Arial" panose="020B0604020202020204" pitchFamily="34" charset="0"/>
                <a:cs typeface="Arial" panose="020B0604020202020204" pitchFamily="34" charset="0"/>
              </a:rPr>
              <a:t>Application Software </a:t>
            </a:r>
            <a:r>
              <a:rPr lang="en-GB" altLang="en-US" sz="1800" i="0" dirty="0">
                <a:latin typeface="Arial" panose="020B0604020202020204" pitchFamily="34" charset="0"/>
                <a:cs typeface="Arial" panose="020B0604020202020204" pitchFamily="34" charset="0"/>
              </a:rPr>
              <a:t>(Inquiry, File, database software, Programming and Assembly Languages and Programs) </a:t>
            </a:r>
          </a:p>
          <a:p>
            <a:pPr marL="285750" indent="-285750">
              <a:buFont typeface="Arial" panose="020B0604020202020204" pitchFamily="34" charset="0"/>
              <a:buChar char="•"/>
            </a:pPr>
            <a:r>
              <a:rPr lang="en-GB" altLang="en-US" sz="1800" i="0" dirty="0">
                <a:latin typeface="Arial" panose="020B0604020202020204" pitchFamily="34" charset="0"/>
                <a:cs typeface="Arial" panose="020B0604020202020204" pitchFamily="34" charset="0"/>
              </a:rPr>
              <a:t>Inquiry software, file &amp; database software</a:t>
            </a:r>
          </a:p>
          <a:p>
            <a:pPr marL="0" indent="0"/>
            <a:r>
              <a:rPr lang="en-GB" altLang="en-US" sz="1800" b="1" i="0" dirty="0">
                <a:latin typeface="Arial" panose="020B0604020202020204" pitchFamily="34" charset="0"/>
                <a:cs typeface="Arial" panose="020B0604020202020204" pitchFamily="34" charset="0"/>
              </a:rPr>
              <a:t>End-user Software </a:t>
            </a:r>
            <a:r>
              <a:rPr lang="en-GB" altLang="en-US" sz="1800" i="0" dirty="0">
                <a:latin typeface="Arial" panose="020B0604020202020204" pitchFamily="34" charset="0"/>
                <a:cs typeface="Arial" panose="020B0604020202020204" pitchFamily="34" charset="0"/>
              </a:rPr>
              <a:t>(Fourth-Generation Languages and User Programs such as SPSS, SQL, etc)</a:t>
            </a:r>
          </a:p>
          <a:p>
            <a:pPr marL="285750" indent="-285750">
              <a:buFont typeface="Arial" panose="020B0604020202020204" pitchFamily="34" charset="0"/>
              <a:buChar char="•"/>
            </a:pPr>
            <a:r>
              <a:rPr lang="en-GB" sz="1800" i="0" dirty="0">
                <a:latin typeface="Arial" panose="020B0604020202020204" pitchFamily="34" charset="0"/>
                <a:cs typeface="Arial" panose="020B0604020202020204" pitchFamily="34" charset="0"/>
              </a:rPr>
              <a:t>User Programs such as SPSS, SQL, etc</a:t>
            </a:r>
            <a:endParaRPr lang="en-GB" altLang="en-US" sz="1800" i="0" dirty="0">
              <a:latin typeface="Arial" panose="020B0604020202020204" pitchFamily="34" charset="0"/>
              <a:cs typeface="Arial" panose="020B0604020202020204" pitchFamily="34" charset="0"/>
            </a:endParaRPr>
          </a:p>
          <a:p>
            <a:pPr marL="514350" indent="-514350">
              <a:buFont typeface="Gill Sans" charset="0"/>
              <a:buAutoNum type="alphaUcPeriod"/>
            </a:pPr>
            <a:endParaRPr lang="en-GB" altLang="en-US"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311A80-D6DE-B8DC-FD70-719DF88C17D8}"/>
                  </a:ext>
                </a:extLst>
              </p14:cNvPr>
              <p14:cNvContentPartPr/>
              <p14:nvPr/>
            </p14:nvContentPartPr>
            <p14:xfrm>
              <a:off x="3227166" y="691267"/>
              <a:ext cx="8640" cy="35640"/>
            </p14:xfrm>
          </p:contentPart>
        </mc:Choice>
        <mc:Fallback xmlns="">
          <p:pic>
            <p:nvPicPr>
              <p:cNvPr id="4" name="Ink 3">
                <a:extLst>
                  <a:ext uri="{FF2B5EF4-FFF2-40B4-BE49-F238E27FC236}">
                    <a16:creationId xmlns:a16="http://schemas.microsoft.com/office/drawing/2014/main" id="{9D311A80-D6DE-B8DC-FD70-719DF88C17D8}"/>
                  </a:ext>
                </a:extLst>
              </p:cNvPr>
              <p:cNvPicPr/>
              <p:nvPr/>
            </p:nvPicPr>
            <p:blipFill>
              <a:blip r:embed="rId5"/>
              <a:stretch>
                <a:fillRect/>
              </a:stretch>
            </p:blipFill>
            <p:spPr>
              <a:xfrm>
                <a:off x="3218166" y="682357"/>
                <a:ext cx="26280" cy="53104"/>
              </a:xfrm>
              <a:prstGeom prst="rect">
                <a:avLst/>
              </a:prstGeom>
            </p:spPr>
          </p:pic>
        </mc:Fallback>
      </mc:AlternateContent>
      <p:pic>
        <p:nvPicPr>
          <p:cNvPr id="13317" name="Picture 5">
            <a:extLst>
              <a:ext uri="{FF2B5EF4-FFF2-40B4-BE49-F238E27FC236}">
                <a16:creationId xmlns:a16="http://schemas.microsoft.com/office/drawing/2014/main" id="{B7D6A7CD-BDF5-7A7E-7E14-5BD7B895B1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3" y="1549350"/>
            <a:ext cx="3172669" cy="360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87" name="Group 13386">
            <a:extLst>
              <a:ext uri="{FF2B5EF4-FFF2-40B4-BE49-F238E27FC236}">
                <a16:creationId xmlns:a16="http://schemas.microsoft.com/office/drawing/2014/main" id="{1B5B7D1E-46A1-9C6D-E0AE-F8CD9B8F95DA}"/>
              </a:ext>
            </a:extLst>
          </p:cNvPr>
          <p:cNvGrpSpPr/>
          <p:nvPr/>
        </p:nvGrpSpPr>
        <p:grpSpPr>
          <a:xfrm>
            <a:off x="5294503" y="3402273"/>
            <a:ext cx="1956600" cy="2698920"/>
            <a:chOff x="5294503" y="3402273"/>
            <a:chExt cx="1956600" cy="2698920"/>
          </a:xfrm>
        </p:grpSpPr>
        <mc:AlternateContent xmlns:mc="http://schemas.openxmlformats.org/markup-compatibility/2006" xmlns:p14="http://schemas.microsoft.com/office/powerpoint/2010/main">
          <mc:Choice Requires="p14">
            <p:contentPart p14:bwMode="auto" r:id="rId7">
              <p14:nvContentPartPr>
                <p14:cNvPr id="13375" name="Ink 13374">
                  <a:extLst>
                    <a:ext uri="{FF2B5EF4-FFF2-40B4-BE49-F238E27FC236}">
                      <a16:creationId xmlns:a16="http://schemas.microsoft.com/office/drawing/2014/main" id="{2A9BB2FA-1EE2-6AC6-9D24-0C4F2588A9B0}"/>
                    </a:ext>
                  </a:extLst>
                </p14:cNvPr>
                <p14:cNvContentPartPr/>
                <p14:nvPr/>
              </p14:nvContentPartPr>
              <p14:xfrm>
                <a:off x="6079303" y="3402273"/>
                <a:ext cx="1171800" cy="1634400"/>
              </p14:xfrm>
            </p:contentPart>
          </mc:Choice>
          <mc:Fallback xmlns="">
            <p:pic>
              <p:nvPicPr>
                <p:cNvPr id="13375" name="Ink 13374">
                  <a:extLst>
                    <a:ext uri="{FF2B5EF4-FFF2-40B4-BE49-F238E27FC236}">
                      <a16:creationId xmlns:a16="http://schemas.microsoft.com/office/drawing/2014/main" id="{2A9BB2FA-1EE2-6AC6-9D24-0C4F2588A9B0}"/>
                    </a:ext>
                  </a:extLst>
                </p:cNvPr>
                <p:cNvPicPr/>
                <p:nvPr/>
              </p:nvPicPr>
              <p:blipFill>
                <a:blip r:embed="rId8"/>
                <a:stretch>
                  <a:fillRect/>
                </a:stretch>
              </p:blipFill>
              <p:spPr>
                <a:xfrm>
                  <a:off x="6070303" y="3393273"/>
                  <a:ext cx="1189440" cy="165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376" name="Ink 13375">
                  <a:extLst>
                    <a:ext uri="{FF2B5EF4-FFF2-40B4-BE49-F238E27FC236}">
                      <a16:creationId xmlns:a16="http://schemas.microsoft.com/office/drawing/2014/main" id="{EBB801FC-D441-54F0-692E-C1377D4C68DD}"/>
                    </a:ext>
                  </a:extLst>
                </p14:cNvPr>
                <p14:cNvContentPartPr/>
                <p14:nvPr/>
              </p14:nvContentPartPr>
              <p14:xfrm>
                <a:off x="6065263" y="4880073"/>
                <a:ext cx="234720" cy="253800"/>
              </p14:xfrm>
            </p:contentPart>
          </mc:Choice>
          <mc:Fallback xmlns="">
            <p:pic>
              <p:nvPicPr>
                <p:cNvPr id="13376" name="Ink 13375">
                  <a:extLst>
                    <a:ext uri="{FF2B5EF4-FFF2-40B4-BE49-F238E27FC236}">
                      <a16:creationId xmlns:a16="http://schemas.microsoft.com/office/drawing/2014/main" id="{EBB801FC-D441-54F0-692E-C1377D4C68DD}"/>
                    </a:ext>
                  </a:extLst>
                </p:cNvPr>
                <p:cNvPicPr/>
                <p:nvPr/>
              </p:nvPicPr>
              <p:blipFill>
                <a:blip r:embed="rId10"/>
                <a:stretch>
                  <a:fillRect/>
                </a:stretch>
              </p:blipFill>
              <p:spPr>
                <a:xfrm>
                  <a:off x="6056623" y="4871433"/>
                  <a:ext cx="2523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378" name="Ink 13377">
                  <a:extLst>
                    <a:ext uri="{FF2B5EF4-FFF2-40B4-BE49-F238E27FC236}">
                      <a16:creationId xmlns:a16="http://schemas.microsoft.com/office/drawing/2014/main" id="{FD5176DA-DFC7-AC4F-939E-61F1BA161AAD}"/>
                    </a:ext>
                  </a:extLst>
                </p14:cNvPr>
                <p14:cNvContentPartPr/>
                <p14:nvPr/>
              </p14:nvContentPartPr>
              <p14:xfrm>
                <a:off x="5294503" y="5264553"/>
                <a:ext cx="91800" cy="324000"/>
              </p14:xfrm>
            </p:contentPart>
          </mc:Choice>
          <mc:Fallback xmlns="">
            <p:pic>
              <p:nvPicPr>
                <p:cNvPr id="13378" name="Ink 13377">
                  <a:extLst>
                    <a:ext uri="{FF2B5EF4-FFF2-40B4-BE49-F238E27FC236}">
                      <a16:creationId xmlns:a16="http://schemas.microsoft.com/office/drawing/2014/main" id="{FD5176DA-DFC7-AC4F-939E-61F1BA161AAD}"/>
                    </a:ext>
                  </a:extLst>
                </p:cNvPr>
                <p:cNvPicPr/>
                <p:nvPr/>
              </p:nvPicPr>
              <p:blipFill>
                <a:blip r:embed="rId12"/>
                <a:stretch>
                  <a:fillRect/>
                </a:stretch>
              </p:blipFill>
              <p:spPr>
                <a:xfrm>
                  <a:off x="5285503" y="5255913"/>
                  <a:ext cx="1094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379" name="Ink 13378">
                  <a:extLst>
                    <a:ext uri="{FF2B5EF4-FFF2-40B4-BE49-F238E27FC236}">
                      <a16:creationId xmlns:a16="http://schemas.microsoft.com/office/drawing/2014/main" id="{E5DEF2EE-8516-839B-5E06-BDAA0FEDAEC7}"/>
                    </a:ext>
                  </a:extLst>
                </p14:cNvPr>
                <p14:cNvContentPartPr/>
                <p14:nvPr/>
              </p14:nvContentPartPr>
              <p14:xfrm>
                <a:off x="5518423" y="5280753"/>
                <a:ext cx="68400" cy="289440"/>
              </p14:xfrm>
            </p:contentPart>
          </mc:Choice>
          <mc:Fallback xmlns="">
            <p:pic>
              <p:nvPicPr>
                <p:cNvPr id="13379" name="Ink 13378">
                  <a:extLst>
                    <a:ext uri="{FF2B5EF4-FFF2-40B4-BE49-F238E27FC236}">
                      <a16:creationId xmlns:a16="http://schemas.microsoft.com/office/drawing/2014/main" id="{E5DEF2EE-8516-839B-5E06-BDAA0FEDAEC7}"/>
                    </a:ext>
                  </a:extLst>
                </p:cNvPr>
                <p:cNvPicPr/>
                <p:nvPr/>
              </p:nvPicPr>
              <p:blipFill>
                <a:blip r:embed="rId14"/>
                <a:stretch>
                  <a:fillRect/>
                </a:stretch>
              </p:blipFill>
              <p:spPr>
                <a:xfrm>
                  <a:off x="5509783" y="5272113"/>
                  <a:ext cx="860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380" name="Ink 13379">
                  <a:extLst>
                    <a:ext uri="{FF2B5EF4-FFF2-40B4-BE49-F238E27FC236}">
                      <a16:creationId xmlns:a16="http://schemas.microsoft.com/office/drawing/2014/main" id="{C0AA0AA9-A1EE-6FC6-8589-0754FCD1D860}"/>
                    </a:ext>
                  </a:extLst>
                </p14:cNvPr>
                <p14:cNvContentPartPr/>
                <p14:nvPr/>
              </p14:nvContentPartPr>
              <p14:xfrm>
                <a:off x="5419783" y="5425473"/>
                <a:ext cx="142920" cy="15840"/>
              </p14:xfrm>
            </p:contentPart>
          </mc:Choice>
          <mc:Fallback xmlns="">
            <p:pic>
              <p:nvPicPr>
                <p:cNvPr id="13380" name="Ink 13379">
                  <a:extLst>
                    <a:ext uri="{FF2B5EF4-FFF2-40B4-BE49-F238E27FC236}">
                      <a16:creationId xmlns:a16="http://schemas.microsoft.com/office/drawing/2014/main" id="{C0AA0AA9-A1EE-6FC6-8589-0754FCD1D860}"/>
                    </a:ext>
                  </a:extLst>
                </p:cNvPr>
                <p:cNvPicPr/>
                <p:nvPr/>
              </p:nvPicPr>
              <p:blipFill>
                <a:blip r:embed="rId16"/>
                <a:stretch>
                  <a:fillRect/>
                </a:stretch>
              </p:blipFill>
              <p:spPr>
                <a:xfrm>
                  <a:off x="5411143" y="5416833"/>
                  <a:ext cx="160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382" name="Ink 13381">
                  <a:extLst>
                    <a:ext uri="{FF2B5EF4-FFF2-40B4-BE49-F238E27FC236}">
                      <a16:creationId xmlns:a16="http://schemas.microsoft.com/office/drawing/2014/main" id="{9A9E6378-0FFD-CEC5-4FF3-A10F5026D03B}"/>
                    </a:ext>
                  </a:extLst>
                </p14:cNvPr>
                <p14:cNvContentPartPr/>
                <p14:nvPr/>
              </p14:nvContentPartPr>
              <p14:xfrm>
                <a:off x="5698423" y="5302353"/>
                <a:ext cx="1293840" cy="217800"/>
              </p14:xfrm>
            </p:contentPart>
          </mc:Choice>
          <mc:Fallback xmlns="">
            <p:pic>
              <p:nvPicPr>
                <p:cNvPr id="13382" name="Ink 13381">
                  <a:extLst>
                    <a:ext uri="{FF2B5EF4-FFF2-40B4-BE49-F238E27FC236}">
                      <a16:creationId xmlns:a16="http://schemas.microsoft.com/office/drawing/2014/main" id="{9A9E6378-0FFD-CEC5-4FF3-A10F5026D03B}"/>
                    </a:ext>
                  </a:extLst>
                </p:cNvPr>
                <p:cNvPicPr/>
                <p:nvPr/>
              </p:nvPicPr>
              <p:blipFill>
                <a:blip r:embed="rId18"/>
                <a:stretch>
                  <a:fillRect/>
                </a:stretch>
              </p:blipFill>
              <p:spPr>
                <a:xfrm>
                  <a:off x="5689423" y="5293713"/>
                  <a:ext cx="13114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383" name="Ink 13382">
                  <a:extLst>
                    <a:ext uri="{FF2B5EF4-FFF2-40B4-BE49-F238E27FC236}">
                      <a16:creationId xmlns:a16="http://schemas.microsoft.com/office/drawing/2014/main" id="{DEE621E8-FBB0-D695-826F-9421AB4B5205}"/>
                    </a:ext>
                  </a:extLst>
                </p14:cNvPr>
                <p14:cNvContentPartPr/>
                <p14:nvPr/>
              </p14:nvContentPartPr>
              <p14:xfrm>
                <a:off x="5397103" y="5753793"/>
                <a:ext cx="348840" cy="217080"/>
              </p14:xfrm>
            </p:contentPart>
          </mc:Choice>
          <mc:Fallback xmlns="">
            <p:pic>
              <p:nvPicPr>
                <p:cNvPr id="13383" name="Ink 13382">
                  <a:extLst>
                    <a:ext uri="{FF2B5EF4-FFF2-40B4-BE49-F238E27FC236}">
                      <a16:creationId xmlns:a16="http://schemas.microsoft.com/office/drawing/2014/main" id="{DEE621E8-FBB0-D695-826F-9421AB4B5205}"/>
                    </a:ext>
                  </a:extLst>
                </p:cNvPr>
                <p:cNvPicPr/>
                <p:nvPr/>
              </p:nvPicPr>
              <p:blipFill>
                <a:blip r:embed="rId20"/>
                <a:stretch>
                  <a:fillRect/>
                </a:stretch>
              </p:blipFill>
              <p:spPr>
                <a:xfrm>
                  <a:off x="5388463" y="5745153"/>
                  <a:ext cx="3664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384" name="Ink 13383">
                  <a:extLst>
                    <a:ext uri="{FF2B5EF4-FFF2-40B4-BE49-F238E27FC236}">
                      <a16:creationId xmlns:a16="http://schemas.microsoft.com/office/drawing/2014/main" id="{C29C93E2-50FA-E3DD-81DC-5BC015910E8A}"/>
                    </a:ext>
                  </a:extLst>
                </p14:cNvPr>
                <p14:cNvContentPartPr/>
                <p14:nvPr/>
              </p14:nvContentPartPr>
              <p14:xfrm>
                <a:off x="5848183" y="5741913"/>
                <a:ext cx="337320" cy="359280"/>
              </p14:xfrm>
            </p:contentPart>
          </mc:Choice>
          <mc:Fallback xmlns="">
            <p:pic>
              <p:nvPicPr>
                <p:cNvPr id="13384" name="Ink 13383">
                  <a:extLst>
                    <a:ext uri="{FF2B5EF4-FFF2-40B4-BE49-F238E27FC236}">
                      <a16:creationId xmlns:a16="http://schemas.microsoft.com/office/drawing/2014/main" id="{C29C93E2-50FA-E3DD-81DC-5BC015910E8A}"/>
                    </a:ext>
                  </a:extLst>
                </p:cNvPr>
                <p:cNvPicPr/>
                <p:nvPr/>
              </p:nvPicPr>
              <p:blipFill>
                <a:blip r:embed="rId22"/>
                <a:stretch>
                  <a:fillRect/>
                </a:stretch>
              </p:blipFill>
              <p:spPr>
                <a:xfrm>
                  <a:off x="5839543" y="5733273"/>
                  <a:ext cx="3549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385" name="Ink 13384">
                  <a:extLst>
                    <a:ext uri="{FF2B5EF4-FFF2-40B4-BE49-F238E27FC236}">
                      <a16:creationId xmlns:a16="http://schemas.microsoft.com/office/drawing/2014/main" id="{1FB66E8E-7336-4822-AF96-5E718CFFBB0E}"/>
                    </a:ext>
                  </a:extLst>
                </p14:cNvPr>
                <p14:cNvContentPartPr/>
                <p14:nvPr/>
              </p14:nvContentPartPr>
              <p14:xfrm>
                <a:off x="6125383" y="5726433"/>
                <a:ext cx="7560" cy="21240"/>
              </p14:xfrm>
            </p:contentPart>
          </mc:Choice>
          <mc:Fallback xmlns="">
            <p:pic>
              <p:nvPicPr>
                <p:cNvPr id="13385" name="Ink 13384">
                  <a:extLst>
                    <a:ext uri="{FF2B5EF4-FFF2-40B4-BE49-F238E27FC236}">
                      <a16:creationId xmlns:a16="http://schemas.microsoft.com/office/drawing/2014/main" id="{1FB66E8E-7336-4822-AF96-5E718CFFBB0E}"/>
                    </a:ext>
                  </a:extLst>
                </p:cNvPr>
                <p:cNvPicPr/>
                <p:nvPr/>
              </p:nvPicPr>
              <p:blipFill>
                <a:blip r:embed="rId24"/>
                <a:stretch>
                  <a:fillRect/>
                </a:stretch>
              </p:blipFill>
              <p:spPr>
                <a:xfrm>
                  <a:off x="6116743" y="5717793"/>
                  <a:ext cx="25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386" name="Ink 13385">
                  <a:extLst>
                    <a:ext uri="{FF2B5EF4-FFF2-40B4-BE49-F238E27FC236}">
                      <a16:creationId xmlns:a16="http://schemas.microsoft.com/office/drawing/2014/main" id="{E82A76D5-48F5-5107-5BCD-DC225A1EE91A}"/>
                    </a:ext>
                  </a:extLst>
                </p14:cNvPr>
                <p14:cNvContentPartPr/>
                <p14:nvPr/>
              </p14:nvContentPartPr>
              <p14:xfrm>
                <a:off x="6295303" y="5754153"/>
                <a:ext cx="230760" cy="174240"/>
              </p14:xfrm>
            </p:contentPart>
          </mc:Choice>
          <mc:Fallback xmlns="">
            <p:pic>
              <p:nvPicPr>
                <p:cNvPr id="13386" name="Ink 13385">
                  <a:extLst>
                    <a:ext uri="{FF2B5EF4-FFF2-40B4-BE49-F238E27FC236}">
                      <a16:creationId xmlns:a16="http://schemas.microsoft.com/office/drawing/2014/main" id="{E82A76D5-48F5-5107-5BCD-DC225A1EE91A}"/>
                    </a:ext>
                  </a:extLst>
                </p:cNvPr>
                <p:cNvPicPr/>
                <p:nvPr/>
              </p:nvPicPr>
              <p:blipFill>
                <a:blip r:embed="rId26"/>
                <a:stretch>
                  <a:fillRect/>
                </a:stretch>
              </p:blipFill>
              <p:spPr>
                <a:xfrm>
                  <a:off x="6286663" y="5745513"/>
                  <a:ext cx="248400" cy="191880"/>
                </a:xfrm>
                <a:prstGeom prst="rect">
                  <a:avLst/>
                </a:prstGeom>
              </p:spPr>
            </p:pic>
          </mc:Fallback>
        </mc:AlternateContent>
      </p:grpSp>
      <p:grpSp>
        <p:nvGrpSpPr>
          <p:cNvPr id="13407" name="Group 13406">
            <a:extLst>
              <a:ext uri="{FF2B5EF4-FFF2-40B4-BE49-F238E27FC236}">
                <a16:creationId xmlns:a16="http://schemas.microsoft.com/office/drawing/2014/main" id="{F25AD19D-B20D-1A48-4D53-151B78C91412}"/>
              </a:ext>
            </a:extLst>
          </p:cNvPr>
          <p:cNvGrpSpPr/>
          <p:nvPr/>
        </p:nvGrpSpPr>
        <p:grpSpPr>
          <a:xfrm>
            <a:off x="7341463" y="3472833"/>
            <a:ext cx="1723680" cy="2624040"/>
            <a:chOff x="7341463" y="3472833"/>
            <a:chExt cx="1723680" cy="2624040"/>
          </a:xfrm>
        </p:grpSpPr>
        <mc:AlternateContent xmlns:mc="http://schemas.openxmlformats.org/markup-compatibility/2006" xmlns:p14="http://schemas.microsoft.com/office/powerpoint/2010/main">
          <mc:Choice Requires="p14">
            <p:contentPart p14:bwMode="auto" r:id="rId27">
              <p14:nvContentPartPr>
                <p14:cNvPr id="13388" name="Ink 13387">
                  <a:extLst>
                    <a:ext uri="{FF2B5EF4-FFF2-40B4-BE49-F238E27FC236}">
                      <a16:creationId xmlns:a16="http://schemas.microsoft.com/office/drawing/2014/main" id="{D13998E5-5539-1D12-3139-8587B8EEEAF5}"/>
                    </a:ext>
                  </a:extLst>
                </p14:cNvPr>
                <p14:cNvContentPartPr/>
                <p14:nvPr/>
              </p14:nvContentPartPr>
              <p14:xfrm>
                <a:off x="7570783" y="3472833"/>
                <a:ext cx="277920" cy="97920"/>
              </p14:xfrm>
            </p:contentPart>
          </mc:Choice>
          <mc:Fallback xmlns="">
            <p:pic>
              <p:nvPicPr>
                <p:cNvPr id="13388" name="Ink 13387">
                  <a:extLst>
                    <a:ext uri="{FF2B5EF4-FFF2-40B4-BE49-F238E27FC236}">
                      <a16:creationId xmlns:a16="http://schemas.microsoft.com/office/drawing/2014/main" id="{D13998E5-5539-1D12-3139-8587B8EEEAF5}"/>
                    </a:ext>
                  </a:extLst>
                </p:cNvPr>
                <p:cNvPicPr/>
                <p:nvPr/>
              </p:nvPicPr>
              <p:blipFill>
                <a:blip r:embed="rId28"/>
                <a:stretch>
                  <a:fillRect/>
                </a:stretch>
              </p:blipFill>
              <p:spPr>
                <a:xfrm>
                  <a:off x="7562143" y="3463833"/>
                  <a:ext cx="295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389" name="Ink 13388">
                  <a:extLst>
                    <a:ext uri="{FF2B5EF4-FFF2-40B4-BE49-F238E27FC236}">
                      <a16:creationId xmlns:a16="http://schemas.microsoft.com/office/drawing/2014/main" id="{E31B0545-D365-2CAF-6DFC-B4C79C597339}"/>
                    </a:ext>
                  </a:extLst>
                </p14:cNvPr>
                <p14:cNvContentPartPr/>
                <p14:nvPr/>
              </p14:nvContentPartPr>
              <p14:xfrm>
                <a:off x="7655743" y="3562113"/>
                <a:ext cx="229320" cy="1795320"/>
              </p14:xfrm>
            </p:contentPart>
          </mc:Choice>
          <mc:Fallback xmlns="">
            <p:pic>
              <p:nvPicPr>
                <p:cNvPr id="13389" name="Ink 13388">
                  <a:extLst>
                    <a:ext uri="{FF2B5EF4-FFF2-40B4-BE49-F238E27FC236}">
                      <a16:creationId xmlns:a16="http://schemas.microsoft.com/office/drawing/2014/main" id="{E31B0545-D365-2CAF-6DFC-B4C79C597339}"/>
                    </a:ext>
                  </a:extLst>
                </p:cNvPr>
                <p:cNvPicPr/>
                <p:nvPr/>
              </p:nvPicPr>
              <p:blipFill>
                <a:blip r:embed="rId30"/>
                <a:stretch>
                  <a:fillRect/>
                </a:stretch>
              </p:blipFill>
              <p:spPr>
                <a:xfrm>
                  <a:off x="7646743" y="3553473"/>
                  <a:ext cx="246960" cy="1812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391" name="Ink 13390">
                  <a:extLst>
                    <a:ext uri="{FF2B5EF4-FFF2-40B4-BE49-F238E27FC236}">
                      <a16:creationId xmlns:a16="http://schemas.microsoft.com/office/drawing/2014/main" id="{9DD56689-5FE4-A1FB-2B1A-CDCA68FB9D65}"/>
                    </a:ext>
                  </a:extLst>
                </p14:cNvPr>
                <p14:cNvContentPartPr/>
                <p14:nvPr/>
              </p14:nvContentPartPr>
              <p14:xfrm>
                <a:off x="7341463" y="5473713"/>
                <a:ext cx="165240" cy="241560"/>
              </p14:xfrm>
            </p:contentPart>
          </mc:Choice>
          <mc:Fallback xmlns="">
            <p:pic>
              <p:nvPicPr>
                <p:cNvPr id="13391" name="Ink 13390">
                  <a:extLst>
                    <a:ext uri="{FF2B5EF4-FFF2-40B4-BE49-F238E27FC236}">
                      <a16:creationId xmlns:a16="http://schemas.microsoft.com/office/drawing/2014/main" id="{9DD56689-5FE4-A1FB-2B1A-CDCA68FB9D65}"/>
                    </a:ext>
                  </a:extLst>
                </p:cNvPr>
                <p:cNvPicPr/>
                <p:nvPr/>
              </p:nvPicPr>
              <p:blipFill>
                <a:blip r:embed="rId32"/>
                <a:stretch>
                  <a:fillRect/>
                </a:stretch>
              </p:blipFill>
              <p:spPr>
                <a:xfrm>
                  <a:off x="7332463" y="5465073"/>
                  <a:ext cx="1828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3392" name="Ink 13391">
                  <a:extLst>
                    <a:ext uri="{FF2B5EF4-FFF2-40B4-BE49-F238E27FC236}">
                      <a16:creationId xmlns:a16="http://schemas.microsoft.com/office/drawing/2014/main" id="{CD3C73AF-20FF-825D-65A1-A2F54C9E2038}"/>
                    </a:ext>
                  </a:extLst>
                </p14:cNvPr>
                <p14:cNvContentPartPr/>
                <p14:nvPr/>
              </p14:nvContentPartPr>
              <p14:xfrm>
                <a:off x="7545583" y="5513673"/>
                <a:ext cx="156240" cy="267840"/>
              </p14:xfrm>
            </p:contentPart>
          </mc:Choice>
          <mc:Fallback xmlns="">
            <p:pic>
              <p:nvPicPr>
                <p:cNvPr id="13392" name="Ink 13391">
                  <a:extLst>
                    <a:ext uri="{FF2B5EF4-FFF2-40B4-BE49-F238E27FC236}">
                      <a16:creationId xmlns:a16="http://schemas.microsoft.com/office/drawing/2014/main" id="{CD3C73AF-20FF-825D-65A1-A2F54C9E2038}"/>
                    </a:ext>
                  </a:extLst>
                </p:cNvPr>
                <p:cNvPicPr/>
                <p:nvPr/>
              </p:nvPicPr>
              <p:blipFill>
                <a:blip r:embed="rId34"/>
                <a:stretch>
                  <a:fillRect/>
                </a:stretch>
              </p:blipFill>
              <p:spPr>
                <a:xfrm>
                  <a:off x="7536943" y="5504673"/>
                  <a:ext cx="17388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393" name="Ink 13392">
                  <a:extLst>
                    <a:ext uri="{FF2B5EF4-FFF2-40B4-BE49-F238E27FC236}">
                      <a16:creationId xmlns:a16="http://schemas.microsoft.com/office/drawing/2014/main" id="{33339A0F-CC3D-AA6E-4ECA-DCF2BD83E4F3}"/>
                    </a:ext>
                  </a:extLst>
                </p14:cNvPr>
                <p14:cNvContentPartPr/>
                <p14:nvPr/>
              </p14:nvContentPartPr>
              <p14:xfrm>
                <a:off x="7733143" y="5451753"/>
                <a:ext cx="119520" cy="198000"/>
              </p14:xfrm>
            </p:contentPart>
          </mc:Choice>
          <mc:Fallback xmlns="">
            <p:pic>
              <p:nvPicPr>
                <p:cNvPr id="13393" name="Ink 13392">
                  <a:extLst>
                    <a:ext uri="{FF2B5EF4-FFF2-40B4-BE49-F238E27FC236}">
                      <a16:creationId xmlns:a16="http://schemas.microsoft.com/office/drawing/2014/main" id="{33339A0F-CC3D-AA6E-4ECA-DCF2BD83E4F3}"/>
                    </a:ext>
                  </a:extLst>
                </p:cNvPr>
                <p:cNvPicPr/>
                <p:nvPr/>
              </p:nvPicPr>
              <p:blipFill>
                <a:blip r:embed="rId36"/>
                <a:stretch>
                  <a:fillRect/>
                </a:stretch>
              </p:blipFill>
              <p:spPr>
                <a:xfrm>
                  <a:off x="7724143" y="5443113"/>
                  <a:ext cx="13716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394" name="Ink 13393">
                  <a:extLst>
                    <a:ext uri="{FF2B5EF4-FFF2-40B4-BE49-F238E27FC236}">
                      <a16:creationId xmlns:a16="http://schemas.microsoft.com/office/drawing/2014/main" id="{E945264F-8D3F-9B8F-3C5F-1C0DCB7B0F2A}"/>
                    </a:ext>
                  </a:extLst>
                </p14:cNvPr>
                <p14:cNvContentPartPr/>
                <p14:nvPr/>
              </p14:nvContentPartPr>
              <p14:xfrm>
                <a:off x="7890103" y="5444913"/>
                <a:ext cx="117000" cy="112320"/>
              </p14:xfrm>
            </p:contentPart>
          </mc:Choice>
          <mc:Fallback xmlns="">
            <p:pic>
              <p:nvPicPr>
                <p:cNvPr id="13394" name="Ink 13393">
                  <a:extLst>
                    <a:ext uri="{FF2B5EF4-FFF2-40B4-BE49-F238E27FC236}">
                      <a16:creationId xmlns:a16="http://schemas.microsoft.com/office/drawing/2014/main" id="{E945264F-8D3F-9B8F-3C5F-1C0DCB7B0F2A}"/>
                    </a:ext>
                  </a:extLst>
                </p:cNvPr>
                <p:cNvPicPr/>
                <p:nvPr/>
              </p:nvPicPr>
              <p:blipFill>
                <a:blip r:embed="rId38"/>
                <a:stretch>
                  <a:fillRect/>
                </a:stretch>
              </p:blipFill>
              <p:spPr>
                <a:xfrm>
                  <a:off x="7881463" y="5436273"/>
                  <a:ext cx="134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395" name="Ink 13394">
                  <a:extLst>
                    <a:ext uri="{FF2B5EF4-FFF2-40B4-BE49-F238E27FC236}">
                      <a16:creationId xmlns:a16="http://schemas.microsoft.com/office/drawing/2014/main" id="{8E55C5A2-F7C6-4D66-9026-266BF5ECD32A}"/>
                    </a:ext>
                  </a:extLst>
                </p14:cNvPr>
                <p14:cNvContentPartPr/>
                <p14:nvPr/>
              </p14:nvContentPartPr>
              <p14:xfrm>
                <a:off x="7890823" y="5446353"/>
                <a:ext cx="90720" cy="62280"/>
              </p14:xfrm>
            </p:contentPart>
          </mc:Choice>
          <mc:Fallback xmlns="">
            <p:pic>
              <p:nvPicPr>
                <p:cNvPr id="13395" name="Ink 13394">
                  <a:extLst>
                    <a:ext uri="{FF2B5EF4-FFF2-40B4-BE49-F238E27FC236}">
                      <a16:creationId xmlns:a16="http://schemas.microsoft.com/office/drawing/2014/main" id="{8E55C5A2-F7C6-4D66-9026-266BF5ECD32A}"/>
                    </a:ext>
                  </a:extLst>
                </p:cNvPr>
                <p:cNvPicPr/>
                <p:nvPr/>
              </p:nvPicPr>
              <p:blipFill>
                <a:blip r:embed="rId40"/>
                <a:stretch>
                  <a:fillRect/>
                </a:stretch>
              </p:blipFill>
              <p:spPr>
                <a:xfrm>
                  <a:off x="7881823" y="5437713"/>
                  <a:ext cx="108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397" name="Ink 13396">
                  <a:extLst>
                    <a:ext uri="{FF2B5EF4-FFF2-40B4-BE49-F238E27FC236}">
                      <a16:creationId xmlns:a16="http://schemas.microsoft.com/office/drawing/2014/main" id="{ABA8BC2D-7E7B-210C-E161-107330A07F2F}"/>
                    </a:ext>
                  </a:extLst>
                </p14:cNvPr>
                <p14:cNvContentPartPr/>
                <p14:nvPr/>
              </p14:nvContentPartPr>
              <p14:xfrm>
                <a:off x="8027983" y="5221713"/>
                <a:ext cx="527760" cy="309600"/>
              </p14:xfrm>
            </p:contentPart>
          </mc:Choice>
          <mc:Fallback xmlns="">
            <p:pic>
              <p:nvPicPr>
                <p:cNvPr id="13397" name="Ink 13396">
                  <a:extLst>
                    <a:ext uri="{FF2B5EF4-FFF2-40B4-BE49-F238E27FC236}">
                      <a16:creationId xmlns:a16="http://schemas.microsoft.com/office/drawing/2014/main" id="{ABA8BC2D-7E7B-210C-E161-107330A07F2F}"/>
                    </a:ext>
                  </a:extLst>
                </p:cNvPr>
                <p:cNvPicPr/>
                <p:nvPr/>
              </p:nvPicPr>
              <p:blipFill>
                <a:blip r:embed="rId42"/>
                <a:stretch>
                  <a:fillRect/>
                </a:stretch>
              </p:blipFill>
              <p:spPr>
                <a:xfrm>
                  <a:off x="8019343" y="5212713"/>
                  <a:ext cx="5454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399" name="Ink 13398">
                  <a:extLst>
                    <a:ext uri="{FF2B5EF4-FFF2-40B4-BE49-F238E27FC236}">
                      <a16:creationId xmlns:a16="http://schemas.microsoft.com/office/drawing/2014/main" id="{5D59621C-26EA-7C0A-D95F-8B50792A12A9}"/>
                    </a:ext>
                  </a:extLst>
                </p14:cNvPr>
                <p14:cNvContentPartPr/>
                <p14:nvPr/>
              </p14:nvContentPartPr>
              <p14:xfrm>
                <a:off x="7466743" y="5900313"/>
                <a:ext cx="316080" cy="196560"/>
              </p14:xfrm>
            </p:contentPart>
          </mc:Choice>
          <mc:Fallback xmlns="">
            <p:pic>
              <p:nvPicPr>
                <p:cNvPr id="13399" name="Ink 13398">
                  <a:extLst>
                    <a:ext uri="{FF2B5EF4-FFF2-40B4-BE49-F238E27FC236}">
                      <a16:creationId xmlns:a16="http://schemas.microsoft.com/office/drawing/2014/main" id="{5D59621C-26EA-7C0A-D95F-8B50792A12A9}"/>
                    </a:ext>
                  </a:extLst>
                </p:cNvPr>
                <p:cNvPicPr/>
                <p:nvPr/>
              </p:nvPicPr>
              <p:blipFill>
                <a:blip r:embed="rId44"/>
                <a:stretch>
                  <a:fillRect/>
                </a:stretch>
              </p:blipFill>
              <p:spPr>
                <a:xfrm>
                  <a:off x="7457743" y="5891313"/>
                  <a:ext cx="3337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3400" name="Ink 13399">
                  <a:extLst>
                    <a:ext uri="{FF2B5EF4-FFF2-40B4-BE49-F238E27FC236}">
                      <a16:creationId xmlns:a16="http://schemas.microsoft.com/office/drawing/2014/main" id="{EFEDC6B8-EBFF-82B1-FB7A-3435C49FEDFE}"/>
                    </a:ext>
                  </a:extLst>
                </p14:cNvPr>
                <p14:cNvContentPartPr/>
                <p14:nvPr/>
              </p14:nvContentPartPr>
              <p14:xfrm>
                <a:off x="7837543" y="5890233"/>
                <a:ext cx="88920" cy="91440"/>
              </p14:xfrm>
            </p:contentPart>
          </mc:Choice>
          <mc:Fallback xmlns="">
            <p:pic>
              <p:nvPicPr>
                <p:cNvPr id="13400" name="Ink 13399">
                  <a:extLst>
                    <a:ext uri="{FF2B5EF4-FFF2-40B4-BE49-F238E27FC236}">
                      <a16:creationId xmlns:a16="http://schemas.microsoft.com/office/drawing/2014/main" id="{EFEDC6B8-EBFF-82B1-FB7A-3435C49FEDFE}"/>
                    </a:ext>
                  </a:extLst>
                </p:cNvPr>
                <p:cNvPicPr/>
                <p:nvPr/>
              </p:nvPicPr>
              <p:blipFill>
                <a:blip r:embed="rId46"/>
                <a:stretch>
                  <a:fillRect/>
                </a:stretch>
              </p:blipFill>
              <p:spPr>
                <a:xfrm>
                  <a:off x="7828903" y="5881233"/>
                  <a:ext cx="10656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3401" name="Ink 13400">
                  <a:extLst>
                    <a:ext uri="{FF2B5EF4-FFF2-40B4-BE49-F238E27FC236}">
                      <a16:creationId xmlns:a16="http://schemas.microsoft.com/office/drawing/2014/main" id="{941E462E-1C2D-B571-F72C-DE4450E9CC30}"/>
                    </a:ext>
                  </a:extLst>
                </p14:cNvPr>
                <p14:cNvContentPartPr/>
                <p14:nvPr/>
              </p14:nvContentPartPr>
              <p14:xfrm>
                <a:off x="7977943" y="5696553"/>
                <a:ext cx="122040" cy="302760"/>
              </p14:xfrm>
            </p:contentPart>
          </mc:Choice>
          <mc:Fallback xmlns="">
            <p:pic>
              <p:nvPicPr>
                <p:cNvPr id="13401" name="Ink 13400">
                  <a:extLst>
                    <a:ext uri="{FF2B5EF4-FFF2-40B4-BE49-F238E27FC236}">
                      <a16:creationId xmlns:a16="http://schemas.microsoft.com/office/drawing/2014/main" id="{941E462E-1C2D-B571-F72C-DE4450E9CC30}"/>
                    </a:ext>
                  </a:extLst>
                </p:cNvPr>
                <p:cNvPicPr/>
                <p:nvPr/>
              </p:nvPicPr>
              <p:blipFill>
                <a:blip r:embed="rId48"/>
                <a:stretch>
                  <a:fillRect/>
                </a:stretch>
              </p:blipFill>
              <p:spPr>
                <a:xfrm>
                  <a:off x="7968943" y="5687913"/>
                  <a:ext cx="13968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3402" name="Ink 13401">
                  <a:extLst>
                    <a:ext uri="{FF2B5EF4-FFF2-40B4-BE49-F238E27FC236}">
                      <a16:creationId xmlns:a16="http://schemas.microsoft.com/office/drawing/2014/main" id="{F2651DC0-C1EA-5E33-1820-151F2D802E00}"/>
                    </a:ext>
                  </a:extLst>
                </p14:cNvPr>
                <p14:cNvContentPartPr/>
                <p14:nvPr/>
              </p14:nvContentPartPr>
              <p14:xfrm>
                <a:off x="8049223" y="5872593"/>
                <a:ext cx="84600" cy="26280"/>
              </p14:xfrm>
            </p:contentPart>
          </mc:Choice>
          <mc:Fallback xmlns="">
            <p:pic>
              <p:nvPicPr>
                <p:cNvPr id="13402" name="Ink 13401">
                  <a:extLst>
                    <a:ext uri="{FF2B5EF4-FFF2-40B4-BE49-F238E27FC236}">
                      <a16:creationId xmlns:a16="http://schemas.microsoft.com/office/drawing/2014/main" id="{F2651DC0-C1EA-5E33-1820-151F2D802E00}"/>
                    </a:ext>
                  </a:extLst>
                </p:cNvPr>
                <p:cNvPicPr/>
                <p:nvPr/>
              </p:nvPicPr>
              <p:blipFill>
                <a:blip r:embed="rId50"/>
                <a:stretch>
                  <a:fillRect/>
                </a:stretch>
              </p:blipFill>
              <p:spPr>
                <a:xfrm>
                  <a:off x="8040583" y="5863953"/>
                  <a:ext cx="1022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403" name="Ink 13402">
                  <a:extLst>
                    <a:ext uri="{FF2B5EF4-FFF2-40B4-BE49-F238E27FC236}">
                      <a16:creationId xmlns:a16="http://schemas.microsoft.com/office/drawing/2014/main" id="{F05E9B85-C637-D7B7-AEB2-184D3871E1D8}"/>
                    </a:ext>
                  </a:extLst>
                </p14:cNvPr>
                <p14:cNvContentPartPr/>
                <p14:nvPr/>
              </p14:nvContentPartPr>
              <p14:xfrm>
                <a:off x="8177383" y="5724993"/>
                <a:ext cx="142200" cy="163440"/>
              </p14:xfrm>
            </p:contentPart>
          </mc:Choice>
          <mc:Fallback xmlns="">
            <p:pic>
              <p:nvPicPr>
                <p:cNvPr id="13403" name="Ink 13402">
                  <a:extLst>
                    <a:ext uri="{FF2B5EF4-FFF2-40B4-BE49-F238E27FC236}">
                      <a16:creationId xmlns:a16="http://schemas.microsoft.com/office/drawing/2014/main" id="{F05E9B85-C637-D7B7-AEB2-184D3871E1D8}"/>
                    </a:ext>
                  </a:extLst>
                </p:cNvPr>
                <p:cNvPicPr/>
                <p:nvPr/>
              </p:nvPicPr>
              <p:blipFill>
                <a:blip r:embed="rId52"/>
                <a:stretch>
                  <a:fillRect/>
                </a:stretch>
              </p:blipFill>
              <p:spPr>
                <a:xfrm>
                  <a:off x="8168743" y="5716353"/>
                  <a:ext cx="159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3405" name="Ink 13404">
                  <a:extLst>
                    <a:ext uri="{FF2B5EF4-FFF2-40B4-BE49-F238E27FC236}">
                      <a16:creationId xmlns:a16="http://schemas.microsoft.com/office/drawing/2014/main" id="{5810A7A8-F84D-76C9-0EEA-4F833DF9B68B}"/>
                    </a:ext>
                  </a:extLst>
                </p14:cNvPr>
                <p14:cNvContentPartPr/>
                <p14:nvPr/>
              </p14:nvContentPartPr>
              <p14:xfrm>
                <a:off x="8353063" y="5617713"/>
                <a:ext cx="193320" cy="177120"/>
              </p14:xfrm>
            </p:contentPart>
          </mc:Choice>
          <mc:Fallback xmlns="">
            <p:pic>
              <p:nvPicPr>
                <p:cNvPr id="13405" name="Ink 13404">
                  <a:extLst>
                    <a:ext uri="{FF2B5EF4-FFF2-40B4-BE49-F238E27FC236}">
                      <a16:creationId xmlns:a16="http://schemas.microsoft.com/office/drawing/2014/main" id="{5810A7A8-F84D-76C9-0EEA-4F833DF9B68B}"/>
                    </a:ext>
                  </a:extLst>
                </p:cNvPr>
                <p:cNvPicPr/>
                <p:nvPr/>
              </p:nvPicPr>
              <p:blipFill>
                <a:blip r:embed="rId54"/>
                <a:stretch>
                  <a:fillRect/>
                </a:stretch>
              </p:blipFill>
              <p:spPr>
                <a:xfrm>
                  <a:off x="8344423" y="5609073"/>
                  <a:ext cx="2109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3406" name="Ink 13405">
                  <a:extLst>
                    <a:ext uri="{FF2B5EF4-FFF2-40B4-BE49-F238E27FC236}">
                      <a16:creationId xmlns:a16="http://schemas.microsoft.com/office/drawing/2014/main" id="{1D7F1A99-C500-C715-E1D8-B4FA32F7A098}"/>
                    </a:ext>
                  </a:extLst>
                </p14:cNvPr>
                <p14:cNvContentPartPr/>
                <p14:nvPr/>
              </p14:nvContentPartPr>
              <p14:xfrm>
                <a:off x="8635303" y="5334033"/>
                <a:ext cx="429840" cy="312840"/>
              </p14:xfrm>
            </p:contentPart>
          </mc:Choice>
          <mc:Fallback xmlns="">
            <p:pic>
              <p:nvPicPr>
                <p:cNvPr id="13406" name="Ink 13405">
                  <a:extLst>
                    <a:ext uri="{FF2B5EF4-FFF2-40B4-BE49-F238E27FC236}">
                      <a16:creationId xmlns:a16="http://schemas.microsoft.com/office/drawing/2014/main" id="{1D7F1A99-C500-C715-E1D8-B4FA32F7A098}"/>
                    </a:ext>
                  </a:extLst>
                </p:cNvPr>
                <p:cNvPicPr/>
                <p:nvPr/>
              </p:nvPicPr>
              <p:blipFill>
                <a:blip r:embed="rId56"/>
                <a:stretch>
                  <a:fillRect/>
                </a:stretch>
              </p:blipFill>
              <p:spPr>
                <a:xfrm>
                  <a:off x="8626303" y="5325033"/>
                  <a:ext cx="447480" cy="330480"/>
                </a:xfrm>
                <a:prstGeom prst="rect">
                  <a:avLst/>
                </a:prstGeom>
              </p:spPr>
            </p:pic>
          </mc:Fallback>
        </mc:AlternateContent>
      </p:grpSp>
      <p:grpSp>
        <p:nvGrpSpPr>
          <p:cNvPr id="13410" name="Group 13409">
            <a:extLst>
              <a:ext uri="{FF2B5EF4-FFF2-40B4-BE49-F238E27FC236}">
                <a16:creationId xmlns:a16="http://schemas.microsoft.com/office/drawing/2014/main" id="{A5C2B36A-B47F-FA54-27FC-BB5EC198C112}"/>
              </a:ext>
            </a:extLst>
          </p:cNvPr>
          <p:cNvGrpSpPr/>
          <p:nvPr/>
        </p:nvGrpSpPr>
        <p:grpSpPr>
          <a:xfrm>
            <a:off x="7939783" y="1677153"/>
            <a:ext cx="406440" cy="1577880"/>
            <a:chOff x="7939783" y="1677153"/>
            <a:chExt cx="406440" cy="1577880"/>
          </a:xfrm>
        </p:grpSpPr>
        <mc:AlternateContent xmlns:mc="http://schemas.openxmlformats.org/markup-compatibility/2006" xmlns:p14="http://schemas.microsoft.com/office/powerpoint/2010/main">
          <mc:Choice Requires="p14">
            <p:contentPart p14:bwMode="auto" r:id="rId57">
              <p14:nvContentPartPr>
                <p14:cNvPr id="13408" name="Ink 13407">
                  <a:extLst>
                    <a:ext uri="{FF2B5EF4-FFF2-40B4-BE49-F238E27FC236}">
                      <a16:creationId xmlns:a16="http://schemas.microsoft.com/office/drawing/2014/main" id="{00A160ED-3DCA-B4FF-11A0-C2290974EC2C}"/>
                    </a:ext>
                  </a:extLst>
                </p14:cNvPr>
                <p14:cNvContentPartPr/>
                <p14:nvPr/>
              </p14:nvContentPartPr>
              <p14:xfrm>
                <a:off x="7939783" y="3126873"/>
                <a:ext cx="406440" cy="128160"/>
              </p14:xfrm>
            </p:contentPart>
          </mc:Choice>
          <mc:Fallback xmlns="">
            <p:pic>
              <p:nvPicPr>
                <p:cNvPr id="13408" name="Ink 13407">
                  <a:extLst>
                    <a:ext uri="{FF2B5EF4-FFF2-40B4-BE49-F238E27FC236}">
                      <a16:creationId xmlns:a16="http://schemas.microsoft.com/office/drawing/2014/main" id="{00A160ED-3DCA-B4FF-11A0-C2290974EC2C}"/>
                    </a:ext>
                  </a:extLst>
                </p:cNvPr>
                <p:cNvPicPr/>
                <p:nvPr/>
              </p:nvPicPr>
              <p:blipFill>
                <a:blip r:embed="rId58"/>
                <a:stretch>
                  <a:fillRect/>
                </a:stretch>
              </p:blipFill>
              <p:spPr>
                <a:xfrm>
                  <a:off x="7931143" y="3117873"/>
                  <a:ext cx="4240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409" name="Ink 13408">
                  <a:extLst>
                    <a:ext uri="{FF2B5EF4-FFF2-40B4-BE49-F238E27FC236}">
                      <a16:creationId xmlns:a16="http://schemas.microsoft.com/office/drawing/2014/main" id="{97AC1331-7530-4835-25FF-4300A1898D75}"/>
                    </a:ext>
                  </a:extLst>
                </p14:cNvPr>
                <p14:cNvContentPartPr/>
                <p14:nvPr/>
              </p14:nvContentPartPr>
              <p14:xfrm>
                <a:off x="8116543" y="1677153"/>
                <a:ext cx="165960" cy="1475640"/>
              </p14:xfrm>
            </p:contentPart>
          </mc:Choice>
          <mc:Fallback xmlns="">
            <p:pic>
              <p:nvPicPr>
                <p:cNvPr id="13409" name="Ink 13408">
                  <a:extLst>
                    <a:ext uri="{FF2B5EF4-FFF2-40B4-BE49-F238E27FC236}">
                      <a16:creationId xmlns:a16="http://schemas.microsoft.com/office/drawing/2014/main" id="{97AC1331-7530-4835-25FF-4300A1898D75}"/>
                    </a:ext>
                  </a:extLst>
                </p:cNvPr>
                <p:cNvPicPr/>
                <p:nvPr/>
              </p:nvPicPr>
              <p:blipFill>
                <a:blip r:embed="rId60"/>
                <a:stretch>
                  <a:fillRect/>
                </a:stretch>
              </p:blipFill>
              <p:spPr>
                <a:xfrm>
                  <a:off x="8107543" y="1668513"/>
                  <a:ext cx="183600" cy="1493280"/>
                </a:xfrm>
                <a:prstGeom prst="rect">
                  <a:avLst/>
                </a:prstGeom>
              </p:spPr>
            </p:pic>
          </mc:Fallback>
        </mc:AlternateContent>
      </p:grpSp>
      <p:grpSp>
        <p:nvGrpSpPr>
          <p:cNvPr id="13424" name="Group 13423">
            <a:extLst>
              <a:ext uri="{FF2B5EF4-FFF2-40B4-BE49-F238E27FC236}">
                <a16:creationId xmlns:a16="http://schemas.microsoft.com/office/drawing/2014/main" id="{9EE436EC-05B6-3656-8498-4836D70E736D}"/>
              </a:ext>
            </a:extLst>
          </p:cNvPr>
          <p:cNvGrpSpPr/>
          <p:nvPr/>
        </p:nvGrpSpPr>
        <p:grpSpPr>
          <a:xfrm>
            <a:off x="7466743" y="1206993"/>
            <a:ext cx="1574280" cy="459360"/>
            <a:chOff x="7466743" y="1206993"/>
            <a:chExt cx="1574280" cy="459360"/>
          </a:xfrm>
        </p:grpSpPr>
        <mc:AlternateContent xmlns:mc="http://schemas.openxmlformats.org/markup-compatibility/2006" xmlns:p14="http://schemas.microsoft.com/office/powerpoint/2010/main">
          <mc:Choice Requires="p14">
            <p:contentPart p14:bwMode="auto" r:id="rId61">
              <p14:nvContentPartPr>
                <p14:cNvPr id="13411" name="Ink 13410">
                  <a:extLst>
                    <a:ext uri="{FF2B5EF4-FFF2-40B4-BE49-F238E27FC236}">
                      <a16:creationId xmlns:a16="http://schemas.microsoft.com/office/drawing/2014/main" id="{F7684F27-0329-E353-C116-A7FE7573E694}"/>
                    </a:ext>
                  </a:extLst>
                </p14:cNvPr>
                <p14:cNvContentPartPr/>
                <p14:nvPr/>
              </p14:nvContentPartPr>
              <p14:xfrm>
                <a:off x="7466743" y="1285833"/>
                <a:ext cx="161640" cy="227160"/>
              </p14:xfrm>
            </p:contentPart>
          </mc:Choice>
          <mc:Fallback xmlns="">
            <p:pic>
              <p:nvPicPr>
                <p:cNvPr id="13411" name="Ink 13410">
                  <a:extLst>
                    <a:ext uri="{FF2B5EF4-FFF2-40B4-BE49-F238E27FC236}">
                      <a16:creationId xmlns:a16="http://schemas.microsoft.com/office/drawing/2014/main" id="{F7684F27-0329-E353-C116-A7FE7573E694}"/>
                    </a:ext>
                  </a:extLst>
                </p:cNvPr>
                <p:cNvPicPr/>
                <p:nvPr/>
              </p:nvPicPr>
              <p:blipFill>
                <a:blip r:embed="rId62"/>
                <a:stretch>
                  <a:fillRect/>
                </a:stretch>
              </p:blipFill>
              <p:spPr>
                <a:xfrm>
                  <a:off x="7458103" y="1277193"/>
                  <a:ext cx="1792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412" name="Ink 13411">
                  <a:extLst>
                    <a:ext uri="{FF2B5EF4-FFF2-40B4-BE49-F238E27FC236}">
                      <a16:creationId xmlns:a16="http://schemas.microsoft.com/office/drawing/2014/main" id="{1416353C-7D91-FED5-4ABA-3325596FB641}"/>
                    </a:ext>
                  </a:extLst>
                </p14:cNvPr>
                <p14:cNvContentPartPr/>
                <p14:nvPr/>
              </p14:nvContentPartPr>
              <p14:xfrm>
                <a:off x="7526143" y="1376913"/>
                <a:ext cx="106560" cy="59400"/>
              </p14:xfrm>
            </p:contentPart>
          </mc:Choice>
          <mc:Fallback xmlns="">
            <p:pic>
              <p:nvPicPr>
                <p:cNvPr id="13412" name="Ink 13411">
                  <a:extLst>
                    <a:ext uri="{FF2B5EF4-FFF2-40B4-BE49-F238E27FC236}">
                      <a16:creationId xmlns:a16="http://schemas.microsoft.com/office/drawing/2014/main" id="{1416353C-7D91-FED5-4ABA-3325596FB641}"/>
                    </a:ext>
                  </a:extLst>
                </p:cNvPr>
                <p:cNvPicPr/>
                <p:nvPr/>
              </p:nvPicPr>
              <p:blipFill>
                <a:blip r:embed="rId64"/>
                <a:stretch>
                  <a:fillRect/>
                </a:stretch>
              </p:blipFill>
              <p:spPr>
                <a:xfrm>
                  <a:off x="7517143" y="1367913"/>
                  <a:ext cx="1242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413" name="Ink 13412">
                  <a:extLst>
                    <a:ext uri="{FF2B5EF4-FFF2-40B4-BE49-F238E27FC236}">
                      <a16:creationId xmlns:a16="http://schemas.microsoft.com/office/drawing/2014/main" id="{C30B21C7-3894-06C0-8540-8B88BB57C98A}"/>
                    </a:ext>
                  </a:extLst>
                </p14:cNvPr>
                <p14:cNvContentPartPr/>
                <p14:nvPr/>
              </p14:nvContentPartPr>
              <p14:xfrm>
                <a:off x="7682023" y="1347753"/>
                <a:ext cx="125640" cy="178560"/>
              </p14:xfrm>
            </p:contentPart>
          </mc:Choice>
          <mc:Fallback xmlns="">
            <p:pic>
              <p:nvPicPr>
                <p:cNvPr id="13413" name="Ink 13412">
                  <a:extLst>
                    <a:ext uri="{FF2B5EF4-FFF2-40B4-BE49-F238E27FC236}">
                      <a16:creationId xmlns:a16="http://schemas.microsoft.com/office/drawing/2014/main" id="{C30B21C7-3894-06C0-8540-8B88BB57C98A}"/>
                    </a:ext>
                  </a:extLst>
                </p:cNvPr>
                <p:cNvPicPr/>
                <p:nvPr/>
              </p:nvPicPr>
              <p:blipFill>
                <a:blip r:embed="rId66"/>
                <a:stretch>
                  <a:fillRect/>
                </a:stretch>
              </p:blipFill>
              <p:spPr>
                <a:xfrm>
                  <a:off x="7673383" y="1339113"/>
                  <a:ext cx="1432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414" name="Ink 13413">
                  <a:extLst>
                    <a:ext uri="{FF2B5EF4-FFF2-40B4-BE49-F238E27FC236}">
                      <a16:creationId xmlns:a16="http://schemas.microsoft.com/office/drawing/2014/main" id="{8F42DCEF-188C-945D-040C-8818A32EA1A6}"/>
                    </a:ext>
                  </a:extLst>
                </p14:cNvPr>
                <p14:cNvContentPartPr/>
                <p14:nvPr/>
              </p14:nvContentPartPr>
              <p14:xfrm>
                <a:off x="7878583" y="1289793"/>
                <a:ext cx="105120" cy="214200"/>
              </p14:xfrm>
            </p:contentPart>
          </mc:Choice>
          <mc:Fallback xmlns="">
            <p:pic>
              <p:nvPicPr>
                <p:cNvPr id="13414" name="Ink 13413">
                  <a:extLst>
                    <a:ext uri="{FF2B5EF4-FFF2-40B4-BE49-F238E27FC236}">
                      <a16:creationId xmlns:a16="http://schemas.microsoft.com/office/drawing/2014/main" id="{8F42DCEF-188C-945D-040C-8818A32EA1A6}"/>
                    </a:ext>
                  </a:extLst>
                </p:cNvPr>
                <p:cNvPicPr/>
                <p:nvPr/>
              </p:nvPicPr>
              <p:blipFill>
                <a:blip r:embed="rId68"/>
                <a:stretch>
                  <a:fillRect/>
                </a:stretch>
              </p:blipFill>
              <p:spPr>
                <a:xfrm>
                  <a:off x="7869943" y="1280793"/>
                  <a:ext cx="1227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415" name="Ink 13414">
                  <a:extLst>
                    <a:ext uri="{FF2B5EF4-FFF2-40B4-BE49-F238E27FC236}">
                      <a16:creationId xmlns:a16="http://schemas.microsoft.com/office/drawing/2014/main" id="{71FFD031-7E8F-7178-53A2-78936914DF49}"/>
                    </a:ext>
                  </a:extLst>
                </p14:cNvPr>
                <p14:cNvContentPartPr/>
                <p14:nvPr/>
              </p14:nvContentPartPr>
              <p14:xfrm>
                <a:off x="8024023" y="1279713"/>
                <a:ext cx="105480" cy="143280"/>
              </p14:xfrm>
            </p:contentPart>
          </mc:Choice>
          <mc:Fallback xmlns="">
            <p:pic>
              <p:nvPicPr>
                <p:cNvPr id="13415" name="Ink 13414">
                  <a:extLst>
                    <a:ext uri="{FF2B5EF4-FFF2-40B4-BE49-F238E27FC236}">
                      <a16:creationId xmlns:a16="http://schemas.microsoft.com/office/drawing/2014/main" id="{71FFD031-7E8F-7178-53A2-78936914DF49}"/>
                    </a:ext>
                  </a:extLst>
                </p:cNvPr>
                <p:cNvPicPr/>
                <p:nvPr/>
              </p:nvPicPr>
              <p:blipFill>
                <a:blip r:embed="rId70"/>
                <a:stretch>
                  <a:fillRect/>
                </a:stretch>
              </p:blipFill>
              <p:spPr>
                <a:xfrm>
                  <a:off x="8015383" y="1271073"/>
                  <a:ext cx="1231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3416" name="Ink 13415">
                  <a:extLst>
                    <a:ext uri="{FF2B5EF4-FFF2-40B4-BE49-F238E27FC236}">
                      <a16:creationId xmlns:a16="http://schemas.microsoft.com/office/drawing/2014/main" id="{506CD177-1562-6812-4791-E2CEDFA2A7E5}"/>
                    </a:ext>
                  </a:extLst>
                </p14:cNvPr>
                <p14:cNvContentPartPr/>
                <p14:nvPr/>
              </p14:nvContentPartPr>
              <p14:xfrm>
                <a:off x="8167303" y="1276113"/>
                <a:ext cx="37080" cy="146160"/>
              </p14:xfrm>
            </p:contentPart>
          </mc:Choice>
          <mc:Fallback xmlns="">
            <p:pic>
              <p:nvPicPr>
                <p:cNvPr id="13416" name="Ink 13415">
                  <a:extLst>
                    <a:ext uri="{FF2B5EF4-FFF2-40B4-BE49-F238E27FC236}">
                      <a16:creationId xmlns:a16="http://schemas.microsoft.com/office/drawing/2014/main" id="{506CD177-1562-6812-4791-E2CEDFA2A7E5}"/>
                    </a:ext>
                  </a:extLst>
                </p:cNvPr>
                <p:cNvPicPr/>
                <p:nvPr/>
              </p:nvPicPr>
              <p:blipFill>
                <a:blip r:embed="rId72"/>
                <a:stretch>
                  <a:fillRect/>
                </a:stretch>
              </p:blipFill>
              <p:spPr>
                <a:xfrm>
                  <a:off x="8158663" y="1267113"/>
                  <a:ext cx="54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417" name="Ink 13416">
                  <a:extLst>
                    <a:ext uri="{FF2B5EF4-FFF2-40B4-BE49-F238E27FC236}">
                      <a16:creationId xmlns:a16="http://schemas.microsoft.com/office/drawing/2014/main" id="{B0F084AE-E307-F152-6A62-9BADEDCD7406}"/>
                    </a:ext>
                  </a:extLst>
                </p14:cNvPr>
                <p14:cNvContentPartPr/>
                <p14:nvPr/>
              </p14:nvContentPartPr>
              <p14:xfrm>
                <a:off x="8223103" y="1224993"/>
                <a:ext cx="436680" cy="191880"/>
              </p14:xfrm>
            </p:contentPart>
          </mc:Choice>
          <mc:Fallback xmlns="">
            <p:pic>
              <p:nvPicPr>
                <p:cNvPr id="13417" name="Ink 13416">
                  <a:extLst>
                    <a:ext uri="{FF2B5EF4-FFF2-40B4-BE49-F238E27FC236}">
                      <a16:creationId xmlns:a16="http://schemas.microsoft.com/office/drawing/2014/main" id="{B0F084AE-E307-F152-6A62-9BADEDCD7406}"/>
                    </a:ext>
                  </a:extLst>
                </p:cNvPr>
                <p:cNvPicPr/>
                <p:nvPr/>
              </p:nvPicPr>
              <p:blipFill>
                <a:blip r:embed="rId74"/>
                <a:stretch>
                  <a:fillRect/>
                </a:stretch>
              </p:blipFill>
              <p:spPr>
                <a:xfrm>
                  <a:off x="8214463" y="1216353"/>
                  <a:ext cx="4543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418" name="Ink 13417">
                  <a:extLst>
                    <a:ext uri="{FF2B5EF4-FFF2-40B4-BE49-F238E27FC236}">
                      <a16:creationId xmlns:a16="http://schemas.microsoft.com/office/drawing/2014/main" id="{3FAEF9B6-A2FC-271F-DC88-D132011A7168}"/>
                    </a:ext>
                  </a:extLst>
                </p14:cNvPr>
                <p14:cNvContentPartPr/>
                <p14:nvPr/>
              </p14:nvContentPartPr>
              <p14:xfrm>
                <a:off x="8598583" y="1206993"/>
                <a:ext cx="392040" cy="145080"/>
              </p14:xfrm>
            </p:contentPart>
          </mc:Choice>
          <mc:Fallback xmlns="">
            <p:pic>
              <p:nvPicPr>
                <p:cNvPr id="13418" name="Ink 13417">
                  <a:extLst>
                    <a:ext uri="{FF2B5EF4-FFF2-40B4-BE49-F238E27FC236}">
                      <a16:creationId xmlns:a16="http://schemas.microsoft.com/office/drawing/2014/main" id="{3FAEF9B6-A2FC-271F-DC88-D132011A7168}"/>
                    </a:ext>
                  </a:extLst>
                </p:cNvPr>
                <p:cNvPicPr/>
                <p:nvPr/>
              </p:nvPicPr>
              <p:blipFill>
                <a:blip r:embed="rId76"/>
                <a:stretch>
                  <a:fillRect/>
                </a:stretch>
              </p:blipFill>
              <p:spPr>
                <a:xfrm>
                  <a:off x="8589943" y="1197993"/>
                  <a:ext cx="409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420" name="Ink 13419">
                  <a:extLst>
                    <a:ext uri="{FF2B5EF4-FFF2-40B4-BE49-F238E27FC236}">
                      <a16:creationId xmlns:a16="http://schemas.microsoft.com/office/drawing/2014/main" id="{656EB0C1-899E-E798-4653-B764BC9BB754}"/>
                    </a:ext>
                  </a:extLst>
                </p14:cNvPr>
                <p14:cNvContentPartPr/>
                <p14:nvPr/>
              </p14:nvContentPartPr>
              <p14:xfrm>
                <a:off x="8310583" y="1549713"/>
                <a:ext cx="99360" cy="103680"/>
              </p14:xfrm>
            </p:contentPart>
          </mc:Choice>
          <mc:Fallback xmlns="">
            <p:pic>
              <p:nvPicPr>
                <p:cNvPr id="13420" name="Ink 13419">
                  <a:extLst>
                    <a:ext uri="{FF2B5EF4-FFF2-40B4-BE49-F238E27FC236}">
                      <a16:creationId xmlns:a16="http://schemas.microsoft.com/office/drawing/2014/main" id="{656EB0C1-899E-E798-4653-B764BC9BB754}"/>
                    </a:ext>
                  </a:extLst>
                </p:cNvPr>
                <p:cNvPicPr/>
                <p:nvPr/>
              </p:nvPicPr>
              <p:blipFill>
                <a:blip r:embed="rId78"/>
                <a:stretch>
                  <a:fillRect/>
                </a:stretch>
              </p:blipFill>
              <p:spPr>
                <a:xfrm>
                  <a:off x="8301583" y="1541073"/>
                  <a:ext cx="1170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421" name="Ink 13420">
                  <a:extLst>
                    <a:ext uri="{FF2B5EF4-FFF2-40B4-BE49-F238E27FC236}">
                      <a16:creationId xmlns:a16="http://schemas.microsoft.com/office/drawing/2014/main" id="{BF75925F-5C4B-5723-1B5C-48257C0C78B5}"/>
                    </a:ext>
                  </a:extLst>
                </p14:cNvPr>
                <p14:cNvContentPartPr/>
                <p14:nvPr/>
              </p14:nvContentPartPr>
              <p14:xfrm>
                <a:off x="8448823" y="1457553"/>
                <a:ext cx="166680" cy="208800"/>
              </p14:xfrm>
            </p:contentPart>
          </mc:Choice>
          <mc:Fallback xmlns="">
            <p:pic>
              <p:nvPicPr>
                <p:cNvPr id="13421" name="Ink 13420">
                  <a:extLst>
                    <a:ext uri="{FF2B5EF4-FFF2-40B4-BE49-F238E27FC236}">
                      <a16:creationId xmlns:a16="http://schemas.microsoft.com/office/drawing/2014/main" id="{BF75925F-5C4B-5723-1B5C-48257C0C78B5}"/>
                    </a:ext>
                  </a:extLst>
                </p:cNvPr>
                <p:cNvPicPr/>
                <p:nvPr/>
              </p:nvPicPr>
              <p:blipFill>
                <a:blip r:embed="rId80"/>
                <a:stretch>
                  <a:fillRect/>
                </a:stretch>
              </p:blipFill>
              <p:spPr>
                <a:xfrm>
                  <a:off x="8439823" y="1448913"/>
                  <a:ext cx="1843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422" name="Ink 13421">
                  <a:extLst>
                    <a:ext uri="{FF2B5EF4-FFF2-40B4-BE49-F238E27FC236}">
                      <a16:creationId xmlns:a16="http://schemas.microsoft.com/office/drawing/2014/main" id="{279276D5-C473-C77C-2214-155CDBC04AD6}"/>
                    </a:ext>
                  </a:extLst>
                </p14:cNvPr>
                <p14:cNvContentPartPr/>
                <p14:nvPr/>
              </p14:nvContentPartPr>
              <p14:xfrm>
                <a:off x="8637463" y="1524513"/>
                <a:ext cx="41400" cy="93960"/>
              </p14:xfrm>
            </p:contentPart>
          </mc:Choice>
          <mc:Fallback xmlns="">
            <p:pic>
              <p:nvPicPr>
                <p:cNvPr id="13422" name="Ink 13421">
                  <a:extLst>
                    <a:ext uri="{FF2B5EF4-FFF2-40B4-BE49-F238E27FC236}">
                      <a16:creationId xmlns:a16="http://schemas.microsoft.com/office/drawing/2014/main" id="{279276D5-C473-C77C-2214-155CDBC04AD6}"/>
                    </a:ext>
                  </a:extLst>
                </p:cNvPr>
                <p:cNvPicPr/>
                <p:nvPr/>
              </p:nvPicPr>
              <p:blipFill>
                <a:blip r:embed="rId82"/>
                <a:stretch>
                  <a:fillRect/>
                </a:stretch>
              </p:blipFill>
              <p:spPr>
                <a:xfrm>
                  <a:off x="8628823" y="1515513"/>
                  <a:ext cx="590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3423" name="Ink 13422">
                  <a:extLst>
                    <a:ext uri="{FF2B5EF4-FFF2-40B4-BE49-F238E27FC236}">
                      <a16:creationId xmlns:a16="http://schemas.microsoft.com/office/drawing/2014/main" id="{45B579A5-7F7E-545A-1818-DDE89B34CD6C}"/>
                    </a:ext>
                  </a:extLst>
                </p14:cNvPr>
                <p14:cNvContentPartPr/>
                <p14:nvPr/>
              </p14:nvContentPartPr>
              <p14:xfrm>
                <a:off x="8637463" y="1360353"/>
                <a:ext cx="403560" cy="227160"/>
              </p14:xfrm>
            </p:contentPart>
          </mc:Choice>
          <mc:Fallback xmlns="">
            <p:pic>
              <p:nvPicPr>
                <p:cNvPr id="13423" name="Ink 13422">
                  <a:extLst>
                    <a:ext uri="{FF2B5EF4-FFF2-40B4-BE49-F238E27FC236}">
                      <a16:creationId xmlns:a16="http://schemas.microsoft.com/office/drawing/2014/main" id="{45B579A5-7F7E-545A-1818-DDE89B34CD6C}"/>
                    </a:ext>
                  </a:extLst>
                </p:cNvPr>
                <p:cNvPicPr/>
                <p:nvPr/>
              </p:nvPicPr>
              <p:blipFill>
                <a:blip r:embed="rId84"/>
                <a:stretch>
                  <a:fillRect/>
                </a:stretch>
              </p:blipFill>
              <p:spPr>
                <a:xfrm>
                  <a:off x="8628823" y="1351353"/>
                  <a:ext cx="421200" cy="24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5">
            <p14:nvContentPartPr>
              <p14:cNvPr id="13425" name="Ink 13424">
                <a:extLst>
                  <a:ext uri="{FF2B5EF4-FFF2-40B4-BE49-F238E27FC236}">
                    <a16:creationId xmlns:a16="http://schemas.microsoft.com/office/drawing/2014/main" id="{B5E6C6BF-5250-0503-C4D4-41E1FCF86C97}"/>
                  </a:ext>
                </a:extLst>
              </p14:cNvPr>
              <p14:cNvContentPartPr/>
              <p14:nvPr/>
            </p14:nvContentPartPr>
            <p14:xfrm>
              <a:off x="8517943" y="3446193"/>
              <a:ext cx="326520" cy="537840"/>
            </p14:xfrm>
          </p:contentPart>
        </mc:Choice>
        <mc:Fallback xmlns="">
          <p:pic>
            <p:nvPicPr>
              <p:cNvPr id="13425" name="Ink 13424">
                <a:extLst>
                  <a:ext uri="{FF2B5EF4-FFF2-40B4-BE49-F238E27FC236}">
                    <a16:creationId xmlns:a16="http://schemas.microsoft.com/office/drawing/2014/main" id="{B5E6C6BF-5250-0503-C4D4-41E1FCF86C97}"/>
                  </a:ext>
                </a:extLst>
              </p:cNvPr>
              <p:cNvPicPr/>
              <p:nvPr/>
            </p:nvPicPr>
            <p:blipFill>
              <a:blip r:embed="rId86"/>
              <a:stretch>
                <a:fillRect/>
              </a:stretch>
            </p:blipFill>
            <p:spPr>
              <a:xfrm>
                <a:off x="8509303" y="3437193"/>
                <a:ext cx="344160" cy="555480"/>
              </a:xfrm>
              <a:prstGeom prst="rect">
                <a:avLst/>
              </a:prstGeom>
            </p:spPr>
          </p:pic>
        </mc:Fallback>
      </mc:AlternateContent>
      <p:grpSp>
        <p:nvGrpSpPr>
          <p:cNvPr id="13433" name="Group 13432">
            <a:extLst>
              <a:ext uri="{FF2B5EF4-FFF2-40B4-BE49-F238E27FC236}">
                <a16:creationId xmlns:a16="http://schemas.microsoft.com/office/drawing/2014/main" id="{3F80BDBA-6C58-2140-BB07-46BBD4C6F75A}"/>
              </a:ext>
            </a:extLst>
          </p:cNvPr>
          <p:cNvGrpSpPr/>
          <p:nvPr/>
        </p:nvGrpSpPr>
        <p:grpSpPr>
          <a:xfrm>
            <a:off x="8517943" y="3701793"/>
            <a:ext cx="579240" cy="859680"/>
            <a:chOff x="8517943" y="3701793"/>
            <a:chExt cx="579240" cy="859680"/>
          </a:xfrm>
        </p:grpSpPr>
        <mc:AlternateContent xmlns:mc="http://schemas.openxmlformats.org/markup-compatibility/2006" xmlns:p14="http://schemas.microsoft.com/office/powerpoint/2010/main">
          <mc:Choice Requires="p14">
            <p:contentPart p14:bwMode="auto" r:id="rId87">
              <p14:nvContentPartPr>
                <p14:cNvPr id="13426" name="Ink 13425">
                  <a:extLst>
                    <a:ext uri="{FF2B5EF4-FFF2-40B4-BE49-F238E27FC236}">
                      <a16:creationId xmlns:a16="http://schemas.microsoft.com/office/drawing/2014/main" id="{AB8C8FC6-DA9F-DB67-326C-154A2AC982B7}"/>
                    </a:ext>
                  </a:extLst>
                </p14:cNvPr>
                <p14:cNvContentPartPr/>
                <p14:nvPr/>
              </p14:nvContentPartPr>
              <p14:xfrm>
                <a:off x="8517943" y="4304433"/>
                <a:ext cx="129240" cy="257040"/>
              </p14:xfrm>
            </p:contentPart>
          </mc:Choice>
          <mc:Fallback xmlns="">
            <p:pic>
              <p:nvPicPr>
                <p:cNvPr id="13426" name="Ink 13425">
                  <a:extLst>
                    <a:ext uri="{FF2B5EF4-FFF2-40B4-BE49-F238E27FC236}">
                      <a16:creationId xmlns:a16="http://schemas.microsoft.com/office/drawing/2014/main" id="{AB8C8FC6-DA9F-DB67-326C-154A2AC982B7}"/>
                    </a:ext>
                  </a:extLst>
                </p:cNvPr>
                <p:cNvPicPr/>
                <p:nvPr/>
              </p:nvPicPr>
              <p:blipFill>
                <a:blip r:embed="rId88"/>
                <a:stretch>
                  <a:fillRect/>
                </a:stretch>
              </p:blipFill>
              <p:spPr>
                <a:xfrm>
                  <a:off x="8508943" y="4295433"/>
                  <a:ext cx="1468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3427" name="Ink 13426">
                  <a:extLst>
                    <a:ext uri="{FF2B5EF4-FFF2-40B4-BE49-F238E27FC236}">
                      <a16:creationId xmlns:a16="http://schemas.microsoft.com/office/drawing/2014/main" id="{A013C51A-5734-450D-44B1-0EF9858648EB}"/>
                    </a:ext>
                  </a:extLst>
                </p14:cNvPr>
                <p14:cNvContentPartPr/>
                <p14:nvPr/>
              </p14:nvContentPartPr>
              <p14:xfrm>
                <a:off x="8567623" y="4356273"/>
                <a:ext cx="211320" cy="111240"/>
              </p14:xfrm>
            </p:contentPart>
          </mc:Choice>
          <mc:Fallback xmlns="">
            <p:pic>
              <p:nvPicPr>
                <p:cNvPr id="13427" name="Ink 13426">
                  <a:extLst>
                    <a:ext uri="{FF2B5EF4-FFF2-40B4-BE49-F238E27FC236}">
                      <a16:creationId xmlns:a16="http://schemas.microsoft.com/office/drawing/2014/main" id="{A013C51A-5734-450D-44B1-0EF9858648EB}"/>
                    </a:ext>
                  </a:extLst>
                </p:cNvPr>
                <p:cNvPicPr/>
                <p:nvPr/>
              </p:nvPicPr>
              <p:blipFill>
                <a:blip r:embed="rId90"/>
                <a:stretch>
                  <a:fillRect/>
                </a:stretch>
              </p:blipFill>
              <p:spPr>
                <a:xfrm>
                  <a:off x="8558983" y="4347633"/>
                  <a:ext cx="2289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3428" name="Ink 13427">
                  <a:extLst>
                    <a:ext uri="{FF2B5EF4-FFF2-40B4-BE49-F238E27FC236}">
                      <a16:creationId xmlns:a16="http://schemas.microsoft.com/office/drawing/2014/main" id="{8520C12B-DCD8-8F26-6AA4-1074D89309C2}"/>
                    </a:ext>
                  </a:extLst>
                </p14:cNvPr>
                <p14:cNvContentPartPr/>
                <p14:nvPr/>
              </p14:nvContentPartPr>
              <p14:xfrm>
                <a:off x="8749783" y="4228833"/>
                <a:ext cx="157320" cy="114120"/>
              </p14:xfrm>
            </p:contentPart>
          </mc:Choice>
          <mc:Fallback xmlns="">
            <p:pic>
              <p:nvPicPr>
                <p:cNvPr id="13428" name="Ink 13427">
                  <a:extLst>
                    <a:ext uri="{FF2B5EF4-FFF2-40B4-BE49-F238E27FC236}">
                      <a16:creationId xmlns:a16="http://schemas.microsoft.com/office/drawing/2014/main" id="{8520C12B-DCD8-8F26-6AA4-1074D89309C2}"/>
                    </a:ext>
                  </a:extLst>
                </p:cNvPr>
                <p:cNvPicPr/>
                <p:nvPr/>
              </p:nvPicPr>
              <p:blipFill>
                <a:blip r:embed="rId92"/>
                <a:stretch>
                  <a:fillRect/>
                </a:stretch>
              </p:blipFill>
              <p:spPr>
                <a:xfrm>
                  <a:off x="8741143" y="4220193"/>
                  <a:ext cx="1749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3430" name="Ink 13429">
                  <a:extLst>
                    <a:ext uri="{FF2B5EF4-FFF2-40B4-BE49-F238E27FC236}">
                      <a16:creationId xmlns:a16="http://schemas.microsoft.com/office/drawing/2014/main" id="{3B8E1D47-7277-3E48-657C-2A32B8856175}"/>
                    </a:ext>
                  </a:extLst>
                </p14:cNvPr>
                <p14:cNvContentPartPr/>
                <p14:nvPr/>
              </p14:nvContentPartPr>
              <p14:xfrm>
                <a:off x="8873623" y="4046673"/>
                <a:ext cx="70560" cy="127800"/>
              </p14:xfrm>
            </p:contentPart>
          </mc:Choice>
          <mc:Fallback xmlns="">
            <p:pic>
              <p:nvPicPr>
                <p:cNvPr id="13430" name="Ink 13429">
                  <a:extLst>
                    <a:ext uri="{FF2B5EF4-FFF2-40B4-BE49-F238E27FC236}">
                      <a16:creationId xmlns:a16="http://schemas.microsoft.com/office/drawing/2014/main" id="{3B8E1D47-7277-3E48-657C-2A32B8856175}"/>
                    </a:ext>
                  </a:extLst>
                </p:cNvPr>
                <p:cNvPicPr/>
                <p:nvPr/>
              </p:nvPicPr>
              <p:blipFill>
                <a:blip r:embed="rId94"/>
                <a:stretch>
                  <a:fillRect/>
                </a:stretch>
              </p:blipFill>
              <p:spPr>
                <a:xfrm>
                  <a:off x="8864623" y="4038033"/>
                  <a:ext cx="882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3431" name="Ink 13430">
                  <a:extLst>
                    <a:ext uri="{FF2B5EF4-FFF2-40B4-BE49-F238E27FC236}">
                      <a16:creationId xmlns:a16="http://schemas.microsoft.com/office/drawing/2014/main" id="{BC48A51F-D38E-429C-06F1-4E6A6A2F5ADD}"/>
                    </a:ext>
                  </a:extLst>
                </p14:cNvPr>
                <p14:cNvContentPartPr/>
                <p14:nvPr/>
              </p14:nvContentPartPr>
              <p14:xfrm>
                <a:off x="8927623" y="4003473"/>
                <a:ext cx="49680" cy="111960"/>
              </p14:xfrm>
            </p:contentPart>
          </mc:Choice>
          <mc:Fallback xmlns="">
            <p:pic>
              <p:nvPicPr>
                <p:cNvPr id="13431" name="Ink 13430">
                  <a:extLst>
                    <a:ext uri="{FF2B5EF4-FFF2-40B4-BE49-F238E27FC236}">
                      <a16:creationId xmlns:a16="http://schemas.microsoft.com/office/drawing/2014/main" id="{BC48A51F-D38E-429C-06F1-4E6A6A2F5ADD}"/>
                    </a:ext>
                  </a:extLst>
                </p:cNvPr>
                <p:cNvPicPr/>
                <p:nvPr/>
              </p:nvPicPr>
              <p:blipFill>
                <a:blip r:embed="rId96"/>
                <a:stretch>
                  <a:fillRect/>
                </a:stretch>
              </p:blipFill>
              <p:spPr>
                <a:xfrm>
                  <a:off x="8918623" y="3994833"/>
                  <a:ext cx="673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432" name="Ink 13431">
                  <a:extLst>
                    <a:ext uri="{FF2B5EF4-FFF2-40B4-BE49-F238E27FC236}">
                      <a16:creationId xmlns:a16="http://schemas.microsoft.com/office/drawing/2014/main" id="{13E39D1C-407C-D3CD-EB22-52064E41BF68}"/>
                    </a:ext>
                  </a:extLst>
                </p14:cNvPr>
                <p14:cNvContentPartPr/>
                <p14:nvPr/>
              </p14:nvContentPartPr>
              <p14:xfrm>
                <a:off x="8985223" y="3701793"/>
                <a:ext cx="111960" cy="325080"/>
              </p14:xfrm>
            </p:contentPart>
          </mc:Choice>
          <mc:Fallback xmlns="">
            <p:pic>
              <p:nvPicPr>
                <p:cNvPr id="13432" name="Ink 13431">
                  <a:extLst>
                    <a:ext uri="{FF2B5EF4-FFF2-40B4-BE49-F238E27FC236}">
                      <a16:creationId xmlns:a16="http://schemas.microsoft.com/office/drawing/2014/main" id="{13E39D1C-407C-D3CD-EB22-52064E41BF68}"/>
                    </a:ext>
                  </a:extLst>
                </p:cNvPr>
                <p:cNvPicPr/>
                <p:nvPr/>
              </p:nvPicPr>
              <p:blipFill>
                <a:blip r:embed="rId98"/>
                <a:stretch>
                  <a:fillRect/>
                </a:stretch>
              </p:blipFill>
              <p:spPr>
                <a:xfrm>
                  <a:off x="8976583" y="3693153"/>
                  <a:ext cx="129600" cy="3427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3387"/>
                                        </p:tgtEl>
                                        <p:attrNameLst>
                                          <p:attrName>style.visibility</p:attrName>
                                        </p:attrNameLst>
                                      </p:cBhvr>
                                      <p:to>
                                        <p:strVal val="visible"/>
                                      </p:to>
                                    </p:set>
                                    <p:anim calcmode="lin" valueType="num">
                                      <p:cBhvr>
                                        <p:cTn id="7" dur="2000" fill="hold"/>
                                        <p:tgtEl>
                                          <p:spTgt spid="13387"/>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13407"/>
                                        </p:tgtEl>
                                        <p:attrNameLst>
                                          <p:attrName>style.visibility</p:attrName>
                                        </p:attrNameLst>
                                      </p:cBhvr>
                                      <p:to>
                                        <p:strVal val="visible"/>
                                      </p:to>
                                    </p:set>
                                    <p:anim calcmode="lin" valueType="num">
                                      <p:cBhvr>
                                        <p:cTn id="12" dur="2000" fill="hold"/>
                                        <p:tgtEl>
                                          <p:spTgt spid="13407"/>
                                        </p:tgtEl>
                                        <p:attrNameLst>
                                          <p:attrName>drawProgress</p:attrName>
                                        </p:attrNameLst>
                                      </p:cBhvr>
                                      <p:tavLst>
                                        <p:tav tm="0">
                                          <p:val>
                                            <p:fltVal val="0"/>
                                          </p:val>
                                        </p:tav>
                                        <p:tav tm="100000">
                                          <p:val>
                                            <p:fltVal val="1"/>
                                          </p:val>
                                        </p:tav>
                                      </p:tavLst>
                                    </p:anim>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3410"/>
                                        </p:tgtEl>
                                        <p:attrNameLst>
                                          <p:attrName>style.visibility</p:attrName>
                                        </p:attrNameLst>
                                      </p:cBhvr>
                                      <p:to>
                                        <p:strVal val="visible"/>
                                      </p:to>
                                    </p:set>
                                    <p:anim calcmode="lin" valueType="num">
                                      <p:cBhvr>
                                        <p:cTn id="17" dur="2000" fill="hold"/>
                                        <p:tgtEl>
                                          <p:spTgt spid="13410"/>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63" presetClass="entr" presetSubtype="0" fill="hold" nodeType="clickEffect">
                                  <p:stCondLst>
                                    <p:cond delay="0"/>
                                  </p:stCondLst>
                                  <p:childTnLst>
                                    <p:set>
                                      <p:cBhvr>
                                        <p:cTn id="21" dur="1" fill="hold">
                                          <p:stCondLst>
                                            <p:cond delay="0"/>
                                          </p:stCondLst>
                                        </p:cTn>
                                        <p:tgtEl>
                                          <p:spTgt spid="13424"/>
                                        </p:tgtEl>
                                        <p:attrNameLst>
                                          <p:attrName>style.visibility</p:attrName>
                                        </p:attrNameLst>
                                      </p:cBhvr>
                                      <p:to>
                                        <p:strVal val="visible"/>
                                      </p:to>
                                    </p:set>
                                    <p:anim calcmode="lin" valueType="num">
                                      <p:cBhvr>
                                        <p:cTn id="22" dur="2000" fill="hold"/>
                                        <p:tgtEl>
                                          <p:spTgt spid="13424"/>
                                        </p:tgtEl>
                                        <p:attrNameLst>
                                          <p:attrName>drawProgress</p:attrName>
                                        </p:attrNameLst>
                                      </p:cBhvr>
                                      <p:tavLst>
                                        <p:tav tm="0">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63" presetClass="entr" presetSubtype="0" fill="hold" nodeType="clickEffect">
                                  <p:stCondLst>
                                    <p:cond delay="0"/>
                                  </p:stCondLst>
                                  <p:childTnLst>
                                    <p:set>
                                      <p:cBhvr>
                                        <p:cTn id="26" dur="1" fill="hold">
                                          <p:stCondLst>
                                            <p:cond delay="0"/>
                                          </p:stCondLst>
                                        </p:cTn>
                                        <p:tgtEl>
                                          <p:spTgt spid="13425"/>
                                        </p:tgtEl>
                                        <p:attrNameLst>
                                          <p:attrName>style.visibility</p:attrName>
                                        </p:attrNameLst>
                                      </p:cBhvr>
                                      <p:to>
                                        <p:strVal val="visible"/>
                                      </p:to>
                                    </p:set>
                                    <p:anim calcmode="lin" valueType="num">
                                      <p:cBhvr>
                                        <p:cTn id="27" dur="2000" fill="hold"/>
                                        <p:tgtEl>
                                          <p:spTgt spid="13425"/>
                                        </p:tgtEl>
                                        <p:attrNameLst>
                                          <p:attrName>drawProgress</p:attrName>
                                        </p:attrNameLst>
                                      </p:cBhvr>
                                      <p:tavLst>
                                        <p:tav tm="0">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63" presetClass="entr" presetSubtype="0" fill="hold" nodeType="clickEffect">
                                  <p:stCondLst>
                                    <p:cond delay="0"/>
                                  </p:stCondLst>
                                  <p:childTnLst>
                                    <p:set>
                                      <p:cBhvr>
                                        <p:cTn id="31" dur="1" fill="hold">
                                          <p:stCondLst>
                                            <p:cond delay="0"/>
                                          </p:stCondLst>
                                        </p:cTn>
                                        <p:tgtEl>
                                          <p:spTgt spid="13433"/>
                                        </p:tgtEl>
                                        <p:attrNameLst>
                                          <p:attrName>style.visibility</p:attrName>
                                        </p:attrNameLst>
                                      </p:cBhvr>
                                      <p:to>
                                        <p:strVal val="visible"/>
                                      </p:to>
                                    </p:set>
                                    <p:anim calcmode="lin" valueType="num">
                                      <p:cBhvr>
                                        <p:cTn id="32" dur="2000" fill="hold"/>
                                        <p:tgtEl>
                                          <p:spTgt spid="1343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6158310C-9763-C71E-C549-0AF7D5A57DF4}"/>
              </a:ext>
            </a:extLst>
          </p:cNvPr>
          <p:cNvSpPr>
            <a:spLocks noGrp="1" noChangeArrowheads="1"/>
          </p:cNvSpPr>
          <p:nvPr>
            <p:ph type="title"/>
          </p:nvPr>
        </p:nvSpPr>
        <p:spPr/>
        <p:txBody>
          <a:bodyPr/>
          <a:lstStyle/>
          <a:p>
            <a:pPr eaLnBrk="1" hangingPunct="1"/>
            <a:r>
              <a:rPr lang="en-GB" altLang="en-US" dirty="0"/>
              <a:t>Software Characteristics</a:t>
            </a:r>
            <a:endParaRPr lang="en-US" altLang="en-US" dirty="0"/>
          </a:p>
        </p:txBody>
      </p:sp>
      <p:sp>
        <p:nvSpPr>
          <p:cNvPr id="15363" name="Rectangle 9">
            <a:extLst>
              <a:ext uri="{FF2B5EF4-FFF2-40B4-BE49-F238E27FC236}">
                <a16:creationId xmlns:a16="http://schemas.microsoft.com/office/drawing/2014/main" id="{AD312394-53A6-6A69-23A9-BF598408D62C}"/>
              </a:ext>
            </a:extLst>
          </p:cNvPr>
          <p:cNvSpPr>
            <a:spLocks noGrp="1" noChangeArrowheads="1"/>
          </p:cNvSpPr>
          <p:nvPr>
            <p:ph sz="half" idx="1"/>
          </p:nvPr>
        </p:nvSpPr>
        <p:spPr>
          <a:xfrm>
            <a:off x="-25400" y="1473200"/>
            <a:ext cx="4741863" cy="4691063"/>
          </a:xfrm>
        </p:spPr>
        <p:txBody>
          <a:bodyPr/>
          <a:lstStyle/>
          <a:p>
            <a:pPr marL="514350" indent="-514350">
              <a:buFont typeface="Gill Sans" charset="0"/>
              <a:buAutoNum type="arabicPeriod"/>
              <a:defRPr/>
            </a:pPr>
            <a:r>
              <a:rPr lang="en-GB" altLang="en-US" b="1" dirty="0"/>
              <a:t>Complexity</a:t>
            </a:r>
            <a:r>
              <a:rPr lang="en-GB" altLang="en-US" dirty="0"/>
              <a:t>:</a:t>
            </a:r>
          </a:p>
          <a:p>
            <a:pPr marL="787400" lvl="1" indent="-342900">
              <a:defRPr/>
            </a:pPr>
            <a:r>
              <a:rPr lang="en-GB" altLang="en-US" sz="2000" dirty="0">
                <a:latin typeface="Arial" panose="020B0604020202020204" pitchFamily="34" charset="0"/>
              </a:rPr>
              <a:t>Software is developed, not manufactured</a:t>
            </a:r>
          </a:p>
          <a:p>
            <a:pPr marL="787400" lvl="1" indent="-342900">
              <a:defRPr/>
            </a:pPr>
            <a:r>
              <a:rPr lang="en-GB" altLang="en-US" sz="2000" dirty="0">
                <a:latin typeface="Arial" panose="020B0604020202020204" pitchFamily="34" charset="0"/>
              </a:rPr>
              <a:t>No two parts of a software product are alike</a:t>
            </a:r>
          </a:p>
          <a:p>
            <a:pPr marL="787400" lvl="1" indent="-342900">
              <a:defRPr/>
            </a:pPr>
            <a:r>
              <a:rPr lang="en-GB" altLang="en-US" sz="2000" dirty="0">
                <a:latin typeface="Arial" panose="020B0604020202020204" pitchFamily="34" charset="0"/>
              </a:rPr>
              <a:t>Defining user requirements, design and development of software are difficult since it is not a tangible object</a:t>
            </a:r>
          </a:p>
          <a:p>
            <a:pPr marL="787400" lvl="1" indent="-342900">
              <a:defRPr/>
            </a:pPr>
            <a:r>
              <a:rPr lang="en-GB" altLang="en-US" sz="2000" dirty="0">
                <a:latin typeface="Arial" panose="020B0604020202020204" pitchFamily="34" charset="0"/>
              </a:rPr>
              <a:t>Time and efforts estimation are hard for software development</a:t>
            </a:r>
          </a:p>
          <a:p>
            <a:pPr marL="958850" lvl="1" indent="-514350">
              <a:defRPr/>
            </a:pPr>
            <a:endParaRPr lang="en-GB" altLang="en-US" sz="2000" dirty="0">
              <a:latin typeface="Arial" panose="020B0604020202020204" pitchFamily="34" charset="0"/>
            </a:endParaRPr>
          </a:p>
        </p:txBody>
      </p:sp>
      <p:sp>
        <p:nvSpPr>
          <p:cNvPr id="15364" name="Rectangle 10">
            <a:extLst>
              <a:ext uri="{FF2B5EF4-FFF2-40B4-BE49-F238E27FC236}">
                <a16:creationId xmlns:a16="http://schemas.microsoft.com/office/drawing/2014/main" id="{13706591-016B-CA84-FEF5-49379371FAA5}"/>
              </a:ext>
            </a:extLst>
          </p:cNvPr>
          <p:cNvSpPr>
            <a:spLocks noGrp="1" noChangeArrowheads="1"/>
          </p:cNvSpPr>
          <p:nvPr>
            <p:ph sz="half" idx="2"/>
          </p:nvPr>
        </p:nvSpPr>
        <p:spPr>
          <a:xfrm>
            <a:off x="4611688" y="1473200"/>
            <a:ext cx="4532312" cy="4691063"/>
          </a:xfrm>
        </p:spPr>
        <p:txBody>
          <a:bodyPr/>
          <a:lstStyle/>
          <a:p>
            <a:pPr marL="514350" indent="-514350">
              <a:buFont typeface="Gill Sans" charset="0"/>
              <a:buAutoNum type="arabicPeriod" startAt="2"/>
              <a:defRPr/>
            </a:pPr>
            <a:r>
              <a:rPr lang="en-GB" altLang="en-US" b="1" dirty="0"/>
              <a:t>Conformity</a:t>
            </a:r>
            <a:r>
              <a:rPr lang="en-GB" altLang="en-US" dirty="0"/>
              <a:t>:</a:t>
            </a:r>
          </a:p>
          <a:p>
            <a:pPr marL="901700" lvl="1" indent="-457200">
              <a:defRPr/>
            </a:pPr>
            <a:r>
              <a:rPr lang="en-GB" altLang="en-US" sz="2000" dirty="0">
                <a:latin typeface="Arial" panose="020B0604020202020204" pitchFamily="34" charset="0"/>
              </a:rPr>
              <a:t>Software products are custom-built and so unique.</a:t>
            </a:r>
          </a:p>
          <a:p>
            <a:pPr marL="514350" indent="-514350">
              <a:buFont typeface="Gill Sans" charset="0"/>
              <a:buAutoNum type="arabicPeriod" startAt="2"/>
              <a:defRPr/>
            </a:pPr>
            <a:r>
              <a:rPr lang="en-GB" altLang="en-US" b="1" dirty="0"/>
              <a:t>Changeability</a:t>
            </a:r>
            <a:r>
              <a:rPr lang="en-GB" altLang="en-US" dirty="0"/>
              <a:t>: </a:t>
            </a:r>
          </a:p>
          <a:p>
            <a:pPr marL="787400" lvl="1" indent="-342900">
              <a:buFont typeface="Arial" panose="020B0604020202020204" pitchFamily="34" charset="0"/>
              <a:buChar char="•"/>
              <a:defRPr/>
            </a:pPr>
            <a:r>
              <a:rPr lang="en-GB" altLang="en-US" sz="2000" dirty="0">
                <a:latin typeface="Arial" panose="020B0604020202020204" pitchFamily="34" charset="0"/>
              </a:rPr>
              <a:t>Software needs many modification, particularly with user requirement changing.</a:t>
            </a:r>
          </a:p>
          <a:p>
            <a:pPr marL="514350" indent="-514350">
              <a:buFont typeface="Gill Sans" charset="0"/>
              <a:buAutoNum type="arabicPeriod" startAt="2"/>
              <a:defRPr/>
            </a:pPr>
            <a:r>
              <a:rPr lang="en-GB" altLang="en-US" b="1" dirty="0"/>
              <a:t>Invisibility</a:t>
            </a:r>
            <a:r>
              <a:rPr lang="en-GB" altLang="en-US" dirty="0"/>
              <a:t>: </a:t>
            </a:r>
          </a:p>
          <a:p>
            <a:pPr marL="787400" lvl="1" indent="-342900">
              <a:defRPr/>
            </a:pPr>
            <a:r>
              <a:rPr lang="en-GB" altLang="en-US" sz="2000" dirty="0">
                <a:latin typeface="Arial" panose="020B0604020202020204" pitchFamily="34" charset="0"/>
                <a:cs typeface="Arial" panose="020B0604020202020204" pitchFamily="34" charset="0"/>
              </a:rPr>
              <a:t>Software is a virtual object, not physical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F6607AC-F5DF-D7AB-1539-D39068BA0233}"/>
              </a:ext>
            </a:extLst>
          </p:cNvPr>
          <p:cNvSpPr>
            <a:spLocks noGrp="1" noChangeArrowheads="1"/>
          </p:cNvSpPr>
          <p:nvPr>
            <p:ph type="title"/>
          </p:nvPr>
        </p:nvSpPr>
        <p:spPr/>
        <p:txBody>
          <a:bodyPr/>
          <a:lstStyle/>
          <a:p>
            <a:r>
              <a:rPr lang="en-GB" altLang="en-US" dirty="0"/>
              <a:t>Software Crisis</a:t>
            </a:r>
          </a:p>
        </p:txBody>
      </p:sp>
      <p:sp>
        <p:nvSpPr>
          <p:cNvPr id="16387" name="Content Placeholder 2">
            <a:extLst>
              <a:ext uri="{FF2B5EF4-FFF2-40B4-BE49-F238E27FC236}">
                <a16:creationId xmlns:a16="http://schemas.microsoft.com/office/drawing/2014/main" id="{DA0C6390-4433-96CE-6BEF-8AC87239CDB4}"/>
              </a:ext>
            </a:extLst>
          </p:cNvPr>
          <p:cNvSpPr>
            <a:spLocks noGrp="1" noChangeArrowheads="1"/>
          </p:cNvSpPr>
          <p:nvPr>
            <p:ph idx="1"/>
          </p:nvPr>
        </p:nvSpPr>
        <p:spPr>
          <a:xfrm>
            <a:off x="107950" y="1412875"/>
            <a:ext cx="8856663" cy="4752975"/>
          </a:xfrm>
        </p:spPr>
        <p:txBody>
          <a:bodyPr/>
          <a:lstStyle/>
          <a:p>
            <a:pPr marL="457200" indent="-457200">
              <a:buFontTx/>
              <a:buChar char="•"/>
            </a:pPr>
            <a:r>
              <a:rPr lang="en-GB" altLang="en-US" sz="2800" i="0" dirty="0">
                <a:latin typeface="Arial" panose="020B0604020202020204" pitchFamily="34" charset="0"/>
                <a:cs typeface="Arial" panose="020B0604020202020204" pitchFamily="34" charset="0"/>
              </a:rPr>
              <a:t>Requirements Complexity</a:t>
            </a:r>
          </a:p>
          <a:p>
            <a:pPr marL="457200" indent="-457200">
              <a:buFontTx/>
              <a:buChar char="•"/>
            </a:pPr>
            <a:r>
              <a:rPr lang="en-GB" altLang="en-US" sz="2800" i="0" dirty="0">
                <a:latin typeface="Arial" panose="020B0604020202020204" pitchFamily="34" charset="0"/>
                <a:cs typeface="Arial" panose="020B0604020202020204" pitchFamily="34" charset="0"/>
              </a:rPr>
              <a:t>Schedule Delays</a:t>
            </a:r>
          </a:p>
          <a:p>
            <a:pPr marL="457200" indent="-457200">
              <a:buFontTx/>
              <a:buChar char="•"/>
            </a:pPr>
            <a:r>
              <a:rPr lang="en-GB" altLang="en-US" sz="2800" i="0" dirty="0">
                <a:latin typeface="Arial" panose="020B0604020202020204" pitchFamily="34" charset="0"/>
                <a:cs typeface="Arial" panose="020B0604020202020204" pitchFamily="34" charset="0"/>
              </a:rPr>
              <a:t>Cost Overruns</a:t>
            </a:r>
          </a:p>
          <a:p>
            <a:pPr marL="457200" indent="-457200">
              <a:buFontTx/>
              <a:buChar char="•"/>
            </a:pPr>
            <a:r>
              <a:rPr lang="en-GB" altLang="en-US" sz="2800" i="0" dirty="0">
                <a:latin typeface="Arial" panose="020B0604020202020204" pitchFamily="34" charset="0"/>
                <a:cs typeface="Arial" panose="020B0604020202020204" pitchFamily="34" charset="0"/>
              </a:rPr>
              <a:t>Quality Issues </a:t>
            </a:r>
          </a:p>
          <a:p>
            <a:pPr marL="457200" indent="-457200">
              <a:buFontTx/>
              <a:buChar char="•"/>
            </a:pPr>
            <a:r>
              <a:rPr lang="en-GB" altLang="en-US" sz="2800" i="0" dirty="0">
                <a:latin typeface="Arial" panose="020B0604020202020204" pitchFamily="34" charset="0"/>
                <a:cs typeface="Arial" panose="020B0604020202020204" pitchFamily="34" charset="0"/>
              </a:rPr>
              <a:t>Technological Challenges</a:t>
            </a:r>
          </a:p>
          <a:p>
            <a:pPr marL="457200" indent="-457200">
              <a:buFontTx/>
              <a:buChar char="•"/>
            </a:pPr>
            <a:r>
              <a:rPr lang="en-GB" altLang="en-US" sz="2800" i="0" dirty="0">
                <a:latin typeface="Arial" panose="020B0604020202020204" pitchFamily="34" charset="0"/>
                <a:cs typeface="Arial" panose="020B0604020202020204" pitchFamily="34" charset="0"/>
              </a:rPr>
              <a:t>Management Problems</a:t>
            </a:r>
          </a:p>
          <a:p>
            <a:pPr marL="457200" indent="-457200">
              <a:buFontTx/>
              <a:buChar char="•"/>
            </a:pPr>
            <a:r>
              <a:rPr lang="en-GB" altLang="en-US" sz="2800" i="0" dirty="0">
                <a:latin typeface="Arial" panose="020B0604020202020204" pitchFamily="34" charset="0"/>
                <a:cs typeface="Arial" panose="020B0604020202020204" pitchFamily="34" charset="0"/>
              </a:rPr>
              <a:t> Maintenance Issues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7C010EE-0CF4-E6BC-B5EA-35A79BD9B9CF}"/>
              </a:ext>
            </a:extLst>
          </p:cNvPr>
          <p:cNvSpPr>
            <a:spLocks noGrp="1" noChangeArrowheads="1"/>
          </p:cNvSpPr>
          <p:nvPr>
            <p:ph type="title"/>
          </p:nvPr>
        </p:nvSpPr>
        <p:spPr/>
        <p:txBody>
          <a:bodyPr/>
          <a:lstStyle/>
          <a:p>
            <a:r>
              <a:rPr lang="en-GB" altLang="en-US" dirty="0"/>
              <a:t>Software Crisis Report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63992CD-63B0-6267-377D-BABE5E9C63AA}"/>
                  </a:ext>
                </a:extLst>
              </p14:cNvPr>
              <p14:cNvContentPartPr/>
              <p14:nvPr/>
            </p14:nvContentPartPr>
            <p14:xfrm>
              <a:off x="1964469" y="1999406"/>
              <a:ext cx="52920" cy="30960"/>
            </p14:xfrm>
          </p:contentPart>
        </mc:Choice>
        <mc:Fallback xmlns="">
          <p:pic>
            <p:nvPicPr>
              <p:cNvPr id="4" name="Ink 3">
                <a:extLst>
                  <a:ext uri="{FF2B5EF4-FFF2-40B4-BE49-F238E27FC236}">
                    <a16:creationId xmlns:a16="http://schemas.microsoft.com/office/drawing/2014/main" id="{563992CD-63B0-6267-377D-BABE5E9C63AA}"/>
                  </a:ext>
                </a:extLst>
              </p:cNvPr>
              <p:cNvPicPr/>
              <p:nvPr/>
            </p:nvPicPr>
            <p:blipFill>
              <a:blip r:embed="rId5"/>
              <a:stretch>
                <a:fillRect/>
              </a:stretch>
            </p:blipFill>
            <p:spPr>
              <a:xfrm>
                <a:off x="1955469" y="1990406"/>
                <a:ext cx="70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B0A26BC-149B-9C2F-2761-67CDF22DDAF9}"/>
                  </a:ext>
                </a:extLst>
              </p14:cNvPr>
              <p14:cNvContentPartPr/>
              <p14:nvPr/>
            </p14:nvContentPartPr>
            <p14:xfrm>
              <a:off x="3711549" y="622046"/>
              <a:ext cx="21600" cy="49320"/>
            </p14:xfrm>
          </p:contentPart>
        </mc:Choice>
        <mc:Fallback xmlns="">
          <p:pic>
            <p:nvPicPr>
              <p:cNvPr id="7" name="Ink 6">
                <a:extLst>
                  <a:ext uri="{FF2B5EF4-FFF2-40B4-BE49-F238E27FC236}">
                    <a16:creationId xmlns:a16="http://schemas.microsoft.com/office/drawing/2014/main" id="{EB0A26BC-149B-9C2F-2761-67CDF22DDAF9}"/>
                  </a:ext>
                </a:extLst>
              </p:cNvPr>
              <p:cNvPicPr/>
              <p:nvPr/>
            </p:nvPicPr>
            <p:blipFill>
              <a:blip r:embed="rId7"/>
              <a:stretch>
                <a:fillRect/>
              </a:stretch>
            </p:blipFill>
            <p:spPr>
              <a:xfrm>
                <a:off x="3702549" y="613046"/>
                <a:ext cx="392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FA5A0280-A40A-E4B3-2968-6BDD54EF3A12}"/>
                  </a:ext>
                </a:extLst>
              </p14:cNvPr>
              <p14:cNvContentPartPr/>
              <p14:nvPr/>
            </p14:nvContentPartPr>
            <p14:xfrm>
              <a:off x="4892709" y="3849806"/>
              <a:ext cx="31680" cy="22320"/>
            </p14:xfrm>
          </p:contentPart>
        </mc:Choice>
        <mc:Fallback xmlns="">
          <p:pic>
            <p:nvPicPr>
              <p:cNvPr id="2" name="Ink 1">
                <a:extLst>
                  <a:ext uri="{FF2B5EF4-FFF2-40B4-BE49-F238E27FC236}">
                    <a16:creationId xmlns:a16="http://schemas.microsoft.com/office/drawing/2014/main" id="{FA5A0280-A40A-E4B3-2968-6BDD54EF3A12}"/>
                  </a:ext>
                </a:extLst>
              </p:cNvPr>
              <p:cNvPicPr/>
              <p:nvPr/>
            </p:nvPicPr>
            <p:blipFill>
              <a:blip r:embed="rId9"/>
              <a:stretch>
                <a:fillRect/>
              </a:stretch>
            </p:blipFill>
            <p:spPr>
              <a:xfrm>
                <a:off x="4883606" y="3840806"/>
                <a:ext cx="49523" cy="39960"/>
              </a:xfrm>
              <a:prstGeom prst="rect">
                <a:avLst/>
              </a:prstGeom>
            </p:spPr>
          </p:pic>
        </mc:Fallback>
      </mc:AlternateContent>
      <p:sp>
        <p:nvSpPr>
          <p:cNvPr id="8" name="TextBox 7">
            <a:extLst>
              <a:ext uri="{FF2B5EF4-FFF2-40B4-BE49-F238E27FC236}">
                <a16:creationId xmlns:a16="http://schemas.microsoft.com/office/drawing/2014/main" id="{EBA9A64B-6003-4134-54FB-0FA70988AF4E}"/>
              </a:ext>
            </a:extLst>
          </p:cNvPr>
          <p:cNvSpPr txBox="1"/>
          <p:nvPr/>
        </p:nvSpPr>
        <p:spPr>
          <a:xfrm>
            <a:off x="2339752" y="6235954"/>
            <a:ext cx="5400600" cy="523220"/>
          </a:xfrm>
          <a:prstGeom prst="rect">
            <a:avLst/>
          </a:prstGeom>
          <a:noFill/>
        </p:spPr>
        <p:txBody>
          <a:bodyPr wrap="square" rtlCol="0">
            <a:spAutoFit/>
          </a:bodyPr>
          <a:lstStyle/>
          <a:p>
            <a:pPr algn="ctr"/>
            <a:r>
              <a:rPr lang="en-US" sz="1400" kern="1200" dirty="0">
                <a:solidFill>
                  <a:schemeClr val="accent3"/>
                </a:solidFill>
                <a:latin typeface="Arial" panose="020B0604020202020204" pitchFamily="34" charset="0"/>
                <a:ea typeface="ＭＳ Ｐゴシック" panose="020B0600070205080204" pitchFamily="34" charset="-128"/>
                <a:cs typeface="+mn-cs"/>
              </a:rPr>
              <a:t>https://hennyportman.files.wordpress.com/2021/01/project-success-qrc-standish-group-chaos-report-2020.pdf</a:t>
            </a:r>
          </a:p>
        </p:txBody>
      </p:sp>
      <p:pic>
        <p:nvPicPr>
          <p:cNvPr id="10" name="Content Placeholder 9">
            <a:extLst>
              <a:ext uri="{FF2B5EF4-FFF2-40B4-BE49-F238E27FC236}">
                <a16:creationId xmlns:a16="http://schemas.microsoft.com/office/drawing/2014/main" id="{AB416F28-CA14-3937-C222-1C84ED57B14C}"/>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211324" y="1602961"/>
            <a:ext cx="8568952" cy="2358927"/>
          </a:xfrm>
        </p:spPr>
      </p:pic>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71F93A7A-FA0F-3D44-FCC7-1E250818F8D0}"/>
                  </a:ext>
                </a:extLst>
              </p14:cNvPr>
              <p14:cNvContentPartPr/>
              <p14:nvPr/>
            </p14:nvContentPartPr>
            <p14:xfrm>
              <a:off x="3534934" y="3469202"/>
              <a:ext cx="2880" cy="360"/>
            </p14:xfrm>
          </p:contentPart>
        </mc:Choice>
        <mc:Fallback xmlns="">
          <p:pic>
            <p:nvPicPr>
              <p:cNvPr id="5" name="Ink 4">
                <a:extLst>
                  <a:ext uri="{FF2B5EF4-FFF2-40B4-BE49-F238E27FC236}">
                    <a16:creationId xmlns:a16="http://schemas.microsoft.com/office/drawing/2014/main" id="{71F93A7A-FA0F-3D44-FCC7-1E250818F8D0}"/>
                  </a:ext>
                </a:extLst>
              </p:cNvPr>
              <p:cNvPicPr/>
              <p:nvPr/>
            </p:nvPicPr>
            <p:blipFill>
              <a:blip r:embed="rId12"/>
              <a:stretch>
                <a:fillRect/>
              </a:stretch>
            </p:blipFill>
            <p:spPr>
              <a:xfrm>
                <a:off x="3525934" y="3460202"/>
                <a:ext cx="20520" cy="18000"/>
              </a:xfrm>
              <a:prstGeom prst="rect">
                <a:avLst/>
              </a:prstGeom>
            </p:spPr>
          </p:pic>
        </mc:Fallback>
      </mc:AlternateContent>
      <p:sp>
        <p:nvSpPr>
          <p:cNvPr id="11" name="TextBox 10">
            <a:extLst>
              <a:ext uri="{FF2B5EF4-FFF2-40B4-BE49-F238E27FC236}">
                <a16:creationId xmlns:a16="http://schemas.microsoft.com/office/drawing/2014/main" id="{85506A82-7BD5-A6E0-3D1E-294EC00771BB}"/>
              </a:ext>
            </a:extLst>
          </p:cNvPr>
          <p:cNvSpPr txBox="1"/>
          <p:nvPr/>
        </p:nvSpPr>
        <p:spPr>
          <a:xfrm>
            <a:off x="539552" y="4216199"/>
            <a:ext cx="7599542" cy="1938992"/>
          </a:xfrm>
          <a:prstGeom prst="rect">
            <a:avLst/>
          </a:prstGeom>
          <a:noFill/>
        </p:spPr>
        <p:txBody>
          <a:bodyPr wrap="square" rtlCol="0">
            <a:spAutoFit/>
          </a:bodyPr>
          <a:lstStyle/>
          <a:p>
            <a:r>
              <a:rPr lang="en-US" sz="2000" b="1" dirty="0"/>
              <a:t>Good Place</a:t>
            </a:r>
          </a:p>
          <a:p>
            <a:pPr algn="just"/>
            <a:r>
              <a:rPr lang="en-GB" sz="2000" dirty="0"/>
              <a:t>Principles for a Good Place are:</a:t>
            </a:r>
          </a:p>
          <a:p>
            <a:pPr marL="742950" lvl="1" indent="-285750" algn="just">
              <a:buFont typeface="Arial" panose="020B0604020202020204" pitchFamily="34" charset="0"/>
              <a:buChar char="•"/>
            </a:pPr>
            <a:r>
              <a:rPr lang="en-GB" sz="2000" dirty="0"/>
              <a:t>The Decision Latency Principle</a:t>
            </a:r>
          </a:p>
          <a:p>
            <a:pPr marL="742950" lvl="1" indent="-285750" algn="just">
              <a:buFont typeface="Arial" panose="020B0604020202020204" pitchFamily="34" charset="0"/>
              <a:buChar char="•"/>
            </a:pPr>
            <a:r>
              <a:rPr lang="en-GB" sz="2000" dirty="0"/>
              <a:t>The Emotional Maturity Principle</a:t>
            </a:r>
          </a:p>
          <a:p>
            <a:pPr marL="742950" lvl="1" indent="-285750" algn="just">
              <a:buFont typeface="Arial" panose="020B0604020202020204" pitchFamily="34" charset="0"/>
              <a:buChar char="•"/>
            </a:pPr>
            <a:r>
              <a:rPr lang="en-GB" sz="2000" dirty="0"/>
              <a:t>The Communication Principle </a:t>
            </a:r>
          </a:p>
          <a:p>
            <a:pPr marL="742950" lvl="1" indent="-285750" algn="just">
              <a:buFont typeface="Arial" panose="020B0604020202020204" pitchFamily="34" charset="0"/>
              <a:buChar char="•"/>
            </a:pPr>
            <a:r>
              <a:rPr lang="en-GB" sz="2000" dirty="0"/>
              <a:t>The User Involvement Principle</a:t>
            </a:r>
            <a:endParaRPr lang="en-US" sz="2000" kern="1200" dirty="0">
              <a:solidFill>
                <a:schemeClr val="tx1"/>
              </a:solidFill>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DC167D7-3F07-F2CA-D0D0-479CFF3C6174}"/>
              </a:ext>
            </a:extLst>
          </p:cNvPr>
          <p:cNvSpPr>
            <a:spLocks noGrp="1" noChangeArrowheads="1"/>
          </p:cNvSpPr>
          <p:nvPr>
            <p:ph type="title"/>
          </p:nvPr>
        </p:nvSpPr>
        <p:spPr/>
        <p:txBody>
          <a:bodyPr/>
          <a:lstStyle/>
          <a:p>
            <a:r>
              <a:rPr lang="en-GB" altLang="en-US" dirty="0"/>
              <a:t> Issues of Software Maintenance</a:t>
            </a:r>
          </a:p>
        </p:txBody>
      </p:sp>
      <p:sp>
        <p:nvSpPr>
          <p:cNvPr id="18435" name="Content Placeholder 2">
            <a:extLst>
              <a:ext uri="{FF2B5EF4-FFF2-40B4-BE49-F238E27FC236}">
                <a16:creationId xmlns:a16="http://schemas.microsoft.com/office/drawing/2014/main" id="{684EEDFA-D5A6-4AA8-B9E8-96CC7AA79D97}"/>
              </a:ext>
            </a:extLst>
          </p:cNvPr>
          <p:cNvSpPr>
            <a:spLocks noGrp="1" noChangeArrowheads="1"/>
          </p:cNvSpPr>
          <p:nvPr>
            <p:ph idx="1"/>
          </p:nvPr>
        </p:nvSpPr>
        <p:spPr>
          <a:xfrm>
            <a:off x="124959" y="1274979"/>
            <a:ext cx="8856663" cy="4752975"/>
          </a:xfrm>
        </p:spPr>
        <p:txBody>
          <a:bodyPr/>
          <a:lstStyle/>
          <a:p>
            <a:pPr marL="469900" indent="-457200" algn="just">
              <a:lnSpc>
                <a:spcPct val="107000"/>
              </a:lnSpc>
              <a:spcAft>
                <a:spcPts val="800"/>
              </a:spcAft>
              <a:buFont typeface="Arial" panose="020B0604020202020204" pitchFamily="34" charset="0"/>
              <a:buChar char="•"/>
            </a:pPr>
            <a:r>
              <a:rPr lang="en-GB" sz="2800" i="0" dirty="0">
                <a:effectLst/>
                <a:latin typeface="Arial" panose="020B0604020202020204" pitchFamily="34" charset="0"/>
                <a:ea typeface="Calibri" panose="020F0502020204030204" pitchFamily="34" charset="0"/>
                <a:cs typeface="Arial" panose="020B0604020202020204" pitchFamily="34" charset="0"/>
              </a:rPr>
              <a:t>Limited understanding: Finding errors in large </a:t>
            </a:r>
            <a:r>
              <a:rPr lang="en-GB" sz="2800" i="0" dirty="0">
                <a:solidFill>
                  <a:srgbClr val="FF0000"/>
                </a:solidFill>
                <a:effectLst/>
                <a:latin typeface="Arial" panose="020B0604020202020204" pitchFamily="34" charset="0"/>
                <a:ea typeface="Calibri" panose="020F0502020204030204" pitchFamily="34" charset="0"/>
                <a:cs typeface="Arial" panose="020B0604020202020204" pitchFamily="34" charset="0"/>
              </a:rPr>
              <a:t>software systems </a:t>
            </a:r>
            <a:r>
              <a:rPr lang="en-GB" sz="2800" i="0" dirty="0">
                <a:effectLst/>
                <a:latin typeface="Arial" panose="020B0604020202020204" pitchFamily="34" charset="0"/>
                <a:ea typeface="Calibri" panose="020F0502020204030204" pitchFamily="34" charset="0"/>
                <a:cs typeface="Arial" panose="020B0604020202020204" pitchFamily="34" charset="0"/>
              </a:rPr>
              <a:t>is challengeable by engineers who have not done the development</a:t>
            </a:r>
          </a:p>
          <a:p>
            <a:pPr marL="457200" indent="-457200">
              <a:buFontTx/>
              <a:buChar char="•"/>
            </a:pPr>
            <a:r>
              <a:rPr lang="en-GB" altLang="en-US" i="0" dirty="0">
                <a:latin typeface="Arial" panose="020B0604020202020204" pitchFamily="34" charset="0"/>
                <a:cs typeface="Arial" panose="020B0604020202020204" pitchFamily="34" charset="0"/>
              </a:rPr>
              <a:t>High cost: Cost of full testing is high</a:t>
            </a:r>
          </a:p>
          <a:p>
            <a:pPr marL="457200" indent="-457200">
              <a:buFontTx/>
              <a:buChar char="•"/>
            </a:pPr>
            <a:r>
              <a:rPr lang="en-GB" altLang="en-US" i="0" dirty="0">
                <a:latin typeface="Arial" panose="020B0604020202020204" pitchFamily="34" charset="0"/>
                <a:cs typeface="Arial" panose="020B0604020202020204" pitchFamily="34" charset="0"/>
              </a:rPr>
              <a:t>Changes impact analysis: To find out of any impact on other features of software</a:t>
            </a:r>
          </a:p>
          <a:p>
            <a:pPr marL="457200" indent="-457200">
              <a:buFontTx/>
              <a:buChar char="•"/>
            </a:pPr>
            <a:r>
              <a:rPr lang="en-GB" altLang="en-US" i="0" dirty="0">
                <a:latin typeface="Arial" panose="020B0604020202020204" pitchFamily="34" charset="0"/>
                <a:cs typeface="Arial" panose="020B0604020202020204" pitchFamily="34" charset="0"/>
              </a:rPr>
              <a:t>Maintainability: Some software is not adoptable to changes</a:t>
            </a:r>
          </a:p>
          <a:p>
            <a:pPr marL="457200" indent="-457200">
              <a:buFontTx/>
              <a:buChar char="•"/>
            </a:pPr>
            <a:r>
              <a:rPr lang="en-GB" altLang="en-US" i="0" dirty="0">
                <a:latin typeface="Arial" panose="020B0604020202020204" pitchFamily="34" charset="0"/>
                <a:cs typeface="Arial" panose="020B0604020202020204" pitchFamily="34" charset="0"/>
              </a:rPr>
              <a:t>Managemental issues: No return on investment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D830-CADC-54F0-43F0-2ACBB4D1FC8B}"/>
              </a:ext>
            </a:extLst>
          </p:cNvPr>
          <p:cNvSpPr>
            <a:spLocks noGrp="1"/>
          </p:cNvSpPr>
          <p:nvPr>
            <p:ph type="title"/>
          </p:nvPr>
        </p:nvSpPr>
        <p:spPr/>
        <p:txBody>
          <a:bodyPr/>
          <a:lstStyle/>
          <a:p>
            <a:r>
              <a:rPr lang="en-GB" dirty="0"/>
              <a:t>Computer Disasters in History</a:t>
            </a:r>
          </a:p>
        </p:txBody>
      </p:sp>
      <p:sp>
        <p:nvSpPr>
          <p:cNvPr id="3" name="Content Placeholder 2">
            <a:extLst>
              <a:ext uri="{FF2B5EF4-FFF2-40B4-BE49-F238E27FC236}">
                <a16:creationId xmlns:a16="http://schemas.microsoft.com/office/drawing/2014/main" id="{8CAC9AF0-3C8A-ED62-2113-4667AA192D24}"/>
              </a:ext>
            </a:extLst>
          </p:cNvPr>
          <p:cNvSpPr>
            <a:spLocks noGrp="1"/>
          </p:cNvSpPr>
          <p:nvPr>
            <p:ph idx="1"/>
          </p:nvPr>
        </p:nvSpPr>
        <p:spPr>
          <a:xfrm>
            <a:off x="107950" y="1412777"/>
            <a:ext cx="8856663" cy="4753074"/>
          </a:xfrm>
        </p:spPr>
        <p:txBody>
          <a:bodyPr/>
          <a:lstStyle/>
          <a:p>
            <a:pPr marL="0" indent="0"/>
            <a:r>
              <a:rPr lang="en-GB" sz="2000" b="1" i="0" dirty="0">
                <a:latin typeface="Arial" panose="020B0604020202020204" pitchFamily="34" charset="0"/>
                <a:cs typeface="Arial" panose="020B0604020202020204" pitchFamily="34" charset="0"/>
              </a:rPr>
              <a:t>Ariane 5 Disaster</a:t>
            </a:r>
          </a:p>
          <a:p>
            <a:pPr marL="457200" indent="-457200">
              <a:buFont typeface="Arial" panose="020B0604020202020204" pitchFamily="34" charset="0"/>
              <a:buChar char="•"/>
            </a:pPr>
            <a:r>
              <a:rPr lang="en-GB" sz="2000" i="0" dirty="0">
                <a:latin typeface="Arial" panose="020B0604020202020204" pitchFamily="34" charset="0"/>
                <a:cs typeface="Arial" panose="020B0604020202020204" pitchFamily="34" charset="0"/>
              </a:rPr>
              <a:t> </a:t>
            </a:r>
            <a:r>
              <a:rPr lang="en-GB" sz="2000" b="0" i="0" dirty="0">
                <a:solidFill>
                  <a:srgbClr val="080A12"/>
                </a:solidFill>
                <a:effectLst/>
                <a:latin typeface="Arial" panose="020B0604020202020204" pitchFamily="34" charset="0"/>
                <a:cs typeface="Arial" panose="020B0604020202020204" pitchFamily="34" charset="0"/>
              </a:rPr>
              <a:t>In 1996, Europe's newest and unmanned satellite-launching rocket, the Ariane 5, was intentionally blown up just seconds after taking off on its maiden flight from Kourou, French Guiana. </a:t>
            </a:r>
            <a:endParaRPr lang="en-GB" sz="2000" b="0" i="0" dirty="0">
              <a:solidFill>
                <a:srgbClr val="323232"/>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b="0" i="0" dirty="0">
                <a:solidFill>
                  <a:srgbClr val="323232"/>
                </a:solidFill>
                <a:effectLst/>
                <a:latin typeface="Arial" panose="020B0604020202020204" pitchFamily="34" charset="0"/>
                <a:cs typeface="Arial" panose="020B0604020202020204" pitchFamily="34" charset="0"/>
              </a:rPr>
              <a:t>The fault was quickly identified as a software bug in the rocket’s Inertial Reference System. The rocket used this system to determine whether it was pointing up or down, which is formally known as the horizontal bias, or informally as a BH value.</a:t>
            </a:r>
            <a:r>
              <a:rPr lang="en-GB" sz="2000" i="0" dirty="0">
                <a:solidFill>
                  <a:srgbClr val="323232"/>
                </a:solidFill>
                <a:latin typeface="Arial" panose="020B0604020202020204" pitchFamily="34" charset="0"/>
                <a:cs typeface="Arial" panose="020B0604020202020204" pitchFamily="34" charset="0"/>
              </a:rPr>
              <a:t> </a:t>
            </a:r>
          </a:p>
          <a:p>
            <a:pPr marL="0" indent="0"/>
            <a:r>
              <a:rPr lang="en-GB" sz="2000" b="1" i="0" dirty="0">
                <a:solidFill>
                  <a:srgbClr val="323232"/>
                </a:solidFill>
                <a:latin typeface="Arial" panose="020B0604020202020204" pitchFamily="34" charset="0"/>
                <a:cs typeface="Arial" panose="020B0604020202020204" pitchFamily="34" charset="0"/>
              </a:rPr>
              <a:t> </a:t>
            </a:r>
            <a:r>
              <a:rPr lang="en-GB" sz="2000" b="1" i="0" dirty="0">
                <a:solidFill>
                  <a:schemeClr val="accent2"/>
                </a:solidFill>
                <a:latin typeface="Arial" panose="020B0604020202020204" pitchFamily="34" charset="0"/>
                <a:cs typeface="Arial" panose="020B0604020202020204" pitchFamily="34" charset="0"/>
              </a:rPr>
              <a:t>Airbus 2006 Disaster</a:t>
            </a:r>
          </a:p>
          <a:p>
            <a:pPr marL="457200" indent="-457200">
              <a:buFont typeface="Arial" panose="020B0604020202020204" pitchFamily="34" charset="0"/>
              <a:buChar char="•"/>
            </a:pPr>
            <a:r>
              <a:rPr lang="en-GB" sz="2000" i="0" dirty="0">
                <a:solidFill>
                  <a:srgbClr val="323232"/>
                </a:solidFill>
                <a:latin typeface="Arial" panose="020B0604020202020204" pitchFamily="34" charset="0"/>
                <a:cs typeface="Arial" panose="020B0604020202020204" pitchFamily="34" charset="0"/>
              </a:rPr>
              <a:t> </a:t>
            </a:r>
            <a:r>
              <a:rPr lang="en-GB" sz="2000" b="0" i="0" dirty="0">
                <a:solidFill>
                  <a:srgbClr val="080A12"/>
                </a:solidFill>
                <a:effectLst/>
                <a:latin typeface="Arial" panose="020B0604020202020204" pitchFamily="34" charset="0"/>
                <a:cs typeface="Arial" panose="020B0604020202020204" pitchFamily="34" charset="0"/>
              </a:rPr>
              <a:t>The Airbus issue of 2006 highlighted a problem many companies can have with software: what happens when one program doesn't talk to another. In this case, the problem was caused by two halves of the same program, the CATIA software that is used to design and assembly of one of the world's largest aircraft, the Airbus A380.</a:t>
            </a:r>
            <a:endParaRPr lang="en-GB" sz="20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56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031EE48-2484-5854-9811-D125A08F1B63}"/>
              </a:ext>
            </a:extLst>
          </p:cNvPr>
          <p:cNvSpPr>
            <a:spLocks noGrp="1" noChangeArrowheads="1"/>
          </p:cNvSpPr>
          <p:nvPr>
            <p:ph type="title"/>
          </p:nvPr>
        </p:nvSpPr>
        <p:spPr/>
        <p:txBody>
          <a:bodyPr/>
          <a:lstStyle/>
          <a:p>
            <a:r>
              <a:rPr lang="en-GB" altLang="en-US" dirty="0"/>
              <a:t>Short Activity</a:t>
            </a:r>
          </a:p>
        </p:txBody>
      </p:sp>
      <p:sp>
        <p:nvSpPr>
          <p:cNvPr id="19459" name="Content Placeholder 2">
            <a:extLst>
              <a:ext uri="{FF2B5EF4-FFF2-40B4-BE49-F238E27FC236}">
                <a16:creationId xmlns:a16="http://schemas.microsoft.com/office/drawing/2014/main" id="{0C3C23DE-2422-B3D7-E263-DE3E835ECC87}"/>
              </a:ext>
            </a:extLst>
          </p:cNvPr>
          <p:cNvSpPr>
            <a:spLocks noGrp="1" noChangeArrowheads="1"/>
          </p:cNvSpPr>
          <p:nvPr>
            <p:ph idx="1"/>
          </p:nvPr>
        </p:nvSpPr>
        <p:spPr>
          <a:xfrm>
            <a:off x="107950" y="1412875"/>
            <a:ext cx="8856663" cy="4752975"/>
          </a:xfrm>
        </p:spPr>
        <p:txBody>
          <a:bodyPr/>
          <a:lstStyle/>
          <a:p>
            <a:pPr marL="457200" indent="-457200">
              <a:buFontTx/>
              <a:buChar char="•"/>
            </a:pPr>
            <a:r>
              <a:rPr lang="en-GB" altLang="en-US" i="0" dirty="0">
                <a:latin typeface="Arial" panose="020B0604020202020204" pitchFamily="34" charset="0"/>
                <a:cs typeface="Arial" panose="020B0604020202020204" pitchFamily="34" charset="0"/>
              </a:rPr>
              <a:t>In groups of 2 to 3, try to identify failure factors in software development .</a:t>
            </a:r>
          </a:p>
          <a:p>
            <a:pPr marL="457200" indent="-457200">
              <a:buFontTx/>
              <a:buChar char="•"/>
            </a:pPr>
            <a:r>
              <a:rPr lang="en-GB" altLang="en-US" i="0" dirty="0">
                <a:latin typeface="Arial" panose="020B0604020202020204" pitchFamily="34" charset="0"/>
                <a:cs typeface="Arial" panose="020B0604020202020204" pitchFamily="34" charset="0"/>
              </a:rPr>
              <a:t>Compare and discuss your findings with other groups.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3F0A-FDF5-24F0-C669-075A0602C28B}"/>
              </a:ext>
            </a:extLst>
          </p:cNvPr>
          <p:cNvSpPr>
            <a:spLocks noGrp="1"/>
          </p:cNvSpPr>
          <p:nvPr>
            <p:ph type="title"/>
          </p:nvPr>
        </p:nvSpPr>
        <p:spPr/>
        <p:txBody>
          <a:bodyPr/>
          <a:lstStyle/>
          <a:p>
            <a:r>
              <a:rPr lang="en-GB" dirty="0"/>
              <a:t>Checkpoint Summary  </a:t>
            </a:r>
          </a:p>
        </p:txBody>
      </p:sp>
      <p:sp>
        <p:nvSpPr>
          <p:cNvPr id="3" name="Content Placeholder 2">
            <a:extLst>
              <a:ext uri="{FF2B5EF4-FFF2-40B4-BE49-F238E27FC236}">
                <a16:creationId xmlns:a16="http://schemas.microsoft.com/office/drawing/2014/main" id="{C1ADD786-2F9C-56EF-B569-EFB7B403E444}"/>
              </a:ext>
            </a:extLst>
          </p:cNvPr>
          <p:cNvSpPr>
            <a:spLocks noGrp="1"/>
          </p:cNvSpPr>
          <p:nvPr>
            <p:ph idx="1"/>
          </p:nvPr>
        </p:nvSpPr>
        <p:spPr>
          <a:xfrm>
            <a:off x="103188" y="1412776"/>
            <a:ext cx="8856663" cy="4319587"/>
          </a:xfrm>
        </p:spPr>
        <p:txBody>
          <a:bodyPr/>
          <a:lstStyle/>
          <a:p>
            <a:pPr marL="457200" indent="-457200">
              <a:buFont typeface="Arial" panose="020B0604020202020204" pitchFamily="34" charset="0"/>
              <a:buChar char="•"/>
            </a:pPr>
            <a:r>
              <a:rPr lang="en-GB" altLang="en-US" sz="2200" i="0" dirty="0">
                <a:latin typeface="Arial" panose="020B0604020202020204" pitchFamily="34" charset="0"/>
              </a:rPr>
              <a:t>Software is the detailed instructions that execute specific tasks and control the operation of a computer system.</a:t>
            </a:r>
          </a:p>
          <a:p>
            <a:pPr marL="457200" indent="-457200">
              <a:buFont typeface="Arial" panose="020B0604020202020204" pitchFamily="34" charset="0"/>
              <a:buChar char="•"/>
            </a:pPr>
            <a:r>
              <a:rPr lang="en-GB" altLang="en-US" sz="2200" i="0" dirty="0">
                <a:latin typeface="Arial" panose="020B0604020202020204" pitchFamily="34" charset="0"/>
              </a:rPr>
              <a:t>Software applications are categories into 4 sub-categories: Hardware Logic, System Software, Application Software, and End User Software.  </a:t>
            </a:r>
          </a:p>
          <a:p>
            <a:pPr marL="457200" indent="-457200">
              <a:buFont typeface="Arial" panose="020B0604020202020204" pitchFamily="34" charset="0"/>
              <a:buChar char="•"/>
            </a:pPr>
            <a:r>
              <a:rPr lang="en-GB" altLang="en-US" sz="2200" i="0" dirty="0">
                <a:latin typeface="Arial" panose="020B0604020202020204" pitchFamily="34" charset="0"/>
              </a:rPr>
              <a:t>Software characterise such as complexity, conformality, changeability, and invisibility may cause many challenges in software development. </a:t>
            </a:r>
          </a:p>
          <a:p>
            <a:pPr marL="457200" indent="-457200">
              <a:buFont typeface="Arial" panose="020B0604020202020204" pitchFamily="34" charset="0"/>
              <a:buChar char="•"/>
            </a:pPr>
            <a:r>
              <a:rPr lang="en-GB" altLang="en-US" sz="2200" i="0" dirty="0">
                <a:latin typeface="Arial" panose="020B0604020202020204" pitchFamily="34" charset="0"/>
              </a:rPr>
              <a:t>A systematic and controlled software development strategy from beginning of software construction stage can reduce many challenges in software development. </a:t>
            </a:r>
          </a:p>
          <a:p>
            <a:pPr marL="457200" indent="-457200">
              <a:buFont typeface="Arial" panose="020B0604020202020204" pitchFamily="34" charset="0"/>
              <a:buChar char="•"/>
            </a:pPr>
            <a:r>
              <a:rPr lang="en-GB" altLang="en-US" sz="2200" i="0" dirty="0">
                <a:latin typeface="Arial" panose="020B0604020202020204" pitchFamily="34" charset="0"/>
              </a:rPr>
              <a:t>Software engineering frameworks can help developers to overcome above challenges in a strategic and systematic way.</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292170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36426678-0F53-CCD7-AFBA-26F0EBF59887}"/>
              </a:ext>
            </a:extLst>
          </p:cNvPr>
          <p:cNvSpPr>
            <a:spLocks noGrp="1" noChangeArrowheads="1"/>
          </p:cNvSpPr>
          <p:nvPr>
            <p:ph type="title"/>
          </p:nvPr>
        </p:nvSpPr>
        <p:spPr/>
        <p:txBody>
          <a:bodyPr/>
          <a:lstStyle/>
          <a:p>
            <a:pPr eaLnBrk="1" hangingPunct="1"/>
            <a:r>
              <a:rPr lang="en-US" altLang="en-US" dirty="0"/>
              <a:t>Software Quality</a:t>
            </a:r>
          </a:p>
        </p:txBody>
      </p:sp>
      <p:sp>
        <p:nvSpPr>
          <p:cNvPr id="21507" name="Rectangle 7">
            <a:extLst>
              <a:ext uri="{FF2B5EF4-FFF2-40B4-BE49-F238E27FC236}">
                <a16:creationId xmlns:a16="http://schemas.microsoft.com/office/drawing/2014/main" id="{B182B72F-5482-CAB9-2C99-FE13727C3173}"/>
              </a:ext>
            </a:extLst>
          </p:cNvPr>
          <p:cNvSpPr>
            <a:spLocks noGrp="1" noChangeArrowheads="1"/>
          </p:cNvSpPr>
          <p:nvPr>
            <p:ph idx="1"/>
          </p:nvPr>
        </p:nvSpPr>
        <p:spPr>
          <a:xfrm>
            <a:off x="103188" y="1412776"/>
            <a:ext cx="8856663" cy="4906962"/>
          </a:xfrm>
        </p:spPr>
        <p:txBody>
          <a:bodyPr/>
          <a:lstStyle/>
          <a:p>
            <a:pPr lvl="1" eaLnBrk="1" hangingPunct="1"/>
            <a:r>
              <a:rPr lang="en-GB" altLang="en-US" sz="2400" dirty="0">
                <a:latin typeface="Arial" panose="020B0604020202020204" pitchFamily="34" charset="0"/>
              </a:rPr>
              <a:t>Quality definitions:</a:t>
            </a:r>
          </a:p>
          <a:p>
            <a:pPr lvl="2" eaLnBrk="1" hangingPunct="1"/>
            <a:r>
              <a:rPr lang="en-GB" altLang="en-US" dirty="0">
                <a:latin typeface="Arial" panose="020B0604020202020204" pitchFamily="34" charset="0"/>
              </a:rPr>
              <a:t>“</a:t>
            </a:r>
            <a:r>
              <a:rPr lang="en-GB" altLang="en-US" dirty="0">
                <a:solidFill>
                  <a:srgbClr val="FF0000"/>
                </a:solidFill>
                <a:latin typeface="Arial" panose="020B0604020202020204" pitchFamily="34" charset="0"/>
              </a:rPr>
              <a:t>ISO definition: </a:t>
            </a:r>
            <a:r>
              <a:rPr lang="en-GB" altLang="en-US" dirty="0">
                <a:latin typeface="Arial" panose="020B0604020202020204" pitchFamily="34" charset="0"/>
              </a:rPr>
              <a:t> “the totality of features and characteristics of a product or service that bear on its ability to satisfy specified or implied needs” (ISO 9000:2015)</a:t>
            </a:r>
          </a:p>
          <a:p>
            <a:pPr lvl="1" eaLnBrk="1" hangingPunct="1"/>
            <a:r>
              <a:rPr lang="en-GB" altLang="en-US" sz="2400" dirty="0">
                <a:latin typeface="Arial" panose="020B0604020202020204" pitchFamily="34" charset="0"/>
              </a:rPr>
              <a:t>Software Quality definition:</a:t>
            </a:r>
          </a:p>
          <a:p>
            <a:pPr lvl="2" algn="just" eaLnBrk="1" hangingPunct="1"/>
            <a:r>
              <a:rPr lang="en-GB" altLang="en-US" dirty="0">
                <a:latin typeface="Arial" panose="020B0604020202020204" pitchFamily="34" charset="0"/>
              </a:rPr>
              <a:t>“the degree to which a software product meets established requirement; however, quality depends upon the degree to which those established requirements accurately represent stakeholder needs, wants and expectation. “ (IEEE P730/D8)</a:t>
            </a:r>
            <a:endParaRPr lang="en-US" alt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80F8-51B6-2B10-923F-A035B8B09AA4}"/>
              </a:ext>
            </a:extLst>
          </p:cNvPr>
          <p:cNvSpPr>
            <a:spLocks noGrp="1"/>
          </p:cNvSpPr>
          <p:nvPr>
            <p:ph type="title"/>
          </p:nvPr>
        </p:nvSpPr>
        <p:spPr/>
        <p:txBody>
          <a:bodyPr/>
          <a:lstStyle/>
          <a:p>
            <a:r>
              <a:rPr lang="en-GB" dirty="0"/>
              <a:t>Why Software Engineering?</a:t>
            </a:r>
          </a:p>
        </p:txBody>
      </p:sp>
      <p:sp>
        <p:nvSpPr>
          <p:cNvPr id="3" name="Content Placeholder 2">
            <a:extLst>
              <a:ext uri="{FF2B5EF4-FFF2-40B4-BE49-F238E27FC236}">
                <a16:creationId xmlns:a16="http://schemas.microsoft.com/office/drawing/2014/main" id="{3C238360-2052-21A0-AA51-743040DF7A51}"/>
              </a:ext>
            </a:extLst>
          </p:cNvPr>
          <p:cNvSpPr>
            <a:spLocks noGrp="1"/>
          </p:cNvSpPr>
          <p:nvPr>
            <p:ph idx="1"/>
          </p:nvPr>
        </p:nvSpPr>
        <p:spPr>
          <a:xfrm>
            <a:off x="103188" y="1458377"/>
            <a:ext cx="8856663" cy="4778935"/>
          </a:xfrm>
        </p:spPr>
        <p:txBody>
          <a:bodyPr/>
          <a:lstStyle/>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Role of software in Modern Society</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Quality and Reliability</a:t>
            </a:r>
            <a:r>
              <a:rPr lang="en-GB" sz="2400" i="0" dirty="0">
                <a:latin typeface="Arial" panose="020B0604020202020204" pitchFamily="34" charset="0"/>
                <a:cs typeface="Arial" panose="020B0604020202020204" pitchFamily="34" charset="0"/>
              </a:rPr>
              <a:t> of software</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Efficiency and Cost-Effectiveness of software development procedure</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Innovation and Creativity of software</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Project Management and Collaboration</a:t>
            </a:r>
            <a:endParaRPr lang="en-GB" sz="2400" i="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Scalability and Adaptability in software development</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Security and Privacy</a:t>
            </a:r>
            <a:r>
              <a:rPr lang="en-GB" sz="2400" i="0" dirty="0">
                <a:latin typeface="Arial" panose="020B0604020202020204" pitchFamily="34" charset="0"/>
                <a:cs typeface="Arial" panose="020B0604020202020204" pitchFamily="34" charset="0"/>
              </a:rPr>
              <a:t> in software </a:t>
            </a:r>
          </a:p>
          <a:p>
            <a:pPr marL="457200" indent="-457200">
              <a:buFont typeface="Arial" panose="020B0604020202020204" pitchFamily="34" charset="0"/>
              <a:buChar char="•"/>
            </a:pPr>
            <a:r>
              <a:rPr lang="en-GB" sz="2400" i="0" dirty="0">
                <a:effectLst/>
                <a:latin typeface="Arial" panose="020B0604020202020204" pitchFamily="34" charset="0"/>
                <a:cs typeface="Arial" panose="020B0604020202020204" pitchFamily="34" charset="0"/>
              </a:rPr>
              <a:t>Ethical Considerations in software development</a:t>
            </a:r>
          </a:p>
          <a:p>
            <a:pPr marL="457200" indent="-457200">
              <a:buFont typeface="Arial" panose="020B0604020202020204" pitchFamily="34" charset="0"/>
              <a:buChar char="•"/>
            </a:pPr>
            <a:r>
              <a:rPr lang="en-GB" sz="2400" i="0" dirty="0">
                <a:latin typeface="Arial" panose="020B0604020202020204" pitchFamily="34" charset="0"/>
                <a:cs typeface="Arial" panose="020B0604020202020204" pitchFamily="34" charset="0"/>
              </a:rPr>
              <a:t>Career opportunities </a:t>
            </a:r>
          </a:p>
          <a:p>
            <a:pPr marL="457200" indent="-4572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483D018-CFDC-4B4A-EC4C-F548521EA1FE}"/>
                  </a:ext>
                </a:extLst>
              </p14:cNvPr>
              <p14:cNvContentPartPr/>
              <p14:nvPr/>
            </p14:nvContentPartPr>
            <p14:xfrm>
              <a:off x="4417880" y="492660"/>
              <a:ext cx="52560" cy="103320"/>
            </p14:xfrm>
          </p:contentPart>
        </mc:Choice>
        <mc:Fallback xmlns="">
          <p:pic>
            <p:nvPicPr>
              <p:cNvPr id="4" name="Ink 3">
                <a:extLst>
                  <a:ext uri="{FF2B5EF4-FFF2-40B4-BE49-F238E27FC236}">
                    <a16:creationId xmlns:a16="http://schemas.microsoft.com/office/drawing/2014/main" id="{0483D018-CFDC-4B4A-EC4C-F548521EA1FE}"/>
                  </a:ext>
                </a:extLst>
              </p:cNvPr>
              <p:cNvPicPr/>
              <p:nvPr/>
            </p:nvPicPr>
            <p:blipFill>
              <a:blip r:embed="rId3"/>
              <a:stretch>
                <a:fillRect/>
              </a:stretch>
            </p:blipFill>
            <p:spPr>
              <a:xfrm>
                <a:off x="4408880" y="484020"/>
                <a:ext cx="702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9274B84-6740-F424-B258-D816E4807258}"/>
                  </a:ext>
                </a:extLst>
              </p14:cNvPr>
              <p14:cNvContentPartPr/>
              <p14:nvPr/>
            </p14:nvContentPartPr>
            <p14:xfrm>
              <a:off x="1371920" y="4235220"/>
              <a:ext cx="48240" cy="21240"/>
            </p14:xfrm>
          </p:contentPart>
        </mc:Choice>
        <mc:Fallback xmlns="">
          <p:pic>
            <p:nvPicPr>
              <p:cNvPr id="5" name="Ink 4">
                <a:extLst>
                  <a:ext uri="{FF2B5EF4-FFF2-40B4-BE49-F238E27FC236}">
                    <a16:creationId xmlns:a16="http://schemas.microsoft.com/office/drawing/2014/main" id="{09274B84-6740-F424-B258-D816E4807258}"/>
                  </a:ext>
                </a:extLst>
              </p:cNvPr>
              <p:cNvPicPr/>
              <p:nvPr/>
            </p:nvPicPr>
            <p:blipFill>
              <a:blip r:embed="rId5"/>
              <a:stretch>
                <a:fillRect/>
              </a:stretch>
            </p:blipFill>
            <p:spPr>
              <a:xfrm>
                <a:off x="1363280" y="4226580"/>
                <a:ext cx="65880" cy="38880"/>
              </a:xfrm>
              <a:prstGeom prst="rect">
                <a:avLst/>
              </a:prstGeom>
            </p:spPr>
          </p:pic>
        </mc:Fallback>
      </mc:AlternateContent>
    </p:spTree>
    <p:extLst>
      <p:ext uri="{BB962C8B-B14F-4D97-AF65-F5344CB8AC3E}">
        <p14:creationId xmlns:p14="http://schemas.microsoft.com/office/powerpoint/2010/main" val="405749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F2DD892-19E5-DEAA-8DC0-70505FCBB9DD}"/>
              </a:ext>
            </a:extLst>
          </p:cNvPr>
          <p:cNvSpPr>
            <a:spLocks noGrp="1" noChangeArrowheads="1"/>
          </p:cNvSpPr>
          <p:nvPr>
            <p:ph type="title"/>
          </p:nvPr>
        </p:nvSpPr>
        <p:spPr/>
        <p:txBody>
          <a:bodyPr/>
          <a:lstStyle/>
          <a:p>
            <a:r>
              <a:rPr lang="en-GB" altLang="en-US" dirty="0"/>
              <a:t>Cost of Quality</a:t>
            </a:r>
          </a:p>
        </p:txBody>
      </p:sp>
      <p:pic>
        <p:nvPicPr>
          <p:cNvPr id="22531" name="Content Placeholder 4">
            <a:extLst>
              <a:ext uri="{FF2B5EF4-FFF2-40B4-BE49-F238E27FC236}">
                <a16:creationId xmlns:a16="http://schemas.microsoft.com/office/drawing/2014/main" id="{60180E3E-174B-451F-CD5F-48F772CDC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5163" y="1341438"/>
            <a:ext cx="7742237" cy="482441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89D4DB8-93B6-ED74-3312-A3A060849DD4}"/>
              </a:ext>
            </a:extLst>
          </p:cNvPr>
          <p:cNvSpPr>
            <a:spLocks noGrp="1" noChangeArrowheads="1"/>
          </p:cNvSpPr>
          <p:nvPr>
            <p:ph type="title"/>
          </p:nvPr>
        </p:nvSpPr>
        <p:spPr/>
        <p:txBody>
          <a:bodyPr/>
          <a:lstStyle/>
          <a:p>
            <a:r>
              <a:rPr lang="en-GB" altLang="en-US" dirty="0"/>
              <a:t>Software Quality Measurement</a:t>
            </a:r>
          </a:p>
        </p:txBody>
      </p:sp>
      <p:sp>
        <p:nvSpPr>
          <p:cNvPr id="23555" name="Content Placeholder 2">
            <a:extLst>
              <a:ext uri="{FF2B5EF4-FFF2-40B4-BE49-F238E27FC236}">
                <a16:creationId xmlns:a16="http://schemas.microsoft.com/office/drawing/2014/main" id="{553CE70F-CB47-40C9-D42F-0853E139C4C4}"/>
              </a:ext>
            </a:extLst>
          </p:cNvPr>
          <p:cNvSpPr>
            <a:spLocks noGrp="1" noChangeArrowheads="1"/>
          </p:cNvSpPr>
          <p:nvPr>
            <p:ph idx="1"/>
          </p:nvPr>
        </p:nvSpPr>
        <p:spPr>
          <a:xfrm>
            <a:off x="107950" y="1341438"/>
            <a:ext cx="8856663" cy="4824412"/>
          </a:xfrm>
        </p:spPr>
        <p:txBody>
          <a:bodyPr/>
          <a:lstStyle/>
          <a:p>
            <a:pPr marL="0" indent="0"/>
            <a:r>
              <a:rPr lang="en-GB" altLang="en-US" i="0" dirty="0">
                <a:latin typeface="Arial" panose="020B0604020202020204" pitchFamily="34" charset="0"/>
                <a:cs typeface="Arial" panose="020B0604020202020204" pitchFamily="34" charset="0"/>
              </a:rPr>
              <a:t>How to say a piece of software is “good enough”?</a:t>
            </a:r>
          </a:p>
          <a:p>
            <a:pPr marL="901700" lvl="1" indent="-457200">
              <a:buFont typeface="Wingdings" panose="05000000000000000000" pitchFamily="2" charset="2"/>
              <a:buChar char="ü"/>
            </a:pPr>
            <a:r>
              <a:rPr lang="en-GB" altLang="en-US" dirty="0">
                <a:latin typeface="Arial" panose="020B0604020202020204" pitchFamily="34" charset="0"/>
                <a:cs typeface="Arial" panose="020B0604020202020204" pitchFamily="34" charset="0"/>
              </a:rPr>
              <a:t>define criteria (error free, size, user satisfaction, etc)</a:t>
            </a:r>
          </a:p>
          <a:p>
            <a:pPr marL="901700" lvl="1" indent="-457200">
              <a:buFont typeface="Wingdings" panose="05000000000000000000" pitchFamily="2" charset="2"/>
              <a:buChar char="ü"/>
            </a:pPr>
            <a:r>
              <a:rPr lang="en-GB" altLang="en-US" dirty="0">
                <a:latin typeface="Arial" panose="020B0604020202020204" pitchFamily="34" charset="0"/>
                <a:cs typeface="Arial" panose="020B0604020202020204" pitchFamily="34" charset="0"/>
              </a:rPr>
              <a:t>measure metrics (quality of code, security of codes, meeting user requirements, etc)</a:t>
            </a:r>
          </a:p>
          <a:p>
            <a:pPr marL="901700" lvl="1" indent="-457200">
              <a:buFont typeface="Wingdings" panose="05000000000000000000" pitchFamily="2" charset="2"/>
              <a:buChar char="ü"/>
            </a:pPr>
            <a:r>
              <a:rPr lang="en-GB" altLang="en-US" dirty="0">
                <a:latin typeface="Arial" panose="020B0604020202020204" pitchFamily="34" charset="0"/>
                <a:cs typeface="Arial" panose="020B0604020202020204" pitchFamily="34" charset="0"/>
              </a:rPr>
              <a:t>use methods ( Lines of Code (LOC), ISO standard, Software Inspection, Peer review, Programming in pairs, testing,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05E17DF-F59C-D920-A59D-42D506F20A4A}"/>
              </a:ext>
            </a:extLst>
          </p:cNvPr>
          <p:cNvSpPr>
            <a:spLocks noGrp="1" noChangeArrowheads="1"/>
          </p:cNvSpPr>
          <p:nvPr>
            <p:ph type="title"/>
          </p:nvPr>
        </p:nvSpPr>
        <p:spPr/>
        <p:txBody>
          <a:bodyPr/>
          <a:lstStyle/>
          <a:p>
            <a:r>
              <a:rPr lang="en-GB" altLang="en-US" dirty="0"/>
              <a:t>LOC (Lines of Code)</a:t>
            </a:r>
          </a:p>
        </p:txBody>
      </p:sp>
      <p:sp>
        <p:nvSpPr>
          <p:cNvPr id="24579" name="Content Placeholder 2">
            <a:extLst>
              <a:ext uri="{FF2B5EF4-FFF2-40B4-BE49-F238E27FC236}">
                <a16:creationId xmlns:a16="http://schemas.microsoft.com/office/drawing/2014/main" id="{06EC47B1-DA5F-9B77-7863-2A9D3BEC77B3}"/>
              </a:ext>
            </a:extLst>
          </p:cNvPr>
          <p:cNvSpPr>
            <a:spLocks noGrp="1" noChangeArrowheads="1"/>
          </p:cNvSpPr>
          <p:nvPr>
            <p:ph idx="1"/>
          </p:nvPr>
        </p:nvSpPr>
        <p:spPr>
          <a:xfrm>
            <a:off x="107950" y="1484313"/>
            <a:ext cx="8856663" cy="4681537"/>
          </a:xfrm>
        </p:spPr>
        <p:txBody>
          <a:bodyPr/>
          <a:lstStyle/>
          <a:p>
            <a:pPr marL="457200" indent="-457200">
              <a:buFontTx/>
              <a:buChar char="•"/>
            </a:pPr>
            <a:r>
              <a:rPr lang="en-GB" altLang="en-US" i="0" dirty="0">
                <a:latin typeface="Arial" panose="020B0604020202020204" pitchFamily="34" charset="0"/>
                <a:cs typeface="Arial" panose="020B0604020202020204" pitchFamily="34" charset="0"/>
              </a:rPr>
              <a:t>Industry Average: “about 15-50 errors per 1000 lines of delivered code”</a:t>
            </a:r>
          </a:p>
          <a:p>
            <a:pPr marL="457200" indent="-457200">
              <a:buFontTx/>
              <a:buChar char="•"/>
            </a:pPr>
            <a:r>
              <a:rPr lang="en-GB" altLang="en-US" i="0" dirty="0">
                <a:latin typeface="Arial" panose="020B0604020202020204" pitchFamily="34" charset="0"/>
                <a:cs typeface="Arial" panose="020B0604020202020204" pitchFamily="34" charset="0"/>
              </a:rPr>
              <a:t>Microsoft Applications: “about 10-20 defects per 1000 lines (Moore 1992)</a:t>
            </a:r>
          </a:p>
          <a:p>
            <a:pPr marL="457200" indent="-457200">
              <a:buFontTx/>
              <a:buChar char="•"/>
            </a:pPr>
            <a:r>
              <a:rPr lang="en-GB" altLang="en-US" i="0" dirty="0">
                <a:latin typeface="Arial" panose="020B0604020202020204" pitchFamily="34" charset="0"/>
                <a:cs typeface="Arial" panose="020B0604020202020204" pitchFamily="34" charset="0"/>
              </a:rPr>
              <a:t>Cleanroom development: “ a technique that has been able to achieve rates as low as 3 defects per 1000 lines of codes” (Cobb and Mills 1990)</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64CCA58-252B-3201-E5A2-AA141540C706}"/>
                  </a:ext>
                </a:extLst>
              </p14:cNvPr>
              <p14:cNvContentPartPr/>
              <p14:nvPr/>
            </p14:nvContentPartPr>
            <p14:xfrm>
              <a:off x="1511949" y="728966"/>
              <a:ext cx="28800" cy="15480"/>
            </p14:xfrm>
          </p:contentPart>
        </mc:Choice>
        <mc:Fallback xmlns="">
          <p:pic>
            <p:nvPicPr>
              <p:cNvPr id="4" name="Ink 3">
                <a:extLst>
                  <a:ext uri="{FF2B5EF4-FFF2-40B4-BE49-F238E27FC236}">
                    <a16:creationId xmlns:a16="http://schemas.microsoft.com/office/drawing/2014/main" id="{D64CCA58-252B-3201-E5A2-AA141540C706}"/>
                  </a:ext>
                </a:extLst>
              </p:cNvPr>
              <p:cNvPicPr/>
              <p:nvPr/>
            </p:nvPicPr>
            <p:blipFill>
              <a:blip r:embed="rId3"/>
              <a:stretch>
                <a:fillRect/>
              </a:stretch>
            </p:blipFill>
            <p:spPr>
              <a:xfrm>
                <a:off x="1502949" y="719966"/>
                <a:ext cx="46440" cy="331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9DF815C-8F02-962B-E547-21F09B420999}"/>
              </a:ext>
            </a:extLst>
          </p:cNvPr>
          <p:cNvSpPr>
            <a:spLocks noGrp="1" noChangeArrowheads="1"/>
          </p:cNvSpPr>
          <p:nvPr>
            <p:ph type="title"/>
          </p:nvPr>
        </p:nvSpPr>
        <p:spPr/>
        <p:txBody>
          <a:bodyPr/>
          <a:lstStyle/>
          <a:p>
            <a:r>
              <a:rPr lang="en-GB" altLang="en-US" dirty="0"/>
              <a:t>Other Methods</a:t>
            </a:r>
          </a:p>
        </p:txBody>
      </p:sp>
      <p:sp>
        <p:nvSpPr>
          <p:cNvPr id="25603" name="Content Placeholder 2">
            <a:extLst>
              <a:ext uri="{FF2B5EF4-FFF2-40B4-BE49-F238E27FC236}">
                <a16:creationId xmlns:a16="http://schemas.microsoft.com/office/drawing/2014/main" id="{8D9763F4-13E8-4324-5F68-4D2B87AA9DAB}"/>
              </a:ext>
            </a:extLst>
          </p:cNvPr>
          <p:cNvSpPr>
            <a:spLocks noGrp="1" noChangeArrowheads="1"/>
          </p:cNvSpPr>
          <p:nvPr>
            <p:ph idx="1"/>
          </p:nvPr>
        </p:nvSpPr>
        <p:spPr>
          <a:xfrm>
            <a:off x="67468" y="1484784"/>
            <a:ext cx="8856663" cy="4464496"/>
          </a:xfrm>
        </p:spPr>
        <p:txBody>
          <a:bodyPr/>
          <a:lstStyle/>
          <a:p>
            <a:pPr marL="457200" indent="-457200">
              <a:buFontTx/>
              <a:buChar char="•"/>
            </a:pPr>
            <a:r>
              <a:rPr lang="en-GB" altLang="en-US" sz="2600" b="1" dirty="0">
                <a:latin typeface="Arial" panose="020B0604020202020204" pitchFamily="34" charset="0"/>
                <a:cs typeface="Arial" panose="020B0604020202020204" pitchFamily="34" charset="0"/>
              </a:rPr>
              <a:t>Peer Review</a:t>
            </a:r>
            <a:r>
              <a:rPr lang="en-GB" altLang="en-US" sz="2600" dirty="0">
                <a:latin typeface="Arial" panose="020B0604020202020204" pitchFamily="34" charset="0"/>
                <a:cs typeface="Arial" panose="020B0604020202020204" pitchFamily="34" charset="0"/>
              </a:rPr>
              <a:t>: walkthrough and inspection by two or three colleagues, often from different project team </a:t>
            </a:r>
          </a:p>
          <a:p>
            <a:pPr marL="457200" indent="-457200">
              <a:buFontTx/>
              <a:buChar char="•"/>
            </a:pPr>
            <a:r>
              <a:rPr lang="en-GB" altLang="en-US" sz="2600" b="1" dirty="0">
                <a:latin typeface="Arial" panose="020B0604020202020204" pitchFamily="34" charset="0"/>
                <a:cs typeface="Arial" panose="020B0604020202020204" pitchFamily="34" charset="0"/>
              </a:rPr>
              <a:t>Software Inspection </a:t>
            </a:r>
            <a:r>
              <a:rPr lang="en-GB" altLang="en-US" sz="2600" dirty="0">
                <a:latin typeface="Arial" panose="020B0604020202020204" pitchFamily="34" charset="0"/>
                <a:cs typeface="Arial" panose="020B0604020202020204" pitchFamily="34" charset="0"/>
              </a:rPr>
              <a:t>(rigorous form of peer review): “ a formal evaluation technique in which software requirements, design or code are examined in detail by a person or group other than author to detect faults…” (ANSI/IEEE standard 729-1983)</a:t>
            </a:r>
          </a:p>
          <a:p>
            <a:pPr marL="457200" indent="-457200">
              <a:buFontTx/>
              <a:buChar char="•"/>
            </a:pPr>
            <a:r>
              <a:rPr lang="en-GB" altLang="en-US" sz="2600" dirty="0">
                <a:latin typeface="Arial" panose="020B0604020202020204" pitchFamily="34" charset="0"/>
                <a:cs typeface="Arial" panose="020B0604020202020204" pitchFamily="34" charset="0"/>
              </a:rPr>
              <a:t> </a:t>
            </a:r>
            <a:r>
              <a:rPr lang="en-GB" altLang="en-US" sz="2600" b="1" dirty="0">
                <a:latin typeface="Arial" panose="020B0604020202020204" pitchFamily="34" charset="0"/>
                <a:cs typeface="Arial" panose="020B0604020202020204" pitchFamily="34" charset="0"/>
              </a:rPr>
              <a:t>Programming in pairs</a:t>
            </a:r>
            <a:r>
              <a:rPr lang="en-GB" altLang="en-US" sz="2600" dirty="0">
                <a:latin typeface="Arial" panose="020B0604020202020204" pitchFamily="34" charset="0"/>
                <a:cs typeface="Arial" panose="020B0604020202020204" pitchFamily="34" charset="0"/>
              </a:rPr>
              <a:t>: both programmers sharing a single workstation, engaging actively in coding and error checking</a:t>
            </a:r>
          </a:p>
          <a:p>
            <a:pPr marL="457200" indent="-457200">
              <a:buFontTx/>
              <a:buChar char="•"/>
            </a:pPr>
            <a:endParaRPr lang="en-GB" altLang="en-US" sz="2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368636A-0DC6-2586-D1AB-00BB3FDBBB3A}"/>
              </a:ext>
            </a:extLst>
          </p:cNvPr>
          <p:cNvSpPr>
            <a:spLocks noGrp="1" noChangeArrowheads="1"/>
          </p:cNvSpPr>
          <p:nvPr>
            <p:ph type="title"/>
          </p:nvPr>
        </p:nvSpPr>
        <p:spPr/>
        <p:txBody>
          <a:bodyPr/>
          <a:lstStyle/>
          <a:p>
            <a:r>
              <a:rPr lang="en-GB" altLang="en-US" dirty="0"/>
              <a:t>Software Ethics</a:t>
            </a:r>
          </a:p>
        </p:txBody>
      </p:sp>
      <p:sp>
        <p:nvSpPr>
          <p:cNvPr id="26627" name="Content Placeholder 2">
            <a:extLst>
              <a:ext uri="{FF2B5EF4-FFF2-40B4-BE49-F238E27FC236}">
                <a16:creationId xmlns:a16="http://schemas.microsoft.com/office/drawing/2014/main" id="{851AE28B-6AF6-C85E-656D-7F93DE67FC8D}"/>
              </a:ext>
            </a:extLst>
          </p:cNvPr>
          <p:cNvSpPr>
            <a:spLocks noGrp="1" noChangeArrowheads="1"/>
          </p:cNvSpPr>
          <p:nvPr>
            <p:ph idx="1"/>
          </p:nvPr>
        </p:nvSpPr>
        <p:spPr>
          <a:xfrm>
            <a:off x="107950" y="1341438"/>
            <a:ext cx="8856663" cy="4824412"/>
          </a:xfrm>
        </p:spPr>
        <p:txBody>
          <a:bodyPr/>
          <a:lstStyle/>
          <a:p>
            <a:pPr marL="457200"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Software engineers are expected to share a commitment to software quality as part of their culture known as </a:t>
            </a:r>
            <a:r>
              <a:rPr lang="en-GB" altLang="en-US" b="1" dirty="0">
                <a:latin typeface="Arial" panose="020B0604020202020204" pitchFamily="34" charset="0"/>
                <a:cs typeface="Arial" panose="020B0604020202020204" pitchFamily="34" charset="0"/>
              </a:rPr>
              <a:t>Software Ethics</a:t>
            </a:r>
            <a:r>
              <a:rPr lang="en-GB" altLang="en-US"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GB" altLang="en-US" i="0" dirty="0">
                <a:latin typeface="Arial" panose="020B0604020202020204" pitchFamily="34" charset="0"/>
                <a:cs typeface="Arial" panose="020B0604020202020204" pitchFamily="34" charset="0"/>
              </a:rPr>
              <a:t>IEEE Computer Society and the ACM have developed a code of ethics and professional practice known as “Software Engineering </a:t>
            </a:r>
            <a:r>
              <a:rPr lang="en-GB" altLang="en-US" dirty="0">
                <a:latin typeface="Arial" panose="020B0604020202020204" pitchFamily="34" charset="0"/>
                <a:cs typeface="Arial" panose="020B0604020202020204" pitchFamily="34" charset="0"/>
              </a:rPr>
              <a:t>Codes of Ethics” </a:t>
            </a:r>
            <a:r>
              <a:rPr lang="en-GB" altLang="en-US" dirty="0">
                <a:solidFill>
                  <a:schemeClr val="tx1"/>
                </a:solidFill>
                <a:latin typeface="Arial" panose="020B0604020202020204" pitchFamily="34" charset="0"/>
                <a:cs typeface="Arial" panose="020B0604020202020204" pitchFamily="34" charset="0"/>
              </a:rPr>
              <a:t>(ACM 1997).</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672B7D3-72F2-2EF7-B0FC-1866FEB5B082}"/>
                  </a:ext>
                </a:extLst>
              </p14:cNvPr>
              <p14:cNvContentPartPr/>
              <p14:nvPr/>
            </p14:nvContentPartPr>
            <p14:xfrm>
              <a:off x="11436789" y="3793646"/>
              <a:ext cx="19440" cy="23760"/>
            </p14:xfrm>
          </p:contentPart>
        </mc:Choice>
        <mc:Fallback xmlns="">
          <p:pic>
            <p:nvPicPr>
              <p:cNvPr id="2" name="Ink 1">
                <a:extLst>
                  <a:ext uri="{FF2B5EF4-FFF2-40B4-BE49-F238E27FC236}">
                    <a16:creationId xmlns:a16="http://schemas.microsoft.com/office/drawing/2014/main" id="{7672B7D3-72F2-2EF7-B0FC-1866FEB5B082}"/>
                  </a:ext>
                </a:extLst>
              </p:cNvPr>
              <p:cNvPicPr/>
              <p:nvPr/>
            </p:nvPicPr>
            <p:blipFill>
              <a:blip r:embed="rId4"/>
              <a:stretch>
                <a:fillRect/>
              </a:stretch>
            </p:blipFill>
            <p:spPr>
              <a:xfrm>
                <a:off x="11427789" y="3784646"/>
                <a:ext cx="370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A7486628-8E1E-E96A-4494-957D458296E3}"/>
                  </a:ext>
                </a:extLst>
              </p14:cNvPr>
              <p14:cNvContentPartPr/>
              <p14:nvPr/>
            </p14:nvContentPartPr>
            <p14:xfrm>
              <a:off x="10925229" y="2508446"/>
              <a:ext cx="144720" cy="212040"/>
            </p14:xfrm>
          </p:contentPart>
        </mc:Choice>
        <mc:Fallback xmlns="">
          <p:pic>
            <p:nvPicPr>
              <p:cNvPr id="3" name="Ink 2">
                <a:extLst>
                  <a:ext uri="{FF2B5EF4-FFF2-40B4-BE49-F238E27FC236}">
                    <a16:creationId xmlns:a16="http://schemas.microsoft.com/office/drawing/2014/main" id="{A7486628-8E1E-E96A-4494-957D458296E3}"/>
                  </a:ext>
                </a:extLst>
              </p:cNvPr>
              <p:cNvPicPr/>
              <p:nvPr/>
            </p:nvPicPr>
            <p:blipFill>
              <a:blip r:embed="rId6"/>
              <a:stretch>
                <a:fillRect/>
              </a:stretch>
            </p:blipFill>
            <p:spPr>
              <a:xfrm>
                <a:off x="10916229" y="2499461"/>
                <a:ext cx="162360" cy="22965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11099CB-56B7-962F-FE0B-54DA1A83B73F}"/>
              </a:ext>
            </a:extLst>
          </p:cNvPr>
          <p:cNvSpPr>
            <a:spLocks noGrp="1" noChangeArrowheads="1"/>
          </p:cNvSpPr>
          <p:nvPr>
            <p:ph type="title"/>
          </p:nvPr>
        </p:nvSpPr>
        <p:spPr>
          <a:xfrm>
            <a:off x="103188" y="115888"/>
            <a:ext cx="9509372" cy="1143000"/>
          </a:xfrm>
        </p:spPr>
        <p:txBody>
          <a:bodyPr/>
          <a:lstStyle/>
          <a:p>
            <a:r>
              <a:rPr lang="en-GB" altLang="en-US" sz="4000" dirty="0"/>
              <a:t>Software Engineering Code of Ethics</a:t>
            </a:r>
          </a:p>
        </p:txBody>
      </p:sp>
      <p:sp>
        <p:nvSpPr>
          <p:cNvPr id="3" name="Content Placeholder 2">
            <a:extLst>
              <a:ext uri="{FF2B5EF4-FFF2-40B4-BE49-F238E27FC236}">
                <a16:creationId xmlns:a16="http://schemas.microsoft.com/office/drawing/2014/main" id="{E09F1FBA-F520-7992-9E10-FDABD1D23A66}"/>
              </a:ext>
            </a:extLst>
          </p:cNvPr>
          <p:cNvSpPr>
            <a:spLocks noGrp="1"/>
          </p:cNvSpPr>
          <p:nvPr>
            <p:ph sz="half" idx="1"/>
          </p:nvPr>
        </p:nvSpPr>
        <p:spPr>
          <a:xfrm>
            <a:off x="103188" y="1268749"/>
            <a:ext cx="9113390" cy="5049837"/>
          </a:xfrm>
        </p:spPr>
        <p:txBody>
          <a:bodyPr/>
          <a:lstStyle/>
          <a:p>
            <a:pPr marL="342900" indent="-34290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Principle 1: Product</a:t>
            </a:r>
          </a:p>
          <a:p>
            <a:pPr marL="0" indent="0" algn="just">
              <a:defRPr/>
            </a:pPr>
            <a:r>
              <a:rPr lang="en-GB" sz="1900" dirty="0">
                <a:latin typeface="Arial" panose="020B0604020202020204" pitchFamily="34" charset="0"/>
                <a:cs typeface="Arial" panose="020B0604020202020204" pitchFamily="34" charset="0"/>
              </a:rPr>
              <a:t>Software engineers shall, insofar as possible, assure that the software on which they work is useful and of acceptable quality to the public, the employer, the client, and the user, completed on time and at reasonable cost, and free of error.</a:t>
            </a:r>
            <a:endParaRPr lang="en-GB" sz="19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 Principle 2: Public</a:t>
            </a:r>
          </a:p>
          <a:p>
            <a:pPr marL="0" indent="0">
              <a:defRPr/>
            </a:pPr>
            <a:r>
              <a:rPr lang="en-GB" sz="1900" dirty="0">
                <a:latin typeface="Arial" panose="020B0604020202020204" pitchFamily="34" charset="0"/>
                <a:cs typeface="Arial" panose="020B0604020202020204" pitchFamily="34" charset="0"/>
              </a:rPr>
              <a:t>Software engineering shall, in their professional role, act only in ways consistent with the public safety, health and welfare.</a:t>
            </a:r>
          </a:p>
          <a:p>
            <a:pPr marL="285750" indent="-28575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 Principle 3: Judgment</a:t>
            </a:r>
          </a:p>
          <a:p>
            <a:pPr marL="0" indent="0" algn="just">
              <a:defRPr/>
            </a:pPr>
            <a:r>
              <a:rPr lang="en-GB" sz="1900" dirty="0">
                <a:latin typeface="Arial" panose="020B0604020202020204" pitchFamily="34" charset="0"/>
                <a:cs typeface="Arial" panose="020B0604020202020204" pitchFamily="34" charset="0"/>
              </a:rPr>
              <a:t>Software engineers shall, insofar as possible and consistent with Principle 2, protect both the independence of their professional judgment and their reputation for such judgment. </a:t>
            </a:r>
          </a:p>
          <a:p>
            <a:pPr marL="285750" indent="-285750" algn="just">
              <a:buFont typeface="Arial" panose="020B0604020202020204" pitchFamily="34" charset="0"/>
              <a:buChar char="•"/>
              <a:defRPr/>
            </a:pPr>
            <a:r>
              <a:rPr lang="en-GB" sz="2000" b="1" dirty="0">
                <a:latin typeface="Arial" panose="020B0604020202020204" pitchFamily="34" charset="0"/>
                <a:cs typeface="Arial" panose="020B0604020202020204" pitchFamily="34" charset="0"/>
              </a:rPr>
              <a:t> Principle 4: Client &amp; Employer</a:t>
            </a:r>
          </a:p>
          <a:p>
            <a:pPr marL="0" indent="0" algn="just">
              <a:defRPr/>
            </a:pPr>
            <a:r>
              <a:rPr lang="en-GB" sz="1900" dirty="0">
                <a:latin typeface="Arial" panose="020B0604020202020204" pitchFamily="34" charset="0"/>
                <a:cs typeface="Arial" panose="020B0604020202020204" pitchFamily="34" charset="0"/>
              </a:rPr>
              <a:t>Software engineers shall, consistent with the public health, safety, and welfare, always act in professional matters as faithful agents and trustees of their client or employer.</a:t>
            </a:r>
            <a:endParaRPr lang="en-GB" sz="19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28E4-F60D-12A6-F49C-73C2850C76DE}"/>
              </a:ext>
            </a:extLst>
          </p:cNvPr>
          <p:cNvSpPr>
            <a:spLocks noGrp="1"/>
          </p:cNvSpPr>
          <p:nvPr>
            <p:ph type="title"/>
          </p:nvPr>
        </p:nvSpPr>
        <p:spPr/>
        <p:txBody>
          <a:bodyPr/>
          <a:lstStyle/>
          <a:p>
            <a:r>
              <a:rPr lang="en-GB" altLang="en-US" sz="4000" dirty="0"/>
              <a:t>Software Engineering Code of Ethics</a:t>
            </a:r>
            <a:endParaRPr lang="en-GB" sz="4000" dirty="0"/>
          </a:p>
        </p:txBody>
      </p:sp>
      <p:sp>
        <p:nvSpPr>
          <p:cNvPr id="4" name="Content Placeholder 3">
            <a:extLst>
              <a:ext uri="{FF2B5EF4-FFF2-40B4-BE49-F238E27FC236}">
                <a16:creationId xmlns:a16="http://schemas.microsoft.com/office/drawing/2014/main" id="{FD7ADD62-4D4C-40B0-C028-235BFF13FFED}"/>
              </a:ext>
            </a:extLst>
          </p:cNvPr>
          <p:cNvSpPr>
            <a:spLocks noGrp="1"/>
          </p:cNvSpPr>
          <p:nvPr>
            <p:ph idx="1"/>
          </p:nvPr>
        </p:nvSpPr>
        <p:spPr>
          <a:xfrm>
            <a:off x="216529" y="1276001"/>
            <a:ext cx="8892828" cy="4889303"/>
          </a:xfrm>
        </p:spPr>
        <p:txBody>
          <a:bodyPr/>
          <a:lstStyle/>
          <a:p>
            <a:pPr marL="457200" indent="-45720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Principle 5: Management</a:t>
            </a:r>
          </a:p>
          <a:p>
            <a:pPr marL="0" indent="0">
              <a:defRPr/>
            </a:pPr>
            <a:r>
              <a:rPr lang="en-GB" sz="2000" dirty="0">
                <a:latin typeface="Arial" panose="020B0604020202020204" pitchFamily="34" charset="0"/>
                <a:cs typeface="Arial" panose="020B0604020202020204" pitchFamily="34" charset="0"/>
              </a:rPr>
              <a:t>A software engineer in a management or leadership capacity shall act fairly and shall enable and encourage those who they lead to meet their own and collective obligations, including those under this code.</a:t>
            </a:r>
            <a:endParaRPr lang="en-GB"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 Principle 6: Profession</a:t>
            </a:r>
          </a:p>
          <a:p>
            <a:pPr marL="0" indent="0">
              <a:defRPr/>
            </a:pPr>
            <a:r>
              <a:rPr lang="en-GB" sz="2000" dirty="0">
                <a:latin typeface="Arial" panose="020B0604020202020204" pitchFamily="34" charset="0"/>
                <a:cs typeface="Arial" panose="020B0604020202020204" pitchFamily="34" charset="0"/>
              </a:rPr>
              <a:t>Software engineers shall, in all professional matters, advance both the integrity and reputation of their profession as is consistent with public health, safety, and welfare.</a:t>
            </a:r>
          </a:p>
          <a:p>
            <a:pPr marL="342900" indent="-34290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Principle 7: Colleagues</a:t>
            </a:r>
          </a:p>
          <a:p>
            <a:pPr marL="0" indent="0">
              <a:defRPr/>
            </a:pPr>
            <a:r>
              <a:rPr lang="en-GB" sz="2000" dirty="0">
                <a:latin typeface="Arial" panose="020B0604020202020204" pitchFamily="34" charset="0"/>
                <a:cs typeface="Arial" panose="020B0604020202020204" pitchFamily="34" charset="0"/>
              </a:rPr>
              <a:t>Software engineers shall treat all those with whom they work fairly and take positive steps to support collegial activities.</a:t>
            </a:r>
          </a:p>
          <a:p>
            <a:pPr marL="285750" indent="-285750">
              <a:buFont typeface="Arial" panose="020B0604020202020204" pitchFamily="34" charset="0"/>
              <a:buChar char="•"/>
              <a:defRPr/>
            </a:pPr>
            <a:r>
              <a:rPr lang="en-GB" sz="2000" b="1" dirty="0">
                <a:latin typeface="Arial" panose="020B0604020202020204" pitchFamily="34" charset="0"/>
                <a:cs typeface="Arial" panose="020B0604020202020204" pitchFamily="34" charset="0"/>
              </a:rPr>
              <a:t> Principle 8: Self</a:t>
            </a:r>
          </a:p>
          <a:p>
            <a:pPr marL="0" indent="0">
              <a:defRPr/>
            </a:pPr>
            <a:r>
              <a:rPr lang="en-GB" sz="2000" dirty="0">
                <a:latin typeface="Arial" panose="020B0604020202020204" pitchFamily="34" charset="0"/>
                <a:cs typeface="Arial" panose="020B0604020202020204" pitchFamily="34" charset="0"/>
              </a:rPr>
              <a:t>Software engineers shall, throughout their careers, strive to enhance their own abilities to practice their profession as it should be practiced.</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5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heel(1)">
                                      <p:cBhvr>
                                        <p:cTn id="13" dur="2000"/>
                                        <p:tgtEl>
                                          <p:spTgt spid="4">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heel(1)">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56543B9-200D-CEB6-76C7-51CB73CE9D70}"/>
              </a:ext>
            </a:extLst>
          </p:cNvPr>
          <p:cNvSpPr>
            <a:spLocks noGrp="1" noChangeArrowheads="1"/>
          </p:cNvSpPr>
          <p:nvPr>
            <p:ph type="title"/>
          </p:nvPr>
        </p:nvSpPr>
        <p:spPr/>
        <p:txBody>
          <a:bodyPr/>
          <a:lstStyle/>
          <a:p>
            <a:r>
              <a:rPr lang="en-GB" altLang="en-US" dirty="0"/>
              <a:t>Software Engineering Definitions</a:t>
            </a:r>
          </a:p>
        </p:txBody>
      </p:sp>
      <p:sp>
        <p:nvSpPr>
          <p:cNvPr id="28675" name="Content Placeholder 2">
            <a:extLst>
              <a:ext uri="{FF2B5EF4-FFF2-40B4-BE49-F238E27FC236}">
                <a16:creationId xmlns:a16="http://schemas.microsoft.com/office/drawing/2014/main" id="{68F0357E-DE14-6A85-2866-DEF2A7A09BF2}"/>
              </a:ext>
            </a:extLst>
          </p:cNvPr>
          <p:cNvSpPr>
            <a:spLocks noGrp="1" noChangeArrowheads="1"/>
          </p:cNvSpPr>
          <p:nvPr>
            <p:ph idx="1"/>
          </p:nvPr>
        </p:nvSpPr>
        <p:spPr>
          <a:xfrm>
            <a:off x="0" y="1258888"/>
            <a:ext cx="9144000" cy="5770562"/>
          </a:xfrm>
        </p:spPr>
        <p:txBody>
          <a:bodyPr/>
          <a:lstStyle/>
          <a:p>
            <a:pPr marL="0" indent="0" algn="just">
              <a:defRPr/>
            </a:pPr>
            <a:r>
              <a:rPr lang="en-GB" altLang="en-US" sz="2000" i="0" dirty="0">
                <a:solidFill>
                  <a:schemeClr val="tx1"/>
                </a:solidFill>
                <a:latin typeface="Arial" panose="020B0604020202020204" pitchFamily="34" charset="0"/>
                <a:cs typeface="Arial" panose="020B0604020202020204" pitchFamily="34" charset="0"/>
              </a:rPr>
              <a:t>There are many definitions for software engineering: </a:t>
            </a:r>
          </a:p>
          <a:p>
            <a:pPr marL="342900" indent="-342900" algn="just">
              <a:buFont typeface="Arial" panose="020B0604020202020204" pitchFamily="34" charset="0"/>
              <a:buChar char="•"/>
              <a:defRPr/>
            </a:pPr>
            <a:r>
              <a:rPr lang="en-GB" altLang="en-US" sz="2000" i="0" dirty="0">
                <a:solidFill>
                  <a:schemeClr val="tx1"/>
                </a:solidFill>
                <a:latin typeface="Arial" panose="020B0604020202020204" pitchFamily="34" charset="0"/>
                <a:cs typeface="Arial" panose="020B0604020202020204" pitchFamily="34" charset="0"/>
              </a:rPr>
              <a:t> “The establishment and use of sound engineering principles in order to obtain economically software that is reliable and works on real machines” (Bauer 1972)</a:t>
            </a:r>
          </a:p>
          <a:p>
            <a:pPr marL="457200" indent="-457200" algn="just">
              <a:buFontTx/>
              <a:buChar char="•"/>
              <a:defRPr/>
            </a:pPr>
            <a:r>
              <a:rPr lang="en-GB" altLang="en-US" sz="2000" i="0" dirty="0">
                <a:solidFill>
                  <a:schemeClr val="tx1"/>
                </a:solidFill>
                <a:latin typeface="Arial" panose="020B0604020202020204" pitchFamily="34" charset="0"/>
                <a:cs typeface="Arial" panose="020B0604020202020204" pitchFamily="34" charset="0"/>
              </a:rPr>
              <a:t>“Software engineering is a discipline that adopts engineering approaches such as established methodologies, process, tools, standards, organisation methods, management methods, quality assurance systems, and the like to develop large-scale software with high productivity, low cost, controllable quality, and measurement development schedules.” (Wang and King 2000)</a:t>
            </a:r>
          </a:p>
          <a:p>
            <a:pPr marL="457200" indent="-457200" algn="just">
              <a:buFontTx/>
              <a:buChar char="•"/>
              <a:defRPr/>
            </a:pPr>
            <a:r>
              <a:rPr lang="en-GB" altLang="en-US" sz="2000" i="0" dirty="0">
                <a:solidFill>
                  <a:schemeClr val="tx1"/>
                </a:solidFill>
                <a:latin typeface="Arial" panose="020B0604020202020204" pitchFamily="34" charset="0"/>
                <a:cs typeface="Arial" panose="020B0604020202020204" pitchFamily="34" charset="0"/>
              </a:rPr>
              <a:t> Software engineering is a set of three key elements (Pressman 1992):</a:t>
            </a:r>
          </a:p>
          <a:p>
            <a:pPr marL="901700" lvl="1" indent="-457200" algn="just">
              <a:buFont typeface="Wingdings" panose="05000000000000000000" pitchFamily="2" charset="2"/>
              <a:buChar char="ü"/>
              <a:defRPr/>
            </a:pPr>
            <a:r>
              <a:rPr lang="en-GB" altLang="en-US" sz="1800" dirty="0">
                <a:solidFill>
                  <a:schemeClr val="tx1"/>
                </a:solidFill>
                <a:latin typeface="Arial" panose="020B0604020202020204" pitchFamily="34" charset="0"/>
                <a:cs typeface="Arial" panose="020B0604020202020204" pitchFamily="34" charset="0"/>
              </a:rPr>
              <a:t> method: provide the technical “how </a:t>
            </a:r>
            <a:r>
              <a:rPr lang="en-GB" altLang="en-US" sz="1800" dirty="0" err="1">
                <a:solidFill>
                  <a:schemeClr val="tx1"/>
                </a:solidFill>
                <a:latin typeface="Arial" panose="020B0604020202020204" pitchFamily="34" charset="0"/>
                <a:cs typeface="Arial" panose="020B0604020202020204" pitchFamily="34" charset="0"/>
              </a:rPr>
              <a:t>to’s</a:t>
            </a:r>
            <a:r>
              <a:rPr lang="en-GB" altLang="en-US" sz="1800" dirty="0">
                <a:solidFill>
                  <a:schemeClr val="tx1"/>
                </a:solidFill>
                <a:latin typeface="Arial" panose="020B0604020202020204" pitchFamily="34" charset="0"/>
                <a:cs typeface="Arial" panose="020B0604020202020204" pitchFamily="34" charset="0"/>
              </a:rPr>
              <a:t>” for building software</a:t>
            </a:r>
          </a:p>
          <a:p>
            <a:pPr marL="901700" lvl="1" indent="-457200" algn="just">
              <a:buFont typeface="Wingdings" panose="05000000000000000000" pitchFamily="2" charset="2"/>
              <a:buChar char="ü"/>
              <a:defRPr/>
            </a:pPr>
            <a:r>
              <a:rPr lang="en-GB" altLang="en-US" sz="1800" dirty="0">
                <a:solidFill>
                  <a:schemeClr val="tx1"/>
                </a:solidFill>
                <a:latin typeface="Arial" panose="020B0604020202020204" pitchFamily="34" charset="0"/>
                <a:cs typeface="Arial" panose="020B0604020202020204" pitchFamily="34" charset="0"/>
              </a:rPr>
              <a:t> tools: provide automated or semi-automated support for methods</a:t>
            </a:r>
          </a:p>
          <a:p>
            <a:pPr marL="901700" lvl="1" indent="-457200" algn="just">
              <a:buFont typeface="Wingdings" panose="05000000000000000000" pitchFamily="2" charset="2"/>
              <a:buChar char="ü"/>
              <a:defRPr/>
            </a:pPr>
            <a:r>
              <a:rPr lang="en-GB" altLang="en-US" sz="1800" dirty="0">
                <a:solidFill>
                  <a:schemeClr val="tx1"/>
                </a:solidFill>
                <a:latin typeface="Arial" panose="020B0604020202020204" pitchFamily="34" charset="0"/>
                <a:cs typeface="Arial" panose="020B0604020202020204" pitchFamily="34" charset="0"/>
              </a:rPr>
              <a:t> procedures: define the sequence of applying the methods, the deliverables, the controls, and the milestones.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1BCCB0B-7D94-5696-C6EB-BE291D96E7BC}"/>
                  </a:ext>
                </a:extLst>
              </p14:cNvPr>
              <p14:cNvContentPartPr/>
              <p14:nvPr/>
            </p14:nvContentPartPr>
            <p14:xfrm>
              <a:off x="2556309" y="4821000"/>
              <a:ext cx="43200" cy="42480"/>
            </p14:xfrm>
          </p:contentPart>
        </mc:Choice>
        <mc:Fallback xmlns="">
          <p:pic>
            <p:nvPicPr>
              <p:cNvPr id="2" name="Ink 1">
                <a:extLst>
                  <a:ext uri="{FF2B5EF4-FFF2-40B4-BE49-F238E27FC236}">
                    <a16:creationId xmlns:a16="http://schemas.microsoft.com/office/drawing/2014/main" id="{81BCCB0B-7D94-5696-C6EB-BE291D96E7BC}"/>
                  </a:ext>
                </a:extLst>
              </p:cNvPr>
              <p:cNvPicPr/>
              <p:nvPr/>
            </p:nvPicPr>
            <p:blipFill>
              <a:blip r:embed="rId4"/>
              <a:stretch>
                <a:fillRect/>
              </a:stretch>
            </p:blipFill>
            <p:spPr>
              <a:xfrm>
                <a:off x="2547309" y="4811923"/>
                <a:ext cx="60840" cy="60271"/>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anim calcmode="lin" valueType="num">
                                      <p:cBhvr additive="base">
                                        <p:cTn id="11"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fade">
                                      <p:cBhvr>
                                        <p:cTn id="17" dur="1000"/>
                                        <p:tgtEl>
                                          <p:spTgt spid="28675">
                                            <p:txEl>
                                              <p:pRg st="3" end="3"/>
                                            </p:txEl>
                                          </p:spTgt>
                                        </p:tgtEl>
                                      </p:cBhvr>
                                    </p:animEffect>
                                    <p:anim calcmode="lin" valueType="num">
                                      <p:cBhvr>
                                        <p:cTn id="18"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86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8675">
                                            <p:txEl>
                                              <p:pRg st="4" end="4"/>
                                            </p:txEl>
                                          </p:spTgt>
                                        </p:tgtEl>
                                        <p:attrNameLst>
                                          <p:attrName>style.visibility</p:attrName>
                                        </p:attrNameLst>
                                      </p:cBhvr>
                                      <p:to>
                                        <p:strVal val="visible"/>
                                      </p:to>
                                    </p:set>
                                    <p:animEffect transition="in" filter="fade">
                                      <p:cBhvr>
                                        <p:cTn id="24" dur="1000"/>
                                        <p:tgtEl>
                                          <p:spTgt spid="28675">
                                            <p:txEl>
                                              <p:pRg st="4" end="4"/>
                                            </p:txEl>
                                          </p:spTgt>
                                        </p:tgtEl>
                                      </p:cBhvr>
                                    </p:animEffect>
                                    <p:anim calcmode="lin" valueType="num">
                                      <p:cBhvr>
                                        <p:cTn id="25" dur="1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86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pRg st="5" end="5"/>
                                            </p:txEl>
                                          </p:spTgt>
                                        </p:tgtEl>
                                        <p:attrNameLst>
                                          <p:attrName>style.visibility</p:attrName>
                                        </p:attrNameLst>
                                      </p:cBhvr>
                                      <p:to>
                                        <p:strVal val="visible"/>
                                      </p:to>
                                    </p:set>
                                    <p:anim calcmode="lin" valueType="num">
                                      <p:cBhvr additive="base">
                                        <p:cTn id="31"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 calcmode="lin" valueType="num">
                                      <p:cBhvr additive="base">
                                        <p:cTn id="3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5AE0908-6A87-45F4-8BA6-BC0081F931B2}"/>
              </a:ext>
            </a:extLst>
          </p:cNvPr>
          <p:cNvSpPr>
            <a:spLocks noGrp="1" noChangeArrowheads="1"/>
          </p:cNvSpPr>
          <p:nvPr>
            <p:ph type="title"/>
          </p:nvPr>
        </p:nvSpPr>
        <p:spPr/>
        <p:txBody>
          <a:bodyPr/>
          <a:lstStyle/>
          <a:p>
            <a:r>
              <a:rPr lang="en-GB" altLang="en-US"/>
              <a:t>Software Engineering</a:t>
            </a:r>
          </a:p>
        </p:txBody>
      </p:sp>
      <p:sp>
        <p:nvSpPr>
          <p:cNvPr id="29699" name="Content Placeholder 2">
            <a:extLst>
              <a:ext uri="{FF2B5EF4-FFF2-40B4-BE49-F238E27FC236}">
                <a16:creationId xmlns:a16="http://schemas.microsoft.com/office/drawing/2014/main" id="{6797F474-B490-410F-25D6-DA1DA749AD2F}"/>
              </a:ext>
            </a:extLst>
          </p:cNvPr>
          <p:cNvSpPr>
            <a:spLocks noGrp="1" noChangeArrowheads="1"/>
          </p:cNvSpPr>
          <p:nvPr>
            <p:ph idx="1"/>
          </p:nvPr>
        </p:nvSpPr>
        <p:spPr>
          <a:xfrm>
            <a:off x="107950" y="1341438"/>
            <a:ext cx="8856663" cy="4824412"/>
          </a:xfrm>
        </p:spPr>
        <p:txBody>
          <a:bodyPr/>
          <a:lstStyle/>
          <a:p>
            <a:pPr marL="457200" indent="-457200">
              <a:buFontTx/>
              <a:buChar char="•"/>
            </a:pPr>
            <a:r>
              <a:rPr lang="en-GB" altLang="en-US" i="0" dirty="0">
                <a:latin typeface="Arial" panose="020B0604020202020204" pitchFamily="34" charset="0"/>
                <a:cs typeface="Arial" panose="020B0604020202020204" pitchFamily="34" charset="0"/>
              </a:rPr>
              <a:t>Software engineering is not only concerned with the technical development of product.</a:t>
            </a:r>
          </a:p>
          <a:p>
            <a:pPr marL="457200" indent="-457200">
              <a:buFontTx/>
              <a:buChar char="•"/>
            </a:pPr>
            <a:r>
              <a:rPr lang="en-GB" altLang="en-US" i="0" dirty="0">
                <a:latin typeface="Arial" panose="020B0604020202020204" pitchFamily="34" charset="0"/>
                <a:cs typeface="Arial" panose="020B0604020202020204" pitchFamily="34" charset="0"/>
              </a:rPr>
              <a:t>It also includes activities such as project management methods.</a:t>
            </a:r>
          </a:p>
          <a:p>
            <a:pPr marL="457200" indent="-457200">
              <a:buFontTx/>
              <a:buChar char="•"/>
            </a:pPr>
            <a:r>
              <a:rPr lang="en-GB" altLang="en-US" i="0" dirty="0">
                <a:latin typeface="Arial" panose="020B0604020202020204" pitchFamily="34" charset="0"/>
                <a:cs typeface="Arial" panose="020B0604020202020204" pitchFamily="34" charset="0"/>
              </a:rPr>
              <a:t>It is mostly concerning to get the result withing required quality, in the defined schedule and budget.</a:t>
            </a:r>
          </a:p>
          <a:p>
            <a:pPr marL="457200" indent="-457200">
              <a:buFontTx/>
              <a:buChar char="•"/>
            </a:pPr>
            <a:r>
              <a:rPr lang="en-GB" altLang="en-US" i="0" dirty="0">
                <a:latin typeface="Arial" panose="020B0604020202020204" pitchFamily="34" charset="0"/>
                <a:cs typeface="Arial" panose="020B0604020202020204" pitchFamily="34" charset="0"/>
              </a:rPr>
              <a:t>It is about selecting a set of most appropriate methods to the project circumstances.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699">
                                            <p:txEl>
                                              <p:pRg st="3" end="3"/>
                                            </p:txEl>
                                          </p:spTgt>
                                        </p:tgtEl>
                                        <p:attrNameLst>
                                          <p:attrName>style.visibility</p:attrName>
                                        </p:attrNameLst>
                                      </p:cBhvr>
                                      <p:to>
                                        <p:strVal val="visible"/>
                                      </p:to>
                                    </p:set>
                                    <p:anim calcmode="lin" valueType="num">
                                      <p:cBhvr additive="base">
                                        <p:cTn id="23"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252FB66-A179-DD40-29D9-CAFC166BA79E}"/>
              </a:ext>
            </a:extLst>
          </p:cNvPr>
          <p:cNvSpPr>
            <a:spLocks noGrp="1" noChangeArrowheads="1"/>
          </p:cNvSpPr>
          <p:nvPr>
            <p:ph type="title"/>
          </p:nvPr>
        </p:nvSpPr>
        <p:spPr/>
        <p:txBody>
          <a:bodyPr/>
          <a:lstStyle/>
          <a:p>
            <a:r>
              <a:rPr lang="en-GB" altLang="en-US"/>
              <a:t>Software (Engineering) Process</a:t>
            </a:r>
          </a:p>
        </p:txBody>
      </p:sp>
      <p:sp>
        <p:nvSpPr>
          <p:cNvPr id="30723" name="Content Placeholder 2">
            <a:extLst>
              <a:ext uri="{FF2B5EF4-FFF2-40B4-BE49-F238E27FC236}">
                <a16:creationId xmlns:a16="http://schemas.microsoft.com/office/drawing/2014/main" id="{D713805D-ADEF-D689-A359-DB2560D658BF}"/>
              </a:ext>
            </a:extLst>
          </p:cNvPr>
          <p:cNvSpPr>
            <a:spLocks noGrp="1" noChangeArrowheads="1"/>
          </p:cNvSpPr>
          <p:nvPr>
            <p:ph idx="1"/>
          </p:nvPr>
        </p:nvSpPr>
        <p:spPr>
          <a:xfrm>
            <a:off x="107950" y="1258888"/>
            <a:ext cx="8856663" cy="4906962"/>
          </a:xfrm>
        </p:spPr>
        <p:txBody>
          <a:bodyPr/>
          <a:lstStyle/>
          <a:p>
            <a:pPr marL="457200" indent="-457200">
              <a:buFontTx/>
              <a:buChar char="•"/>
            </a:pPr>
            <a:r>
              <a:rPr lang="en-GB" altLang="en-US" sz="2000" i="0" dirty="0">
                <a:latin typeface="Arial" panose="020B0604020202020204" pitchFamily="34" charset="0"/>
                <a:cs typeface="Arial" panose="020B0604020202020204" pitchFamily="34" charset="0"/>
              </a:rPr>
              <a:t> A software process is a set of interrelated activities and tasks that transform input work products into output. Examples: requirement engineering, design, development, testing, etc.</a:t>
            </a:r>
          </a:p>
          <a:p>
            <a:pPr marL="457200" indent="-457200">
              <a:buFontTx/>
              <a:buChar char="•"/>
            </a:pPr>
            <a:r>
              <a:rPr lang="en-GB" altLang="en-US" sz="2000" i="0" dirty="0">
                <a:latin typeface="Arial" panose="020B0604020202020204" pitchFamily="34" charset="0"/>
                <a:cs typeface="Arial" panose="020B0604020202020204" pitchFamily="34" charset="0"/>
              </a:rPr>
              <a:t>Each process includes input (can be output of another process), transforming work activities and output.</a:t>
            </a:r>
          </a:p>
          <a:p>
            <a:pPr marL="457200" indent="-457200">
              <a:buFontTx/>
              <a:buChar char="•"/>
            </a:pPr>
            <a:r>
              <a:rPr lang="en-GB" altLang="en-US" sz="2000" i="0" dirty="0">
                <a:latin typeface="Arial" panose="020B0604020202020204" pitchFamily="34" charset="0"/>
                <a:cs typeface="Arial" panose="020B0604020202020204" pitchFamily="34" charset="0"/>
              </a:rPr>
              <a:t> A software process may include sub-processes. e.g. software requirement engineering include </a:t>
            </a:r>
            <a:r>
              <a:rPr lang="en-GB" altLang="en-US" sz="2000" i="0" dirty="0" err="1">
                <a:latin typeface="Arial" panose="020B0604020202020204" pitchFamily="34" charset="0"/>
                <a:cs typeface="Arial" panose="020B0604020202020204" pitchFamily="34" charset="0"/>
              </a:rPr>
              <a:t>subprocess</a:t>
            </a:r>
            <a:r>
              <a:rPr lang="en-GB" altLang="en-US" sz="2000" i="0" dirty="0">
                <a:latin typeface="Arial" panose="020B0604020202020204" pitchFamily="34" charset="0"/>
                <a:cs typeface="Arial" panose="020B0604020202020204" pitchFamily="34" charset="0"/>
              </a:rPr>
              <a:t> of requirement validation.</a:t>
            </a:r>
          </a:p>
          <a:p>
            <a:pPr marL="457200" indent="-457200">
              <a:buFontTx/>
              <a:buChar char="•"/>
            </a:pPr>
            <a:endParaRPr lang="en-GB" altLang="en-US" sz="2000" i="0" dirty="0"/>
          </a:p>
          <a:p>
            <a:pPr marL="457200" indent="-457200">
              <a:buFontTx/>
              <a:buChar char="•"/>
            </a:pPr>
            <a:endParaRPr lang="en-GB" altLang="en-US" sz="2000" i="0" dirty="0"/>
          </a:p>
        </p:txBody>
      </p:sp>
      <p:pic>
        <p:nvPicPr>
          <p:cNvPr id="30724" name="Picture 4">
            <a:extLst>
              <a:ext uri="{FF2B5EF4-FFF2-40B4-BE49-F238E27FC236}">
                <a16:creationId xmlns:a16="http://schemas.microsoft.com/office/drawing/2014/main" id="{17FA25EC-74B3-1C92-4E98-F3E6F9418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4900"/>
            <a:ext cx="91440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150C9A7-2B24-6F9C-F58A-E308C489C9DE}"/>
              </a:ext>
            </a:extLst>
          </p:cNvPr>
          <p:cNvSpPr txBox="1"/>
          <p:nvPr/>
        </p:nvSpPr>
        <p:spPr>
          <a:xfrm>
            <a:off x="2843808" y="5805264"/>
            <a:ext cx="3816424" cy="276999"/>
          </a:xfrm>
          <a:prstGeom prst="rect">
            <a:avLst/>
          </a:prstGeom>
          <a:noFill/>
        </p:spPr>
        <p:txBody>
          <a:bodyPr wrap="square" rtlCol="0">
            <a:spAutoFit/>
          </a:bodyPr>
          <a:lstStyle/>
          <a:p>
            <a:r>
              <a:rPr lang="en-US" sz="1200" kern="1200" dirty="0">
                <a:solidFill>
                  <a:schemeClr val="tx1"/>
                </a:solidFill>
                <a:latin typeface="Arial" panose="020B0604020202020204" pitchFamily="34" charset="0"/>
                <a:ea typeface="ＭＳ Ｐゴシック" panose="020B0600070205080204" pitchFamily="34" charset="-128"/>
                <a:cs typeface="+mn-cs"/>
              </a:rPr>
              <a:t>https://www.sixsigmadaily.com/input-output-model/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4B53-E627-8F0A-2859-3D9971AFA03F}"/>
              </a:ext>
            </a:extLst>
          </p:cNvPr>
          <p:cNvSpPr>
            <a:spLocks noGrp="1"/>
          </p:cNvSpPr>
          <p:nvPr>
            <p:ph type="title"/>
          </p:nvPr>
        </p:nvSpPr>
        <p:spPr/>
        <p:txBody>
          <a:bodyPr/>
          <a:lstStyle/>
          <a:p>
            <a:r>
              <a:rPr lang="en-GB" dirty="0"/>
              <a:t>Unit Aims</a:t>
            </a:r>
          </a:p>
        </p:txBody>
      </p:sp>
      <p:sp>
        <p:nvSpPr>
          <p:cNvPr id="3" name="Content Placeholder 2">
            <a:extLst>
              <a:ext uri="{FF2B5EF4-FFF2-40B4-BE49-F238E27FC236}">
                <a16:creationId xmlns:a16="http://schemas.microsoft.com/office/drawing/2014/main" id="{88666EB9-433C-2FF8-95AF-F6068FA6CD1C}"/>
              </a:ext>
            </a:extLst>
          </p:cNvPr>
          <p:cNvSpPr>
            <a:spLocks noGrp="1"/>
          </p:cNvSpPr>
          <p:nvPr>
            <p:ph idx="1"/>
          </p:nvPr>
        </p:nvSpPr>
        <p:spPr>
          <a:xfrm>
            <a:off x="3750" y="1269206"/>
            <a:ext cx="9140250" cy="4896098"/>
          </a:xfrm>
        </p:spPr>
        <p:txBody>
          <a:bodyPr/>
          <a:lstStyle/>
          <a:p>
            <a:pPr marL="457200" indent="-457200" eaLnBrk="1" hangingPunct="1">
              <a:buFont typeface="Arial" panose="020B0604020202020204" pitchFamily="34" charset="0"/>
              <a:buChar char="•"/>
            </a:pPr>
            <a:r>
              <a:rPr lang="en-GB" altLang="zh-TW" sz="2000" i="0" dirty="0">
                <a:latin typeface="Arial" panose="020B0604020202020204" pitchFamily="34" charset="0"/>
                <a:cs typeface="Arial" panose="020B0604020202020204" pitchFamily="34" charset="0"/>
              </a:rPr>
              <a:t> </a:t>
            </a:r>
            <a:r>
              <a:rPr lang="en-GB" sz="2000" i="0" kern="100" dirty="0">
                <a:effectLst/>
                <a:latin typeface="Arial" panose="020B0604020202020204" pitchFamily="34" charset="0"/>
                <a:ea typeface="Calibri" panose="020F0502020204030204" pitchFamily="34" charset="0"/>
                <a:cs typeface="Arial" panose="020B0604020202020204" pitchFamily="34" charset="0"/>
              </a:rPr>
              <a:t>The aims of this unit are:</a:t>
            </a:r>
          </a:p>
          <a:p>
            <a:pPr marL="901700" lvl="1" indent="-457200" eaLnBrk="1" hangingPunct="1">
              <a:buFont typeface="Arial" panose="020B0604020202020204" pitchFamily="34" charset="0"/>
              <a:buChar char="•"/>
            </a:pPr>
            <a:r>
              <a:rPr lang="en-GB" sz="2000" kern="100" dirty="0">
                <a:effectLst/>
                <a:latin typeface="Arial" panose="020B0604020202020204" pitchFamily="34" charset="0"/>
                <a:ea typeface="Calibri" panose="020F0502020204030204" pitchFamily="34" charset="0"/>
                <a:cs typeface="Arial" panose="020B0604020202020204" pitchFamily="34" charset="0"/>
              </a:rPr>
              <a:t>To provide students with a comprehensive understanding of the fundamental principles, techniques, and practices in software engineering. </a:t>
            </a:r>
          </a:p>
          <a:p>
            <a:pPr marL="901700" lvl="1" indent="-457200" eaLnBrk="1" hangingPunct="1">
              <a:buFont typeface="Arial" panose="020B0604020202020204" pitchFamily="34" charset="0"/>
              <a:buChar char="•"/>
            </a:pPr>
            <a:r>
              <a:rPr lang="en-GB" sz="2000" kern="100" dirty="0">
                <a:effectLst/>
                <a:latin typeface="Arial" panose="020B0604020202020204" pitchFamily="34" charset="0"/>
                <a:ea typeface="Calibri" panose="020F0502020204030204" pitchFamily="34" charset="0"/>
                <a:cs typeface="Arial" panose="020B0604020202020204" pitchFamily="34" charset="0"/>
              </a:rPr>
              <a:t>To equip students with the knowledge and skills necessary to effectively design, develop, test, deploy, and maintain high-quality software systems. </a:t>
            </a:r>
          </a:p>
          <a:p>
            <a:pPr marL="901700" lvl="1" indent="-457200" eaLnBrk="1" hangingPunct="1">
              <a:buFont typeface="Arial" panose="020B0604020202020204" pitchFamily="34" charset="0"/>
              <a:buChar char="•"/>
            </a:pPr>
            <a:r>
              <a:rPr lang="en-GB" sz="2000" kern="100" dirty="0">
                <a:latin typeface="Arial" panose="020B0604020202020204" pitchFamily="34" charset="0"/>
                <a:ea typeface="Calibri" panose="020F0502020204030204" pitchFamily="34" charset="0"/>
                <a:cs typeface="Arial" panose="020B0604020202020204" pitchFamily="34" charset="0"/>
              </a:rPr>
              <a:t>To understand the key concepts and procedures in software engineering including:</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marL="1436688" lvl="2" indent="-457200" eaLnBrk="1" hangingPunct="1">
              <a:buFont typeface="Wingdings" panose="05000000000000000000" pitchFamily="2" charset="2"/>
              <a:buChar char="ü"/>
            </a:pPr>
            <a:r>
              <a:rPr lang="en-GB" sz="2000" kern="100" dirty="0">
                <a:latin typeface="Arial" panose="020B0604020202020204" pitchFamily="34" charset="0"/>
                <a:ea typeface="Calibri" panose="020F0502020204030204" pitchFamily="34" charset="0"/>
                <a:cs typeface="Arial" panose="020B0604020202020204" pitchFamily="34" charset="0"/>
              </a:rPr>
              <a:t> concepts of software and software engineering</a:t>
            </a:r>
          </a:p>
          <a:p>
            <a:pPr marL="1436688" lvl="2" indent="-457200" eaLnBrk="1" hangingPunct="1">
              <a:buFont typeface="Wingdings" panose="05000000000000000000" pitchFamily="2" charset="2"/>
              <a:buChar char="ü"/>
            </a:pPr>
            <a:r>
              <a:rPr lang="en-GB" sz="2000" kern="100" dirty="0">
                <a:effectLst/>
                <a:latin typeface="Arial" panose="020B0604020202020204" pitchFamily="34" charset="0"/>
                <a:ea typeface="Calibri" panose="020F0502020204030204" pitchFamily="34" charset="0"/>
                <a:cs typeface="Arial" panose="020B0604020202020204" pitchFamily="34" charset="0"/>
              </a:rPr>
              <a:t>Software development life cycle and each of its stages</a:t>
            </a:r>
          </a:p>
          <a:p>
            <a:pPr marL="1436688" lvl="2" indent="-457200" eaLnBrk="1" hangingPunct="1">
              <a:buFont typeface="Wingdings" panose="05000000000000000000" pitchFamily="2" charset="2"/>
              <a:buChar char="ü"/>
            </a:pPr>
            <a:r>
              <a:rPr lang="en-GB" sz="2000" kern="100" dirty="0">
                <a:latin typeface="Arial" panose="020B0604020202020204" pitchFamily="34" charset="0"/>
                <a:ea typeface="Calibri" panose="020F0502020204030204" pitchFamily="34" charset="0"/>
                <a:cs typeface="Arial" panose="020B0604020202020204" pitchFamily="34" charset="0"/>
              </a:rPr>
              <a:t> software quality metrics and measurements</a:t>
            </a:r>
          </a:p>
          <a:p>
            <a:pPr marL="1436688" lvl="2" indent="-457200" eaLnBrk="1" hangingPunct="1">
              <a:buFont typeface="Wingdings" panose="05000000000000000000" pitchFamily="2" charset="2"/>
              <a:buChar char="ü"/>
            </a:pPr>
            <a:r>
              <a:rPr lang="en-GB" sz="2000" kern="100" dirty="0">
                <a:effectLst/>
                <a:latin typeface="Arial" panose="020B0604020202020204" pitchFamily="34" charset="0"/>
                <a:ea typeface="Calibri" panose="020F0502020204030204" pitchFamily="34" charset="0"/>
                <a:cs typeface="Arial" panose="020B0604020202020204" pitchFamily="34" charset="0"/>
              </a:rPr>
              <a:t> privacy and security in software engineering</a:t>
            </a:r>
          </a:p>
          <a:p>
            <a:pPr marL="1436688" lvl="2" indent="-457200" eaLnBrk="1" hangingPunct="1">
              <a:buFont typeface="Wingdings" panose="05000000000000000000" pitchFamily="2" charset="2"/>
              <a:buChar char="ü"/>
            </a:pPr>
            <a:r>
              <a:rPr lang="en-GB" sz="2000" kern="100" dirty="0">
                <a:latin typeface="Arial" panose="020B0604020202020204" pitchFamily="34" charset="0"/>
                <a:ea typeface="Calibri" panose="020F0502020204030204" pitchFamily="34" charset="0"/>
                <a:cs typeface="Arial" panose="020B0604020202020204" pitchFamily="34" charset="0"/>
              </a:rPr>
              <a:t> project management in software development</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marL="457200" indent="-457200" eaLnBrk="1" hangingPunct="1">
              <a:buFont typeface="Arial" panose="020B0604020202020204" pitchFamily="34" charset="0"/>
              <a:buChar char="•"/>
            </a:pPr>
            <a:endParaRPr lang="en-US" altLang="zh-TW"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18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2B72468E-6BEE-05FC-406A-ADA07BEA78E7}"/>
              </a:ext>
            </a:extLst>
          </p:cNvPr>
          <p:cNvSpPr>
            <a:spLocks noGrp="1" noChangeArrowheads="1"/>
          </p:cNvSpPr>
          <p:nvPr>
            <p:ph type="title"/>
          </p:nvPr>
        </p:nvSpPr>
        <p:spPr/>
        <p:txBody>
          <a:bodyPr/>
          <a:lstStyle/>
          <a:p>
            <a:pPr eaLnBrk="1" hangingPunct="1"/>
            <a:r>
              <a:rPr lang="en-US" altLang="en-US"/>
              <a:t> Summary </a:t>
            </a:r>
          </a:p>
        </p:txBody>
      </p:sp>
      <p:sp>
        <p:nvSpPr>
          <p:cNvPr id="31747" name="Rectangle 5">
            <a:extLst>
              <a:ext uri="{FF2B5EF4-FFF2-40B4-BE49-F238E27FC236}">
                <a16:creationId xmlns:a16="http://schemas.microsoft.com/office/drawing/2014/main" id="{FA0B4ABC-2FC2-71A6-CC21-10FBFC58320F}"/>
              </a:ext>
            </a:extLst>
          </p:cNvPr>
          <p:cNvSpPr>
            <a:spLocks noGrp="1" noChangeArrowheads="1"/>
          </p:cNvSpPr>
          <p:nvPr>
            <p:ph idx="1"/>
          </p:nvPr>
        </p:nvSpPr>
        <p:spPr>
          <a:xfrm>
            <a:off x="142875" y="1273175"/>
            <a:ext cx="8856663" cy="4691063"/>
          </a:xfrm>
        </p:spPr>
        <p:txBody>
          <a:bodyPr/>
          <a:lstStyle/>
          <a:p>
            <a:pPr lvl="1" eaLnBrk="1" hangingPunct="1"/>
            <a:r>
              <a:rPr lang="en-GB" altLang="en-US" sz="2000" dirty="0">
                <a:latin typeface="Arial" panose="020B0604020202020204" pitchFamily="34" charset="0"/>
              </a:rPr>
              <a:t>Software is code which is used to manage and control the hardware resources in a computer system and to simulate human tasks in faster and better-quality way.</a:t>
            </a:r>
          </a:p>
          <a:p>
            <a:pPr lvl="1" eaLnBrk="1" hangingPunct="1"/>
            <a:r>
              <a:rPr lang="en-GB" altLang="en-US" sz="2000" dirty="0">
                <a:latin typeface="Arial" panose="020B0604020202020204" pitchFamily="34" charset="0"/>
              </a:rPr>
              <a:t>There are about 8 levels of software applications. </a:t>
            </a:r>
          </a:p>
          <a:p>
            <a:pPr lvl="1" eaLnBrk="1" hangingPunct="1"/>
            <a:r>
              <a:rPr lang="en-GB" altLang="en-US" sz="2000" dirty="0">
                <a:latin typeface="Arial" panose="020B0604020202020204" pitchFamily="34" charset="0"/>
              </a:rPr>
              <a:t>Software has specific characteristics which makes it creation and application different to physical objects and also makes challenges in this industry.</a:t>
            </a:r>
          </a:p>
          <a:p>
            <a:pPr lvl="1" eaLnBrk="1" hangingPunct="1"/>
            <a:r>
              <a:rPr lang="en-GB" altLang="en-US" sz="2000" dirty="0">
                <a:latin typeface="Arial" panose="020B0604020202020204" pitchFamily="34" charset="0"/>
              </a:rPr>
              <a:t>To resolve mentioned challenges, it is important to have a systematic method to control the quality of software development and it is important for software developers to adhere to predefined code of ethics. </a:t>
            </a:r>
          </a:p>
          <a:p>
            <a:pPr lvl="1" eaLnBrk="1" hangingPunct="1"/>
            <a:r>
              <a:rPr lang="en-GB" altLang="en-US" sz="2000" dirty="0">
                <a:latin typeface="Arial" panose="020B0604020202020204" pitchFamily="34" charset="0"/>
              </a:rPr>
              <a:t>Software societies have adopted systematic methods to resolve software development challenges known as “Software Engineering”.</a:t>
            </a:r>
          </a:p>
          <a:p>
            <a:pPr lvl="1" eaLnBrk="1" hangingPunct="1"/>
            <a:r>
              <a:rPr lang="en-GB" altLang="en-US" sz="2000" dirty="0">
                <a:latin typeface="Arial" panose="020B0604020202020204" pitchFamily="34" charset="0"/>
              </a:rPr>
              <a:t>Software engineering is about a set of principles, methods, processes and procedures, management skills, etc in order to develop high quality software.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D78BFCB-844B-C491-255C-91E1ABAD534A}"/>
                  </a:ext>
                </a:extLst>
              </p14:cNvPr>
              <p14:cNvContentPartPr/>
              <p14:nvPr/>
            </p14:nvContentPartPr>
            <p14:xfrm>
              <a:off x="11160814" y="3303602"/>
              <a:ext cx="52920" cy="58320"/>
            </p14:xfrm>
          </p:contentPart>
        </mc:Choice>
        <mc:Fallback xmlns="">
          <p:pic>
            <p:nvPicPr>
              <p:cNvPr id="2" name="Ink 1">
                <a:extLst>
                  <a:ext uri="{FF2B5EF4-FFF2-40B4-BE49-F238E27FC236}">
                    <a16:creationId xmlns:a16="http://schemas.microsoft.com/office/drawing/2014/main" id="{9D78BFCB-844B-C491-255C-91E1ABAD534A}"/>
                  </a:ext>
                </a:extLst>
              </p:cNvPr>
              <p:cNvPicPr/>
              <p:nvPr/>
            </p:nvPicPr>
            <p:blipFill>
              <a:blip r:embed="rId4"/>
              <a:stretch>
                <a:fillRect/>
              </a:stretch>
            </p:blipFill>
            <p:spPr>
              <a:xfrm>
                <a:off x="11151814" y="3294962"/>
                <a:ext cx="70560" cy="759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122ACF4B-B369-89EF-E88A-A59AC1E4CCFB}"/>
              </a:ext>
            </a:extLst>
          </p:cNvPr>
          <p:cNvSpPr>
            <a:spLocks noGrp="1" noChangeArrowheads="1"/>
          </p:cNvSpPr>
          <p:nvPr>
            <p:ph type="title"/>
          </p:nvPr>
        </p:nvSpPr>
        <p:spPr/>
        <p:txBody>
          <a:bodyPr/>
          <a:lstStyle/>
          <a:p>
            <a:pPr eaLnBrk="1" hangingPunct="1"/>
            <a:r>
              <a:rPr lang="en-US" altLang="en-US" dirty="0"/>
              <a:t>Quiz  </a:t>
            </a:r>
          </a:p>
        </p:txBody>
      </p:sp>
      <p:sp>
        <p:nvSpPr>
          <p:cNvPr id="33795" name="Rectangle 7">
            <a:extLst>
              <a:ext uri="{FF2B5EF4-FFF2-40B4-BE49-F238E27FC236}">
                <a16:creationId xmlns:a16="http://schemas.microsoft.com/office/drawing/2014/main" id="{AE5162CC-A36A-CAA0-5EA0-EA2F13FC5AFC}"/>
              </a:ext>
            </a:extLst>
          </p:cNvPr>
          <p:cNvSpPr>
            <a:spLocks noGrp="1" noChangeArrowheads="1"/>
          </p:cNvSpPr>
          <p:nvPr>
            <p:ph idx="1"/>
          </p:nvPr>
        </p:nvSpPr>
        <p:spPr>
          <a:xfrm>
            <a:off x="107950" y="1341438"/>
            <a:ext cx="8856663" cy="4824412"/>
          </a:xfrm>
        </p:spPr>
        <p:txBody>
          <a:bodyPr/>
          <a:lstStyle/>
          <a:p>
            <a:pPr lvl="1" eaLnBrk="1" hangingPunct="1">
              <a:buFont typeface="Wingdings" panose="05000000000000000000" pitchFamily="2" charset="2"/>
              <a:buChar char="v"/>
            </a:pPr>
            <a:r>
              <a:rPr lang="en-US" altLang="en-US"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False or Ture?</a:t>
            </a:r>
          </a:p>
          <a:p>
            <a:pPr marL="725487" lvl="1" indent="-457200" eaLnBrk="1" hangingPunct="1">
              <a:buFont typeface="+mj-lt"/>
              <a:buAutoNum type="alphaLcParenR"/>
            </a:pPr>
            <a:r>
              <a:rPr lang="en-US" altLang="en-US" sz="2000" dirty="0">
                <a:latin typeface="Arial" panose="020B0604020202020204" pitchFamily="34"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Software </a:t>
            </a:r>
            <a:r>
              <a:rPr lang="en-GB" sz="2000" dirty="0">
                <a:effectLst/>
                <a:latin typeface="Arial" panose="020B0604020202020204" pitchFamily="34" charset="0"/>
                <a:ea typeface="Times New Roman" panose="02020603050405020304" pitchFamily="18" charset="0"/>
                <a:cs typeface="Arial" panose="020B0604020202020204" pitchFamily="34" charset="0"/>
              </a:rPr>
              <a:t>acts as an intermediary between an organisation and stored information”</a:t>
            </a:r>
            <a:endParaRPr lang="en-GB" sz="2000" dirty="0">
              <a:effectLst/>
              <a:latin typeface="Arial" panose="020B0604020202020204" pitchFamily="34" charset="0"/>
              <a:ea typeface="Calibri" panose="020F0502020204030204" pitchFamily="34" charset="0"/>
              <a:cs typeface="Arial" panose="020B0604020202020204" pitchFamily="34" charset="0"/>
            </a:endParaRPr>
          </a:p>
          <a:p>
            <a:pPr marL="725487" lvl="1" indent="-457200" eaLnBrk="1" hangingPunct="1">
              <a:buFont typeface="+mj-lt"/>
              <a:buAutoNum type="alphaLcParenR"/>
            </a:pPr>
            <a:r>
              <a:rPr lang="en-GB" altLang="en-US" sz="2000" dirty="0">
                <a:latin typeface="Arial" panose="020B0604020202020204" pitchFamily="34" charset="0"/>
                <a:cs typeface="Arial" panose="020B0604020202020204" pitchFamily="34" charset="0"/>
              </a:rPr>
              <a:t> Software is a virtual thing, making its requirement analysis easy.</a:t>
            </a:r>
          </a:p>
          <a:p>
            <a:pPr marL="725487" lvl="1" indent="-457200" eaLnBrk="1" hangingPunct="1">
              <a:buFont typeface="+mj-lt"/>
              <a:buAutoNum type="alphaLcParenR"/>
            </a:pPr>
            <a:r>
              <a:rPr lang="en-GB" altLang="en-US" sz="2000" dirty="0">
                <a:latin typeface="Arial" panose="020B0604020202020204" pitchFamily="34" charset="0"/>
                <a:cs typeface="Arial" panose="020B0604020202020204" pitchFamily="34" charset="0"/>
              </a:rPr>
              <a:t> Software engineering is a set of fix practices and actions for software development that can be adopted in any project</a:t>
            </a:r>
            <a:endParaRPr lang="en-US" altLang="en-US" sz="20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v"/>
            </a:pPr>
            <a:endParaRPr lang="en-US" altLang="en-US" sz="2000" dirty="0">
              <a:latin typeface="Arial" panose="020B0604020202020204" pitchFamily="34" charset="0"/>
              <a:cs typeface="Arial" panose="020B0604020202020204" pitchFamily="34" charset="0"/>
            </a:endParaRPr>
          </a:p>
          <a:p>
            <a:pPr lvl="1" eaLnBrk="1" hangingPunct="1">
              <a:buFont typeface="Wingdings" panose="05000000000000000000" pitchFamily="2" charset="2"/>
              <a:buChar char="v"/>
            </a:pPr>
            <a:r>
              <a:rPr lang="en-US" altLang="en-US" sz="2000" dirty="0">
                <a:latin typeface="Arial" panose="020B0604020202020204" pitchFamily="34" charset="0"/>
                <a:cs typeface="Arial" panose="020B0604020202020204" pitchFamily="34" charset="0"/>
              </a:rPr>
              <a:t> </a:t>
            </a:r>
            <a:r>
              <a:rPr lang="en-US" altLang="en-US" sz="2000" b="1" dirty="0">
                <a:latin typeface="Arial" panose="020B0604020202020204" pitchFamily="34" charset="0"/>
                <a:cs typeface="Arial" panose="020B0604020202020204" pitchFamily="34" charset="0"/>
              </a:rPr>
              <a:t>Fill the blanks:</a:t>
            </a:r>
          </a:p>
          <a:p>
            <a:pPr marL="725487" lvl="1" indent="-457200" eaLnBrk="1" hangingPunct="1">
              <a:buFont typeface="+mj-lt"/>
              <a:buAutoNum type="alphaLcParenR"/>
            </a:pPr>
            <a:r>
              <a:rPr lang="en-US" altLang="en-US" sz="2000" dirty="0">
                <a:latin typeface="Arial" panose="020B0604020202020204" pitchFamily="34" charset="0"/>
                <a:cs typeface="Arial" panose="020B0604020202020204" pitchFamily="34" charset="0"/>
              </a:rPr>
              <a:t>Siri is a type of ---------------------- software</a:t>
            </a:r>
          </a:p>
          <a:p>
            <a:pPr marL="725487" lvl="1" indent="-457200" eaLnBrk="1" hangingPunct="1">
              <a:buFont typeface="+mj-lt"/>
              <a:buAutoNum type="alphaLcParenR"/>
            </a:pPr>
            <a:r>
              <a:rPr lang="en-US" altLang="en-US" sz="2000" dirty="0">
                <a:latin typeface="Arial" panose="020B0604020202020204" pitchFamily="34" charset="0"/>
                <a:cs typeface="Arial" panose="020B0604020202020204" pitchFamily="34" charset="0"/>
              </a:rPr>
              <a:t>One of the major challenges in software maintenance is due to ----------</a:t>
            </a:r>
          </a:p>
          <a:p>
            <a:pPr marL="725487" lvl="1" indent="-457200" eaLnBrk="1" hangingPunct="1">
              <a:buFont typeface="+mj-lt"/>
              <a:buAutoNum type="alphaLcParenR"/>
            </a:pPr>
            <a:r>
              <a:rPr lang="en-US" altLang="en-US" sz="2000" dirty="0">
                <a:latin typeface="Arial" panose="020B0604020202020204" pitchFamily="34" charset="0"/>
                <a:cs typeface="Arial" panose="020B0604020202020204" pitchFamily="34" charset="0"/>
              </a:rPr>
              <a:t>LOC is a method for ----------. </a:t>
            </a:r>
          </a:p>
          <a:p>
            <a:pPr marL="725487" lvl="1" indent="-457200" eaLnBrk="1" hangingPunct="1">
              <a:buFont typeface="+mj-lt"/>
              <a:buAutoNum type="alphaLcParenR"/>
            </a:pPr>
            <a:r>
              <a:rPr lang="en-US" altLang="en-US" sz="2000" dirty="0">
                <a:latin typeface="Arial" panose="020B0604020202020204" pitchFamily="34" charset="0"/>
                <a:cs typeface="Arial" panose="020B0604020202020204" pitchFamily="34" charset="0"/>
              </a:rPr>
              <a:t>Any software process includes stages of ------------, ---------------and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879CA3DD-16DC-A6C2-1640-CAD603DC4961}"/>
              </a:ext>
            </a:extLst>
          </p:cNvPr>
          <p:cNvSpPr>
            <a:spLocks noGrp="1" noChangeArrowheads="1"/>
          </p:cNvSpPr>
          <p:nvPr>
            <p:ph type="title"/>
          </p:nvPr>
        </p:nvSpPr>
        <p:spPr/>
        <p:txBody>
          <a:bodyPr/>
          <a:lstStyle/>
          <a:p>
            <a:pPr eaLnBrk="1" hangingPunct="1"/>
            <a:r>
              <a:rPr lang="en-US" altLang="en-US" dirty="0"/>
              <a:t>The Unit Roadmap – Next Lesson </a:t>
            </a:r>
          </a:p>
        </p:txBody>
      </p:sp>
      <p:sp>
        <p:nvSpPr>
          <p:cNvPr id="11267" name="Rectangle 5">
            <a:extLst>
              <a:ext uri="{FF2B5EF4-FFF2-40B4-BE49-F238E27FC236}">
                <a16:creationId xmlns:a16="http://schemas.microsoft.com/office/drawing/2014/main" id="{C481F757-71E8-C8F9-2E30-3477F5A8B2F1}"/>
              </a:ext>
            </a:extLst>
          </p:cNvPr>
          <p:cNvSpPr>
            <a:spLocks noGrp="1" noChangeArrowheads="1"/>
          </p:cNvSpPr>
          <p:nvPr>
            <p:ph idx="1"/>
          </p:nvPr>
        </p:nvSpPr>
        <p:spPr>
          <a:xfrm>
            <a:off x="107950" y="1258888"/>
            <a:ext cx="8856663" cy="4906963"/>
          </a:xfrm>
        </p:spPr>
        <p:txBody>
          <a:bodyPr/>
          <a:lstStyle/>
          <a:p>
            <a:pPr lvl="1" eaLnBrk="1" hangingPunct="1">
              <a:defRPr/>
            </a:pPr>
            <a:r>
              <a:rPr lang="en-GB" altLang="en-US" sz="2000" dirty="0">
                <a:latin typeface="Arial" panose="020B0604020202020204" pitchFamily="34" charset="0"/>
              </a:rPr>
              <a:t>Topic 1: Introduction to Software Engineering Unit </a:t>
            </a:r>
          </a:p>
          <a:p>
            <a:pPr lvl="1" algn="just" eaLnBrk="1" hangingPunct="1">
              <a:defRPr/>
            </a:pPr>
            <a:r>
              <a:rPr lang="en-GB" altLang="en-US" sz="2000" b="1" dirty="0">
                <a:highlight>
                  <a:srgbClr val="00FFFF"/>
                </a:highlight>
                <a:latin typeface="Arial" panose="020B0604020202020204" pitchFamily="34" charset="0"/>
              </a:rPr>
              <a:t>Topic 2: </a:t>
            </a:r>
            <a:r>
              <a:rPr lang="en-GB" sz="2000" b="1" dirty="0">
                <a:highlight>
                  <a:srgbClr val="00FFFF"/>
                </a:highlight>
                <a:latin typeface="Arial" panose="020B0604020202020204" pitchFamily="34" charset="0"/>
                <a:ea typeface="Calibri" panose="020F0502020204030204" pitchFamily="34" charset="0"/>
              </a:rPr>
              <a:t>Introduction to Software Engineering Key Practices and Principles</a:t>
            </a:r>
            <a:endParaRPr lang="en-GB" altLang="en-US" sz="2000" b="1" dirty="0">
              <a:highlight>
                <a:srgbClr val="00FFFF"/>
              </a:highlight>
              <a:latin typeface="Arial" panose="020B0604020202020204" pitchFamily="34" charset="0"/>
            </a:endParaRPr>
          </a:p>
          <a:p>
            <a:pPr lvl="1" eaLnBrk="1" hangingPunct="1">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lvl="1" eaLnBrk="1" hangingPunct="1">
              <a:defRPr/>
            </a:pPr>
            <a:r>
              <a:rPr lang="en-GB" altLang="en-US" sz="2000" dirty="0">
                <a:latin typeface="Arial" panose="020B0604020202020204" pitchFamily="34" charset="0"/>
              </a:rPr>
              <a:t>Topic 4: Requirement Engineering</a:t>
            </a:r>
          </a:p>
          <a:p>
            <a:pPr lvl="1" eaLnBrk="1" hangingPunct="1">
              <a:defRPr/>
            </a:pPr>
            <a:r>
              <a:rPr lang="en-GB" altLang="en-US" sz="2000" dirty="0">
                <a:latin typeface="Arial" panose="020B0604020202020204" pitchFamily="34" charset="0"/>
              </a:rPr>
              <a:t>Topic 5: System Modelling &amp; Design  </a:t>
            </a:r>
          </a:p>
          <a:p>
            <a:pPr lvl="1" eaLnBrk="1" hangingPunct="1">
              <a:defRPr/>
            </a:pPr>
            <a:r>
              <a:rPr lang="en-GB" altLang="en-US" sz="2000" dirty="0">
                <a:latin typeface="Arial" panose="020B0604020202020204" pitchFamily="34" charset="0"/>
              </a:rPr>
              <a:t>Topic 6: Software Implementation &amp; Testing</a:t>
            </a:r>
          </a:p>
          <a:p>
            <a:pPr lvl="1" eaLnBrk="1" hangingPunct="1">
              <a:defRPr/>
            </a:pPr>
            <a:r>
              <a:rPr lang="en-GB" altLang="en-US" sz="2000" dirty="0">
                <a:latin typeface="Arial" panose="020B0604020202020204" pitchFamily="34" charset="0"/>
              </a:rPr>
              <a:t>Topic 7: System Dependency &amp; Security</a:t>
            </a:r>
          </a:p>
          <a:p>
            <a:pPr lvl="1" eaLnBrk="1" hangingPunct="1">
              <a:defRPr/>
            </a:pPr>
            <a:r>
              <a:rPr lang="en-GB" altLang="en-US" sz="2000" dirty="0">
                <a:latin typeface="Arial" panose="020B0604020202020204" pitchFamily="34" charset="0"/>
              </a:rPr>
              <a:t>Topic 8: Project Management</a:t>
            </a:r>
          </a:p>
          <a:p>
            <a:pPr lvl="1" eaLnBrk="1" hangingPunct="1">
              <a:defRPr/>
            </a:pPr>
            <a:r>
              <a:rPr lang="en-GB" altLang="en-US" sz="2000" dirty="0">
                <a:latin typeface="Arial" panose="020B0604020202020204" pitchFamily="34" charset="0"/>
              </a:rPr>
              <a:t>Topic 9: Mini Project 1</a:t>
            </a:r>
          </a:p>
          <a:p>
            <a:pPr lvl="1" eaLnBrk="1" hangingPunct="1">
              <a:defRPr/>
            </a:pPr>
            <a:r>
              <a:rPr lang="en-GB" altLang="en-US" sz="2000" dirty="0">
                <a:latin typeface="Arial" panose="020B0604020202020204" pitchFamily="34" charset="0"/>
              </a:rPr>
              <a:t>Topic 10: Mini Project 2</a:t>
            </a:r>
          </a:p>
          <a:p>
            <a:pPr lvl="1" eaLnBrk="1" hangingPunct="1">
              <a:defRPr/>
            </a:pPr>
            <a:r>
              <a:rPr lang="en-GB" altLang="en-US" sz="2000" dirty="0">
                <a:latin typeface="Arial" panose="020B0604020202020204" pitchFamily="34" charset="0"/>
              </a:rPr>
              <a:t>Topic 11: Mini Project 3</a:t>
            </a:r>
          </a:p>
          <a:p>
            <a:pPr lvl="1" eaLnBrk="1" hangingPunct="1">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B9D4CD-CA8F-D779-5439-41B085FCA426}"/>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9FB9D4CD-CA8F-D779-5439-41B085FCA426}"/>
                  </a:ext>
                </a:extLst>
              </p:cNvPr>
              <p:cNvPicPr/>
              <p:nvPr/>
            </p:nvPicPr>
            <p:blipFill>
              <a:blip r:embed="rId4"/>
              <a:stretch>
                <a:fillRect/>
              </a:stretch>
            </p:blipFill>
            <p:spPr>
              <a:xfrm>
                <a:off x="11707148" y="6431318"/>
                <a:ext cx="43200" cy="83520"/>
              </a:xfrm>
              <a:prstGeom prst="rect">
                <a:avLst/>
              </a:prstGeom>
            </p:spPr>
          </p:pic>
        </mc:Fallback>
      </mc:AlternateContent>
    </p:spTree>
    <p:extLst>
      <p:ext uri="{BB962C8B-B14F-4D97-AF65-F5344CB8AC3E}">
        <p14:creationId xmlns:p14="http://schemas.microsoft.com/office/powerpoint/2010/main" val="577515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EE1C-A31E-69D1-6AFC-6599E915BF9E}"/>
              </a:ext>
            </a:extLst>
          </p:cNvPr>
          <p:cNvSpPr>
            <a:spLocks noGrp="1"/>
          </p:cNvSpPr>
          <p:nvPr>
            <p:ph type="title"/>
          </p:nvPr>
        </p:nvSpPr>
        <p:spPr/>
        <p:txBody>
          <a:bodyPr/>
          <a:lstStyle/>
          <a:p>
            <a:r>
              <a:rPr lang="en-GB" dirty="0"/>
              <a:t>Next Session</a:t>
            </a:r>
          </a:p>
        </p:txBody>
      </p:sp>
      <p:sp>
        <p:nvSpPr>
          <p:cNvPr id="3" name="Content Placeholder 2">
            <a:extLst>
              <a:ext uri="{FF2B5EF4-FFF2-40B4-BE49-F238E27FC236}">
                <a16:creationId xmlns:a16="http://schemas.microsoft.com/office/drawing/2014/main" id="{140D5230-CCCE-DC41-FDAB-FD48806D05CA}"/>
              </a:ext>
            </a:extLst>
          </p:cNvPr>
          <p:cNvSpPr>
            <a:spLocks noGrp="1"/>
          </p:cNvSpPr>
          <p:nvPr>
            <p:ph idx="1"/>
          </p:nvPr>
        </p:nvSpPr>
        <p:spPr>
          <a:xfrm>
            <a:off x="143668" y="1412776"/>
            <a:ext cx="8856663" cy="4319587"/>
          </a:xfrm>
        </p:spPr>
        <p:txBody>
          <a:bodyPr/>
          <a:lstStyle/>
          <a:p>
            <a:pPr marL="0" indent="0"/>
            <a:r>
              <a:rPr lang="en-GB" altLang="en-US" sz="2800" i="0" dirty="0">
                <a:latin typeface="Arial" panose="020B0604020202020204" pitchFamily="34" charset="0"/>
              </a:rPr>
              <a:t>Topic 2: </a:t>
            </a:r>
            <a:r>
              <a:rPr lang="en-GB" sz="2800" i="0" dirty="0">
                <a:latin typeface="Arial" panose="020B0604020202020204" pitchFamily="34" charset="0"/>
                <a:ea typeface="Calibri" panose="020F0502020204030204" pitchFamily="34" charset="0"/>
              </a:rPr>
              <a:t>Introduction to Software Engineering Key Practices and Principles</a:t>
            </a:r>
          </a:p>
          <a:p>
            <a:pPr marL="742950" lvl="1" indent="-285750" algn="just">
              <a:spcBef>
                <a:spcPts val="300"/>
              </a:spcBef>
              <a:spcAft>
                <a:spcPts val="300"/>
              </a:spcAft>
              <a:buClr>
                <a:schemeClr val="accent2"/>
              </a:buClr>
              <a:buFont typeface="Gill Sans" charset="0"/>
              <a:buAutoNum type="arabicPeriod"/>
            </a:pPr>
            <a:r>
              <a:rPr lang="en-GB" altLang="en-US" dirty="0">
                <a:solidFill>
                  <a:schemeClr val="accent2"/>
                </a:solidFill>
                <a:latin typeface="Arial" panose="020B0604020202020204" pitchFamily="34" charset="0"/>
                <a:ea typeface="Calibri" panose="020F0502020204030204" pitchFamily="34" charset="0"/>
                <a:cs typeface="Arial" panose="020B0604020202020204" pitchFamily="34" charset="0"/>
              </a:rPr>
              <a:t>Describe the software product lifecycle </a:t>
            </a:r>
            <a:endParaRPr lang="en-GB" altLang="en-US" dirty="0">
              <a:solidFill>
                <a:schemeClr val="accent2"/>
              </a:solidFill>
              <a:latin typeface="Arial" panose="020B0604020202020204" pitchFamily="34" charset="0"/>
              <a:ea typeface="Calibri" panose="020F0502020204030204" pitchFamily="34" charset="0"/>
              <a:cs typeface="Times New Roman" panose="02020603050405020304" pitchFamily="18" charset="0"/>
            </a:endParaRPr>
          </a:p>
          <a:p>
            <a:pPr marL="742950" lvl="1" indent="-285750" algn="just">
              <a:spcBef>
                <a:spcPts val="300"/>
              </a:spcBef>
              <a:buClr>
                <a:schemeClr val="accent2"/>
              </a:buClr>
              <a:buFont typeface="Gill Sans" charset="0"/>
              <a:buAutoNum type="arabicPeriod"/>
            </a:pPr>
            <a:r>
              <a:rPr lang="en-GB" altLang="en-US" dirty="0">
                <a:solidFill>
                  <a:schemeClr val="accent2"/>
                </a:solidFill>
                <a:latin typeface="Arial" panose="020B0604020202020204" pitchFamily="34" charset="0"/>
                <a:cs typeface="Times New Roman" panose="02020603050405020304" pitchFamily="18" charset="0"/>
              </a:rPr>
              <a:t>Explain why alternative software development lifecycles have been developed</a:t>
            </a:r>
          </a:p>
          <a:p>
            <a:pPr marL="742950" lvl="1" indent="-285750" algn="just">
              <a:spcBef>
                <a:spcPts val="300"/>
              </a:spcBef>
              <a:spcAft>
                <a:spcPts val="300"/>
              </a:spcAft>
              <a:buClr>
                <a:schemeClr val="accent2"/>
              </a:buClr>
              <a:buFont typeface="Gill Sans" charset="0"/>
              <a:buAutoNum type="arabicPeriod"/>
            </a:pPr>
            <a:r>
              <a:rPr lang="en-GB" altLang="en-US" dirty="0">
                <a:solidFill>
                  <a:schemeClr val="accent2"/>
                </a:solidFill>
                <a:latin typeface="Arial" panose="020B0604020202020204" pitchFamily="34" charset="0"/>
                <a:cs typeface="Calibri" panose="020F0502020204030204" pitchFamily="34" charset="0"/>
              </a:rPr>
              <a:t>Discuss the role of requirements engineering, system modelling, testing, maintenance, reuse, project management, cyber security in software engineering.</a:t>
            </a:r>
          </a:p>
          <a:p>
            <a:pPr marL="457200" indent="-457200">
              <a:buFont typeface="Arial" panose="020B0604020202020204" pitchFamily="34" charset="0"/>
              <a:buChar char="•"/>
            </a:pPr>
            <a:endParaRPr lang="en-GB" sz="2000" dirty="0"/>
          </a:p>
        </p:txBody>
      </p:sp>
    </p:spTree>
    <p:extLst>
      <p:ext uri="{BB962C8B-B14F-4D97-AF65-F5344CB8AC3E}">
        <p14:creationId xmlns:p14="http://schemas.microsoft.com/office/powerpoint/2010/main" val="945321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CCF30106-5932-158D-E8A4-0C6AF2F38BBE}"/>
              </a:ext>
            </a:extLst>
          </p:cNvPr>
          <p:cNvSpPr>
            <a:spLocks noGrp="1" noChangeArrowheads="1"/>
          </p:cNvSpPr>
          <p:nvPr>
            <p:ph type="title"/>
          </p:nvPr>
        </p:nvSpPr>
        <p:spPr/>
        <p:txBody>
          <a:bodyPr/>
          <a:lstStyle/>
          <a:p>
            <a:pPr eaLnBrk="1" hangingPunct="1"/>
            <a:r>
              <a:rPr lang="en-US" altLang="en-US" dirty="0"/>
              <a:t>References</a:t>
            </a:r>
          </a:p>
        </p:txBody>
      </p:sp>
      <p:sp>
        <p:nvSpPr>
          <p:cNvPr id="34819" name="Rectangle 5">
            <a:extLst>
              <a:ext uri="{FF2B5EF4-FFF2-40B4-BE49-F238E27FC236}">
                <a16:creationId xmlns:a16="http://schemas.microsoft.com/office/drawing/2014/main" id="{CA460F6A-D3CE-6493-EB4D-B269396B21CA}"/>
              </a:ext>
            </a:extLst>
          </p:cNvPr>
          <p:cNvSpPr>
            <a:spLocks noGrp="1" noChangeArrowheads="1"/>
          </p:cNvSpPr>
          <p:nvPr>
            <p:ph idx="1"/>
          </p:nvPr>
        </p:nvSpPr>
        <p:spPr>
          <a:xfrm>
            <a:off x="107950" y="1484313"/>
            <a:ext cx="8856663" cy="4681537"/>
          </a:xfrm>
        </p:spPr>
        <p:txBody>
          <a:bodyPr/>
          <a:lstStyle/>
          <a:p>
            <a:pPr lvl="1" eaLnBrk="1" hangingPunct="1"/>
            <a:r>
              <a:rPr lang="en-GB" altLang="en-US" sz="2000" dirty="0">
                <a:solidFill>
                  <a:srgbClr val="000000"/>
                </a:solidFill>
                <a:latin typeface="Arial" panose="020B0604020202020204" pitchFamily="34" charset="0"/>
                <a:cs typeface="Arial" panose="020B0604020202020204" pitchFamily="34" charset="0"/>
              </a:rPr>
              <a:t>Mohapatra, P.K.J. (2000). </a:t>
            </a:r>
            <a:r>
              <a:rPr lang="en-GB" altLang="en-US" sz="2000" i="1" dirty="0">
                <a:solidFill>
                  <a:srgbClr val="000000"/>
                </a:solidFill>
                <a:latin typeface="Arial" panose="020B0604020202020204" pitchFamily="34" charset="0"/>
                <a:cs typeface="Arial" panose="020B0604020202020204" pitchFamily="34" charset="0"/>
              </a:rPr>
              <a:t>Software Engineering: (a Lifecycle Approach)</a:t>
            </a:r>
            <a:r>
              <a:rPr lang="en-GB" altLang="en-US" sz="2000" dirty="0">
                <a:solidFill>
                  <a:srgbClr val="000000"/>
                </a:solidFill>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a:p>
            <a:pPr lvl="1" eaLnBrk="1" hangingPunct="1"/>
            <a:r>
              <a:rPr lang="en-US" altLang="en-US" sz="2000" dirty="0">
                <a:latin typeface="Arial" panose="020B0604020202020204" pitchFamily="34" charset="0"/>
                <a:cs typeface="Arial" panose="020B0604020202020204" pitchFamily="34" charset="0"/>
              </a:rPr>
              <a:t> </a:t>
            </a:r>
            <a:r>
              <a:rPr lang="en-GB" altLang="en-US" sz="2000" dirty="0">
                <a:solidFill>
                  <a:srgbClr val="222222"/>
                </a:solidFill>
                <a:latin typeface="Arial" panose="020B0604020202020204" pitchFamily="34" charset="0"/>
                <a:cs typeface="Arial" panose="020B0604020202020204" pitchFamily="34" charset="0"/>
              </a:rPr>
              <a:t>Sommerville, I., 2016. Software engineering (ed.). </a:t>
            </a:r>
            <a:r>
              <a:rPr lang="en-GB" altLang="en-US" sz="2000" i="1" dirty="0">
                <a:solidFill>
                  <a:srgbClr val="222222"/>
                </a:solidFill>
                <a:latin typeface="Arial" panose="020B0604020202020204" pitchFamily="34" charset="0"/>
                <a:cs typeface="Arial" panose="020B0604020202020204" pitchFamily="34" charset="0"/>
              </a:rPr>
              <a:t>America: Pearson Education Inc</a:t>
            </a:r>
            <a:r>
              <a:rPr lang="en-GB" altLang="en-US" sz="2000" dirty="0">
                <a:solidFill>
                  <a:srgbClr val="222222"/>
                </a:solidFill>
                <a:latin typeface="Arial" panose="020B0604020202020204" pitchFamily="34" charset="0"/>
                <a:cs typeface="Arial" panose="020B0604020202020204" pitchFamily="34" charset="0"/>
              </a:rPr>
              <a:t>.</a:t>
            </a:r>
            <a:endParaRPr lang="en-US" altLang="en-US" sz="2000" dirty="0">
              <a:latin typeface="Arial" panose="020B0604020202020204" pitchFamily="34" charset="0"/>
              <a:cs typeface="Arial" panose="020B0604020202020204" pitchFamily="34" charset="0"/>
            </a:endParaRPr>
          </a:p>
          <a:p>
            <a:pPr lvl="1" eaLnBrk="1" hangingPunct="1"/>
            <a:r>
              <a:rPr lang="en-US" altLang="en-US" sz="2000" dirty="0">
                <a:latin typeface="Arial" panose="020B0604020202020204" pitchFamily="34" charset="0"/>
                <a:cs typeface="Arial" panose="020B0604020202020204" pitchFamily="34" charset="0"/>
              </a:rPr>
              <a:t> </a:t>
            </a:r>
            <a:r>
              <a:rPr lang="en-GB" altLang="en-US" sz="2000" dirty="0" err="1">
                <a:solidFill>
                  <a:srgbClr val="222222"/>
                </a:solidFill>
                <a:latin typeface="Arial" panose="020B0604020202020204" pitchFamily="34" charset="0"/>
                <a:cs typeface="Arial" panose="020B0604020202020204" pitchFamily="34" charset="0"/>
              </a:rPr>
              <a:t>Gotterbarn</a:t>
            </a:r>
            <a:r>
              <a:rPr lang="en-GB" altLang="en-US" sz="2000" dirty="0">
                <a:solidFill>
                  <a:srgbClr val="222222"/>
                </a:solidFill>
                <a:latin typeface="Arial" panose="020B0604020202020204" pitchFamily="34" charset="0"/>
                <a:cs typeface="Arial" panose="020B0604020202020204" pitchFamily="34" charset="0"/>
              </a:rPr>
              <a:t>, D., Miller, K. and Rogerson, S., 1997. Software engineering code of ethics. </a:t>
            </a:r>
            <a:r>
              <a:rPr lang="en-GB" altLang="en-US" sz="2000" i="1" dirty="0">
                <a:solidFill>
                  <a:srgbClr val="222222"/>
                </a:solidFill>
                <a:latin typeface="Arial" panose="020B0604020202020204" pitchFamily="34" charset="0"/>
                <a:cs typeface="Arial" panose="020B0604020202020204" pitchFamily="34" charset="0"/>
              </a:rPr>
              <a:t>Communications of the ACM</a:t>
            </a:r>
            <a:r>
              <a:rPr lang="en-GB" altLang="en-US" sz="2000" dirty="0">
                <a:solidFill>
                  <a:srgbClr val="222222"/>
                </a:solidFill>
                <a:latin typeface="Arial" panose="020B0604020202020204" pitchFamily="34" charset="0"/>
                <a:cs typeface="Arial" panose="020B0604020202020204" pitchFamily="34" charset="0"/>
              </a:rPr>
              <a:t>, </a:t>
            </a:r>
            <a:r>
              <a:rPr lang="en-GB" altLang="en-US" sz="2000" i="1" dirty="0">
                <a:solidFill>
                  <a:srgbClr val="222222"/>
                </a:solidFill>
                <a:latin typeface="Arial" panose="020B0604020202020204" pitchFamily="34" charset="0"/>
                <a:cs typeface="Arial" panose="020B0604020202020204" pitchFamily="34" charset="0"/>
              </a:rPr>
              <a:t>40</a:t>
            </a:r>
            <a:r>
              <a:rPr lang="en-GB" altLang="en-US" sz="2000" dirty="0">
                <a:solidFill>
                  <a:srgbClr val="222222"/>
                </a:solidFill>
                <a:latin typeface="Arial" panose="020B0604020202020204" pitchFamily="34" charset="0"/>
                <a:cs typeface="Arial" panose="020B0604020202020204" pitchFamily="34" charset="0"/>
              </a:rPr>
              <a:t>(11), pp.110-118.</a:t>
            </a:r>
          </a:p>
          <a:p>
            <a:pPr lvl="1" eaLnBrk="1" hangingPunct="1"/>
            <a:r>
              <a:rPr lang="en-GB" altLang="en-US" sz="2000" dirty="0">
                <a:solidFill>
                  <a:srgbClr val="222222"/>
                </a:solidFill>
                <a:latin typeface="Arial" panose="020B0604020202020204" pitchFamily="34" charset="0"/>
                <a:cs typeface="Arial" panose="020B0604020202020204" pitchFamily="34" charset="0"/>
              </a:rPr>
              <a:t>Keller P. and </a:t>
            </a:r>
            <a:r>
              <a:rPr lang="en-GB" altLang="en-US" sz="2000" dirty="0" err="1">
                <a:solidFill>
                  <a:srgbClr val="222222"/>
                </a:solidFill>
                <a:latin typeface="Arial" panose="020B0604020202020204" pitchFamily="34" charset="0"/>
                <a:cs typeface="Arial" panose="020B0604020202020204" pitchFamily="34" charset="0"/>
              </a:rPr>
              <a:t>Pyzdek</a:t>
            </a:r>
            <a:r>
              <a:rPr lang="en-GB" altLang="en-US" sz="2000" dirty="0">
                <a:solidFill>
                  <a:srgbClr val="222222"/>
                </a:solidFill>
                <a:latin typeface="Arial" panose="020B0604020202020204" pitchFamily="34" charset="0"/>
                <a:cs typeface="Arial" panose="020B0604020202020204" pitchFamily="34" charset="0"/>
              </a:rPr>
              <a:t> T., (2013) The Handbook for Quality Management, McGraw-Hill   </a:t>
            </a:r>
          </a:p>
          <a:p>
            <a:pPr lvl="1" eaLnBrk="1" hangingPunct="1"/>
            <a:r>
              <a:rPr lang="en-GB" altLang="en-US" sz="2000" dirty="0">
                <a:solidFill>
                  <a:srgbClr val="222222"/>
                </a:solidFill>
                <a:latin typeface="Arial" panose="020B0604020202020204" pitchFamily="34" charset="0"/>
                <a:cs typeface="Arial" panose="020B0604020202020204" pitchFamily="34" charset="0"/>
              </a:rPr>
              <a:t> Pressman R (2010), Software Engineering 7</a:t>
            </a:r>
            <a:r>
              <a:rPr lang="en-GB" altLang="en-US" sz="2000" baseline="30000" dirty="0">
                <a:solidFill>
                  <a:srgbClr val="222222"/>
                </a:solidFill>
                <a:latin typeface="Arial" panose="020B0604020202020204" pitchFamily="34" charset="0"/>
                <a:cs typeface="Arial" panose="020B0604020202020204" pitchFamily="34" charset="0"/>
              </a:rPr>
              <a:t>th</a:t>
            </a:r>
            <a:r>
              <a:rPr lang="en-GB" altLang="en-US" sz="2000" dirty="0">
                <a:solidFill>
                  <a:srgbClr val="222222"/>
                </a:solidFill>
                <a:latin typeface="Arial" panose="020B0604020202020204" pitchFamily="34" charset="0"/>
                <a:cs typeface="Arial" panose="020B0604020202020204" pitchFamily="34" charset="0"/>
              </a:rPr>
              <a:t> ed. McGraw-Hill</a:t>
            </a:r>
          </a:p>
          <a:p>
            <a:pPr lvl="1" eaLnBrk="1" hangingPunct="1"/>
            <a:r>
              <a:rPr lang="en-GB" altLang="en-US" sz="2000" dirty="0">
                <a:solidFill>
                  <a:srgbClr val="222222"/>
                </a:solidFill>
                <a:latin typeface="Arial" panose="020B0604020202020204" pitchFamily="34" charset="0"/>
                <a:cs typeface="Arial" panose="020B0604020202020204" pitchFamily="34" charset="0"/>
              </a:rPr>
              <a:t> Van </a:t>
            </a:r>
            <a:r>
              <a:rPr lang="en-GB" altLang="en-US" sz="2000" dirty="0" err="1">
                <a:solidFill>
                  <a:srgbClr val="222222"/>
                </a:solidFill>
                <a:latin typeface="Arial" panose="020B0604020202020204" pitchFamily="34" charset="0"/>
                <a:cs typeface="Arial" panose="020B0604020202020204" pitchFamily="34" charset="0"/>
              </a:rPr>
              <a:t>Scoy</a:t>
            </a:r>
            <a:r>
              <a:rPr lang="en-GB" altLang="en-US" sz="2000" dirty="0">
                <a:solidFill>
                  <a:srgbClr val="222222"/>
                </a:solidFill>
                <a:latin typeface="Arial" panose="020B0604020202020204" pitchFamily="34" charset="0"/>
                <a:cs typeface="Arial" panose="020B0604020202020204" pitchFamily="34" charset="0"/>
              </a:rPr>
              <a:t>, R.L (1992) Software Development Risk: Opportunity, Not Problem. Software Engineering Institute</a:t>
            </a:r>
          </a:p>
          <a:p>
            <a:pPr lvl="1" eaLnBrk="1" hangingPunct="1"/>
            <a:r>
              <a:rPr lang="en-GB" altLang="en-US" sz="1800" dirty="0">
                <a:solidFill>
                  <a:srgbClr val="000000"/>
                </a:solidFill>
                <a:latin typeface="Arial" panose="020B0604020202020204" pitchFamily="34" charset="0"/>
                <a:cs typeface="Arial" panose="020B0604020202020204" pitchFamily="34" charset="0"/>
              </a:rPr>
              <a:t>Guide to the Software Engineering Body of Knowledge SWEBOK ® A Project of the IEEE Computer Society. (n.d.).</a:t>
            </a:r>
          </a:p>
          <a:p>
            <a:r>
              <a:rPr lang="en-GB" altLang="en-US" sz="2000" i="0" dirty="0">
                <a:solidFill>
                  <a:srgbClr val="000000"/>
                </a:solidFill>
                <a:latin typeface="Arial" panose="020B0604020202020204" pitchFamily="34" charset="0"/>
                <a:cs typeface="Arial" panose="020B0604020202020204" pitchFamily="34" charset="0"/>
              </a:rPr>
              <a:t>‌</a:t>
            </a:r>
          </a:p>
          <a:p>
            <a:pPr lvl="1" eaLnBrk="1" hangingPunct="1"/>
            <a:endParaRPr lang="en-US"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39FFB86-9156-EC30-42EF-2AF851EE8F01}"/>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1– Introduction to The Software Engineering Unit </a:t>
            </a:r>
          </a:p>
        </p:txBody>
      </p:sp>
      <p:sp>
        <p:nvSpPr>
          <p:cNvPr id="36867" name="Rectangle 3">
            <a:extLst>
              <a:ext uri="{FF2B5EF4-FFF2-40B4-BE49-F238E27FC236}">
                <a16:creationId xmlns:a16="http://schemas.microsoft.com/office/drawing/2014/main" id="{9DE83431-BD79-B943-E21E-89A28B989BAB}"/>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03BA-B87A-8CB0-E7DB-41EE1C651DA0}"/>
              </a:ext>
            </a:extLst>
          </p:cNvPr>
          <p:cNvSpPr>
            <a:spLocks noGrp="1"/>
          </p:cNvSpPr>
          <p:nvPr>
            <p:ph type="title"/>
          </p:nvPr>
        </p:nvSpPr>
        <p:spPr/>
        <p:txBody>
          <a:bodyPr/>
          <a:lstStyle/>
          <a:p>
            <a:r>
              <a:rPr lang="en-GB" dirty="0"/>
              <a:t>Unit Outcomes</a:t>
            </a:r>
          </a:p>
        </p:txBody>
      </p:sp>
      <p:sp>
        <p:nvSpPr>
          <p:cNvPr id="3" name="Content Placeholder 2">
            <a:extLst>
              <a:ext uri="{FF2B5EF4-FFF2-40B4-BE49-F238E27FC236}">
                <a16:creationId xmlns:a16="http://schemas.microsoft.com/office/drawing/2014/main" id="{1739C56E-8CA5-8AEA-430E-8298AFD057B9}"/>
              </a:ext>
            </a:extLst>
          </p:cNvPr>
          <p:cNvSpPr>
            <a:spLocks noGrp="1"/>
          </p:cNvSpPr>
          <p:nvPr>
            <p:ph idx="1"/>
          </p:nvPr>
        </p:nvSpPr>
        <p:spPr>
          <a:xfrm>
            <a:off x="143668" y="1484784"/>
            <a:ext cx="8856663" cy="4319587"/>
          </a:xfrm>
        </p:spPr>
        <p:txBody>
          <a:bodyPr/>
          <a:lstStyle/>
          <a:p>
            <a:pPr marL="457200" indent="-457200">
              <a:buFont typeface="Arial" panose="020B0604020202020204" pitchFamily="34" charset="0"/>
              <a:buChar char="•"/>
            </a:pPr>
            <a:r>
              <a:rPr lang="en-GB" sz="2800" i="0" dirty="0">
                <a:effectLst/>
                <a:latin typeface="Arial" panose="020B0604020202020204" pitchFamily="34" charset="0"/>
                <a:ea typeface="Times New Roman" panose="02020603050405020304" pitchFamily="18" charset="0"/>
              </a:rPr>
              <a:t>Explain the need for an engineering approach to software development</a:t>
            </a:r>
          </a:p>
          <a:p>
            <a:pPr marL="457200" indent="-457200">
              <a:buFont typeface="Arial" panose="020B0604020202020204" pitchFamily="34" charset="0"/>
              <a:buChar char="•"/>
            </a:pPr>
            <a:r>
              <a:rPr lang="en-GB" sz="2800" i="0" dirty="0">
                <a:effectLst/>
                <a:latin typeface="Arial" panose="020B0604020202020204" pitchFamily="34" charset="0"/>
                <a:ea typeface="Times New Roman" panose="02020603050405020304" pitchFamily="18" charset="0"/>
              </a:rPr>
              <a:t>Explain software engineering key practices and principles</a:t>
            </a:r>
            <a:endParaRPr lang="en-GB" sz="2800" i="0" dirty="0">
              <a:latin typeface="Arial" panose="020B0604020202020204" pitchFamily="34" charset="0"/>
              <a:ea typeface="Times New Roman" panose="02020603050405020304" pitchFamily="18" charset="0"/>
            </a:endParaRPr>
          </a:p>
          <a:p>
            <a:pPr marL="457200" indent="-457200">
              <a:buFont typeface="Arial" panose="020B0604020202020204" pitchFamily="34" charset="0"/>
              <a:buChar char="•"/>
            </a:pPr>
            <a:r>
              <a:rPr lang="en-GB" sz="2800" i="0" dirty="0">
                <a:effectLst/>
                <a:latin typeface="Arial" panose="020B0604020202020204" pitchFamily="34" charset="0"/>
                <a:ea typeface="Times New Roman" panose="02020603050405020304" pitchFamily="18" charset="0"/>
              </a:rPr>
              <a:t>Create models of software data and processes using object-oriented modelling approaches</a:t>
            </a:r>
          </a:p>
          <a:p>
            <a:pPr marL="457200" indent="-457200">
              <a:buFont typeface="Arial" panose="020B0604020202020204" pitchFamily="34" charset="0"/>
              <a:buChar char="•"/>
            </a:pPr>
            <a:r>
              <a:rPr lang="en-GB" sz="2800" i="0" spc="-35" dirty="0">
                <a:effectLst/>
                <a:latin typeface="Arial" panose="020B0604020202020204" pitchFamily="34" charset="0"/>
                <a:ea typeface="Times New Roman" panose="02020603050405020304" pitchFamily="18" charset="0"/>
                <a:cs typeface="Times New Roman" panose="02020603050405020304" pitchFamily="18" charset="0"/>
              </a:rPr>
              <a:t>Describe and evaluate tools and techniques to enhance productivity and quality of software</a:t>
            </a:r>
          </a:p>
          <a:p>
            <a:pPr marL="0" indent="0"/>
            <a:endParaRPr lang="en-GB" sz="2800" dirty="0"/>
          </a:p>
        </p:txBody>
      </p:sp>
    </p:spTree>
    <p:extLst>
      <p:ext uri="{BB962C8B-B14F-4D97-AF65-F5344CB8AC3E}">
        <p14:creationId xmlns:p14="http://schemas.microsoft.com/office/powerpoint/2010/main" val="393898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879CA3DD-16DC-A6C2-1640-CAD603DC4961}"/>
              </a:ext>
            </a:extLst>
          </p:cNvPr>
          <p:cNvSpPr>
            <a:spLocks noGrp="1" noChangeArrowheads="1"/>
          </p:cNvSpPr>
          <p:nvPr>
            <p:ph type="title"/>
          </p:nvPr>
        </p:nvSpPr>
        <p:spPr/>
        <p:txBody>
          <a:bodyPr/>
          <a:lstStyle/>
          <a:p>
            <a:pPr eaLnBrk="1" hangingPunct="1"/>
            <a:r>
              <a:rPr lang="en-US" altLang="en-US" dirty="0"/>
              <a:t>The Unit Roadmap  </a:t>
            </a:r>
          </a:p>
        </p:txBody>
      </p:sp>
      <p:sp>
        <p:nvSpPr>
          <p:cNvPr id="11267" name="Rectangle 5">
            <a:extLst>
              <a:ext uri="{FF2B5EF4-FFF2-40B4-BE49-F238E27FC236}">
                <a16:creationId xmlns:a16="http://schemas.microsoft.com/office/drawing/2014/main" id="{C481F757-71E8-C8F9-2E30-3477F5A8B2F1}"/>
              </a:ext>
            </a:extLst>
          </p:cNvPr>
          <p:cNvSpPr>
            <a:spLocks noGrp="1" noChangeArrowheads="1"/>
          </p:cNvSpPr>
          <p:nvPr>
            <p:ph idx="1"/>
          </p:nvPr>
        </p:nvSpPr>
        <p:spPr>
          <a:xfrm>
            <a:off x="107950" y="1258888"/>
            <a:ext cx="8856663" cy="4906963"/>
          </a:xfrm>
        </p:spPr>
        <p:txBody>
          <a:bodyPr/>
          <a:lstStyle/>
          <a:p>
            <a:pPr lvl="1" eaLnBrk="1" hangingPunct="1">
              <a:defRPr/>
            </a:pPr>
            <a:r>
              <a:rPr lang="en-GB" altLang="en-US" sz="2000" b="1" dirty="0">
                <a:highlight>
                  <a:srgbClr val="C0C0C0"/>
                </a:highlight>
                <a:latin typeface="Arial" panose="020B0604020202020204" pitchFamily="34" charset="0"/>
              </a:rPr>
              <a:t>Topic 1: Introduction to Software Engineering Unit </a:t>
            </a:r>
          </a:p>
          <a:p>
            <a:pPr lvl="1" algn="just" eaLnBrk="1" hangingPunct="1">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lvl="1" eaLnBrk="1" hangingPunct="1">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lvl="1" eaLnBrk="1" hangingPunct="1">
              <a:defRPr/>
            </a:pPr>
            <a:r>
              <a:rPr lang="en-GB" altLang="en-US" sz="2000" dirty="0">
                <a:latin typeface="Arial" panose="020B0604020202020204" pitchFamily="34" charset="0"/>
              </a:rPr>
              <a:t>Topic 4: Requirement Engineering</a:t>
            </a:r>
          </a:p>
          <a:p>
            <a:pPr lvl="1" eaLnBrk="1" hangingPunct="1">
              <a:defRPr/>
            </a:pPr>
            <a:r>
              <a:rPr lang="en-GB" altLang="en-US" sz="2000" dirty="0">
                <a:latin typeface="Arial" panose="020B0604020202020204" pitchFamily="34" charset="0"/>
              </a:rPr>
              <a:t>Topic 5: System Modelling &amp; Design  </a:t>
            </a:r>
          </a:p>
          <a:p>
            <a:pPr lvl="1" eaLnBrk="1" hangingPunct="1">
              <a:defRPr/>
            </a:pPr>
            <a:r>
              <a:rPr lang="en-GB" altLang="en-US" sz="2000" dirty="0">
                <a:latin typeface="Arial" panose="020B0604020202020204" pitchFamily="34" charset="0"/>
              </a:rPr>
              <a:t>Topic 6: Software Implementation &amp; Testing</a:t>
            </a:r>
          </a:p>
          <a:p>
            <a:pPr lvl="1" eaLnBrk="1" hangingPunct="1">
              <a:defRPr/>
            </a:pPr>
            <a:r>
              <a:rPr lang="en-GB" altLang="en-US" sz="2000" dirty="0">
                <a:latin typeface="Arial" panose="020B0604020202020204" pitchFamily="34" charset="0"/>
              </a:rPr>
              <a:t>Topic 7: System Dependency &amp; Security</a:t>
            </a:r>
          </a:p>
          <a:p>
            <a:pPr lvl="1" eaLnBrk="1" hangingPunct="1">
              <a:defRPr/>
            </a:pPr>
            <a:r>
              <a:rPr lang="en-GB" altLang="en-US" sz="2000" dirty="0">
                <a:latin typeface="Arial" panose="020B0604020202020204" pitchFamily="34" charset="0"/>
              </a:rPr>
              <a:t>Topic 8: Project Management</a:t>
            </a:r>
          </a:p>
          <a:p>
            <a:pPr lvl="1" eaLnBrk="1" hangingPunct="1">
              <a:defRPr/>
            </a:pPr>
            <a:r>
              <a:rPr lang="en-GB" altLang="en-US" sz="2000" dirty="0">
                <a:latin typeface="Arial" panose="020B0604020202020204" pitchFamily="34" charset="0"/>
              </a:rPr>
              <a:t>Topic 9: Mini Project 1</a:t>
            </a:r>
          </a:p>
          <a:p>
            <a:pPr lvl="1" eaLnBrk="1" hangingPunct="1">
              <a:defRPr/>
            </a:pPr>
            <a:r>
              <a:rPr lang="en-GB" altLang="en-US" sz="2000" dirty="0">
                <a:latin typeface="Arial" panose="020B0604020202020204" pitchFamily="34" charset="0"/>
              </a:rPr>
              <a:t>Topic 10: Mini Project 2</a:t>
            </a:r>
          </a:p>
          <a:p>
            <a:pPr lvl="1" eaLnBrk="1" hangingPunct="1">
              <a:defRPr/>
            </a:pPr>
            <a:r>
              <a:rPr lang="en-GB" altLang="en-US" sz="2000" dirty="0">
                <a:latin typeface="Arial" panose="020B0604020202020204" pitchFamily="34" charset="0"/>
              </a:rPr>
              <a:t>Topic 11: Mini Project 3</a:t>
            </a:r>
          </a:p>
          <a:p>
            <a:pPr lvl="1" eaLnBrk="1" hangingPunct="1">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B9D4CD-CA8F-D779-5439-41B085FCA426}"/>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9FB9D4CD-CA8F-D779-5439-41B085FCA426}"/>
                  </a:ext>
                </a:extLst>
              </p:cNvPr>
              <p:cNvPicPr/>
              <p:nvPr/>
            </p:nvPicPr>
            <p:blipFill>
              <a:blip r:embed="rId4"/>
              <a:stretch>
                <a:fillRect/>
              </a:stretch>
            </p:blipFill>
            <p:spPr>
              <a:xfrm>
                <a:off x="11707148" y="6431318"/>
                <a:ext cx="43200" cy="835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34FD-BA0B-E8D6-F03D-11258B12AF27}"/>
              </a:ext>
            </a:extLst>
          </p:cNvPr>
          <p:cNvSpPr>
            <a:spLocks noGrp="1"/>
          </p:cNvSpPr>
          <p:nvPr>
            <p:ph type="title"/>
          </p:nvPr>
        </p:nvSpPr>
        <p:spPr/>
        <p:txBody>
          <a:bodyPr/>
          <a:lstStyle/>
          <a:p>
            <a:r>
              <a:rPr lang="en-GB" dirty="0"/>
              <a:t>Unit Assessment Methods</a:t>
            </a:r>
          </a:p>
        </p:txBody>
      </p:sp>
      <p:sp>
        <p:nvSpPr>
          <p:cNvPr id="3" name="Content Placeholder 2">
            <a:extLst>
              <a:ext uri="{FF2B5EF4-FFF2-40B4-BE49-F238E27FC236}">
                <a16:creationId xmlns:a16="http://schemas.microsoft.com/office/drawing/2014/main" id="{B36EEA8E-3C21-BFC0-358D-178FAD517321}"/>
              </a:ext>
            </a:extLst>
          </p:cNvPr>
          <p:cNvSpPr>
            <a:spLocks noGrp="1"/>
          </p:cNvSpPr>
          <p:nvPr>
            <p:ph idx="1"/>
          </p:nvPr>
        </p:nvSpPr>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100 % Minin Project + Report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7A7A2A-E77A-BB25-3B61-DB1659676EED}"/>
                  </a:ext>
                </a:extLst>
              </p14:cNvPr>
              <p14:cNvContentPartPr/>
              <p14:nvPr/>
            </p14:nvContentPartPr>
            <p14:xfrm>
              <a:off x="3320707" y="555390"/>
              <a:ext cx="14400" cy="30240"/>
            </p14:xfrm>
          </p:contentPart>
        </mc:Choice>
        <mc:Fallback xmlns="">
          <p:pic>
            <p:nvPicPr>
              <p:cNvPr id="4" name="Ink 3">
                <a:extLst>
                  <a:ext uri="{FF2B5EF4-FFF2-40B4-BE49-F238E27FC236}">
                    <a16:creationId xmlns:a16="http://schemas.microsoft.com/office/drawing/2014/main" id="{A87A7A2A-E77A-BB25-3B61-DB1659676EED}"/>
                  </a:ext>
                </a:extLst>
              </p:cNvPr>
              <p:cNvPicPr/>
              <p:nvPr/>
            </p:nvPicPr>
            <p:blipFill>
              <a:blip r:embed="rId3"/>
              <a:stretch>
                <a:fillRect/>
              </a:stretch>
            </p:blipFill>
            <p:spPr>
              <a:xfrm>
                <a:off x="3311707" y="546750"/>
                <a:ext cx="32040" cy="47880"/>
              </a:xfrm>
              <a:prstGeom prst="rect">
                <a:avLst/>
              </a:prstGeom>
            </p:spPr>
          </p:pic>
        </mc:Fallback>
      </mc:AlternateContent>
    </p:spTree>
    <p:extLst>
      <p:ext uri="{BB962C8B-B14F-4D97-AF65-F5344CB8AC3E}">
        <p14:creationId xmlns:p14="http://schemas.microsoft.com/office/powerpoint/2010/main" val="101097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CA18932D-A5DD-327A-2368-C66D414F3556}"/>
              </a:ext>
            </a:extLst>
          </p:cNvPr>
          <p:cNvSpPr>
            <a:spLocks noGrp="1" noChangeArrowheads="1"/>
          </p:cNvSpPr>
          <p:nvPr>
            <p:ph type="title"/>
          </p:nvPr>
        </p:nvSpPr>
        <p:spPr/>
        <p:txBody>
          <a:bodyPr/>
          <a:lstStyle/>
          <a:p>
            <a:pPr eaLnBrk="1" hangingPunct="1"/>
            <a:r>
              <a:rPr lang="en-GB" altLang="en-US" dirty="0"/>
              <a:t>Scope and Coverage</a:t>
            </a:r>
          </a:p>
        </p:txBody>
      </p:sp>
      <p:sp>
        <p:nvSpPr>
          <p:cNvPr id="9219" name="Rectangle 7">
            <a:extLst>
              <a:ext uri="{FF2B5EF4-FFF2-40B4-BE49-F238E27FC236}">
                <a16:creationId xmlns:a16="http://schemas.microsoft.com/office/drawing/2014/main" id="{EA3EC379-C8F7-4248-2327-4FEA08865092}"/>
              </a:ext>
            </a:extLst>
          </p:cNvPr>
          <p:cNvSpPr>
            <a:spLocks noGrp="1" noChangeArrowheads="1"/>
          </p:cNvSpPr>
          <p:nvPr>
            <p:ph idx="1"/>
          </p:nvPr>
        </p:nvSpPr>
        <p:spPr>
          <a:xfrm>
            <a:off x="107950" y="1258888"/>
            <a:ext cx="8856663" cy="4906962"/>
          </a:xfrm>
        </p:spPr>
        <p:txBody>
          <a:bodyPr/>
          <a:lstStyle/>
          <a:p>
            <a:pPr eaLnBrk="1" hangingPunct="1"/>
            <a:r>
              <a:rPr lang="en-GB" altLang="en-US" dirty="0"/>
              <a:t>This topic will cover:</a:t>
            </a:r>
          </a:p>
          <a:p>
            <a:pPr lvl="1" eaLnBrk="1" hangingPunct="1"/>
            <a:r>
              <a:rPr lang="en-GB" altLang="en-US" dirty="0">
                <a:latin typeface="Arial" panose="020B0604020202020204" pitchFamily="34" charset="0"/>
              </a:rPr>
              <a:t>Unit Overview</a:t>
            </a:r>
          </a:p>
          <a:p>
            <a:pPr lvl="1" eaLnBrk="1" hangingPunct="1"/>
            <a:r>
              <a:rPr lang="en-GB" altLang="en-US" dirty="0">
                <a:latin typeface="Arial" panose="020B0604020202020204" pitchFamily="34" charset="0"/>
              </a:rPr>
              <a:t>Session Overview</a:t>
            </a:r>
          </a:p>
          <a:p>
            <a:pPr lvl="1" eaLnBrk="1" hangingPunct="1"/>
            <a:r>
              <a:rPr lang="en-GB" altLang="en-US" dirty="0">
                <a:latin typeface="Arial" panose="020B0604020202020204" pitchFamily="34" charset="0"/>
              </a:rPr>
              <a:t>Software definitions</a:t>
            </a:r>
          </a:p>
          <a:p>
            <a:pPr lvl="2" eaLnBrk="1" hangingPunct="1"/>
            <a:r>
              <a:rPr lang="en-GB" altLang="en-US" dirty="0">
                <a:latin typeface="Arial" panose="020B0604020202020204" pitchFamily="34" charset="0"/>
              </a:rPr>
              <a:t>Software characteristics</a:t>
            </a:r>
          </a:p>
          <a:p>
            <a:pPr lvl="2" eaLnBrk="1" hangingPunct="1"/>
            <a:r>
              <a:rPr lang="en-GB" altLang="en-US" dirty="0">
                <a:latin typeface="Arial" panose="020B0604020202020204" pitchFamily="34" charset="0"/>
              </a:rPr>
              <a:t>Software application domains</a:t>
            </a:r>
          </a:p>
          <a:p>
            <a:pPr lvl="1" eaLnBrk="1" hangingPunct="1"/>
            <a:r>
              <a:rPr lang="en-GB" altLang="en-US" dirty="0">
                <a:latin typeface="Arial" panose="020B0604020202020204" pitchFamily="34" charset="0"/>
                <a:ea typeface="Times New Roman" panose="02020603050405020304" pitchFamily="18" charset="0"/>
                <a:cs typeface="Arial" panose="020B0604020202020204" pitchFamily="34" charset="0"/>
              </a:rPr>
              <a:t>Software crisis and issues in software development</a:t>
            </a:r>
          </a:p>
          <a:p>
            <a:pPr lvl="1" eaLnBrk="1" hangingPunct="1"/>
            <a:r>
              <a:rPr lang="en-GB" altLang="en-US" dirty="0">
                <a:latin typeface="Arial" panose="020B0604020202020204" pitchFamily="34" charset="0"/>
                <a:ea typeface="Times New Roman" panose="02020603050405020304" pitchFamily="18" charset="0"/>
                <a:cs typeface="Arial" panose="020B0604020202020204" pitchFamily="34" charset="0"/>
              </a:rPr>
              <a:t>Software Engineering</a:t>
            </a:r>
          </a:p>
          <a:p>
            <a:pPr lvl="1" eaLnBrk="1" hangingPunct="1"/>
            <a:r>
              <a:rPr lang="en-GB" altLang="en-US" dirty="0">
                <a:latin typeface="Arial" panose="020B0604020202020204" pitchFamily="34" charset="0"/>
                <a:ea typeface="Times New Roman" panose="02020603050405020304" pitchFamily="18" charset="0"/>
                <a:cs typeface="Arial" panose="020B0604020202020204" pitchFamily="34" charset="0"/>
              </a:rPr>
              <a:t>Software Quality Measurement &amp; Factors</a:t>
            </a:r>
          </a:p>
          <a:p>
            <a:pPr lvl="1" eaLnBrk="1" hangingPunct="1"/>
            <a:r>
              <a:rPr lang="en-GB" altLang="en-US" dirty="0">
                <a:latin typeface="Arial" panose="020B0604020202020204" pitchFamily="34" charset="0"/>
                <a:ea typeface="Times New Roman" panose="02020603050405020304" pitchFamily="18" charset="0"/>
                <a:cs typeface="Arial" panose="020B0604020202020204" pitchFamily="34" charset="0"/>
              </a:rPr>
              <a:t>Software Engineering Ethics</a:t>
            </a:r>
          </a:p>
          <a:p>
            <a:pPr lvl="1" eaLnBrk="1" hangingPunct="1"/>
            <a:endParaRPr lang="en-GB" altLang="en-US" dirty="0">
              <a:latin typeface="Arial" panose="020B0604020202020204" pitchFamily="34" charset="0"/>
              <a:ea typeface="Times New Roman" panose="02020603050405020304" pitchFamily="18" charset="0"/>
              <a:cs typeface="Arial" panose="020B0604020202020204" pitchFamily="34" charset="0"/>
            </a:endParaRPr>
          </a:p>
          <a:p>
            <a:pPr lvl="1" eaLnBrk="1" hangingPunct="1"/>
            <a:endParaRPr lang="en-GB" altLang="en-US" dirty="0">
              <a:latin typeface="Arial" panose="020B0604020202020204" pitchFamily="34" charset="0"/>
              <a:cs typeface="Arial" panose="020B0604020202020204" pitchFamily="34" charset="0"/>
            </a:endParaRPr>
          </a:p>
          <a:p>
            <a:pPr lvl="2" eaLnBrk="1" hangingPunct="1"/>
            <a:endParaRPr lang="en-GB"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630FC58A-7025-C4A6-FAC4-8A6B92FD7FED}"/>
              </a:ext>
            </a:extLst>
          </p:cNvPr>
          <p:cNvSpPr>
            <a:spLocks noGrp="1" noChangeArrowheads="1"/>
          </p:cNvSpPr>
          <p:nvPr>
            <p:ph type="title"/>
          </p:nvPr>
        </p:nvSpPr>
        <p:spPr/>
        <p:txBody>
          <a:bodyPr/>
          <a:lstStyle/>
          <a:p>
            <a:pPr eaLnBrk="1" hangingPunct="1"/>
            <a:r>
              <a:rPr lang="en-GB" altLang="en-US" dirty="0"/>
              <a:t>Learning Outcomes</a:t>
            </a:r>
            <a:endParaRPr lang="en-US" altLang="en-US" dirty="0"/>
          </a:p>
        </p:txBody>
      </p:sp>
      <p:sp>
        <p:nvSpPr>
          <p:cNvPr id="11267" name="Rectangle 5">
            <a:extLst>
              <a:ext uri="{FF2B5EF4-FFF2-40B4-BE49-F238E27FC236}">
                <a16:creationId xmlns:a16="http://schemas.microsoft.com/office/drawing/2014/main" id="{7D5BC0A6-DC60-8865-10D5-18087DB23DFF}"/>
              </a:ext>
            </a:extLst>
          </p:cNvPr>
          <p:cNvSpPr>
            <a:spLocks noGrp="1" noChangeArrowheads="1"/>
          </p:cNvSpPr>
          <p:nvPr>
            <p:ph idx="1"/>
          </p:nvPr>
        </p:nvSpPr>
        <p:spPr/>
        <p:txBody>
          <a:bodyPr/>
          <a:lstStyle/>
          <a:p>
            <a:pPr eaLnBrk="1" hangingPunct="1"/>
            <a:r>
              <a:rPr lang="en-GB" altLang="en-US" dirty="0"/>
              <a:t>By the end of this topic students will be able to:</a:t>
            </a:r>
          </a:p>
          <a:p>
            <a:pPr marL="914400" lvl="1" indent="-457200" algn="just">
              <a:spcBef>
                <a:spcPts val="300"/>
              </a:spcBef>
              <a:spcAft>
                <a:spcPts val="300"/>
              </a:spcAft>
            </a:pPr>
            <a:r>
              <a:rPr lang="en-GB" altLang="en-US" dirty="0">
                <a:latin typeface="Arial" panose="020B0604020202020204" pitchFamily="34" charset="0"/>
                <a:ea typeface="Calibri" panose="020F0502020204030204" pitchFamily="34" charset="0"/>
                <a:cs typeface="Arial" panose="020B0604020202020204" pitchFamily="34" charset="0"/>
              </a:rPr>
              <a:t>Discuss the nature of software</a:t>
            </a:r>
            <a:endParaRPr lang="en-GB" altLang="en-US" dirty="0">
              <a:latin typeface="Arial" panose="020B0604020202020204" pitchFamily="34" charset="0"/>
              <a:ea typeface="Calibri" panose="020F0502020204030204" pitchFamily="34" charset="0"/>
              <a:cs typeface="Times New Roman" panose="02020603050405020304" pitchFamily="18" charset="0"/>
            </a:endParaRPr>
          </a:p>
          <a:p>
            <a:pPr marL="914400" lvl="1" indent="-457200" algn="just">
              <a:spcBef>
                <a:spcPts val="300"/>
              </a:spcBef>
              <a:spcAft>
                <a:spcPts val="300"/>
              </a:spcAft>
            </a:pPr>
            <a:r>
              <a:rPr lang="en-GB" altLang="en-US" dirty="0">
                <a:latin typeface="Arial" panose="020B0604020202020204" pitchFamily="34" charset="0"/>
                <a:ea typeface="Calibri" panose="020F0502020204030204" pitchFamily="34" charset="0"/>
                <a:cs typeface="Arial" panose="020B0604020202020204" pitchFamily="34" charset="0"/>
              </a:rPr>
              <a:t>Explain the motivation for the development of software engineering</a:t>
            </a:r>
            <a:endParaRPr lang="en-GB" altLang="en-US" dirty="0">
              <a:latin typeface="Arial" panose="020B0604020202020204" pitchFamily="34" charset="0"/>
              <a:ea typeface="Calibri" panose="020F0502020204030204" pitchFamily="34" charset="0"/>
              <a:cs typeface="Times New Roman" panose="02020603050405020304" pitchFamily="18" charset="0"/>
            </a:endParaRPr>
          </a:p>
          <a:p>
            <a:pPr marL="914400" lvl="1" indent="-457200" algn="just">
              <a:spcBef>
                <a:spcPts val="300"/>
              </a:spcBef>
              <a:spcAft>
                <a:spcPts val="300"/>
              </a:spcAft>
            </a:pPr>
            <a:r>
              <a:rPr lang="en-GB" altLang="en-US" dirty="0">
                <a:latin typeface="Arial" panose="020B0604020202020204" pitchFamily="34" charset="0"/>
                <a:ea typeface="Calibri" panose="020F0502020204030204" pitchFamily="34" charset="0"/>
                <a:cs typeface="Arial" panose="020B0604020202020204" pitchFamily="34" charset="0"/>
              </a:rPr>
              <a:t>Describe the cost of software maintenance</a:t>
            </a:r>
            <a:endParaRPr lang="en-GB" altLang="en-US" dirty="0">
              <a:latin typeface="Arial" panose="020B0604020202020204" pitchFamily="34" charset="0"/>
              <a:ea typeface="Calibri" panose="020F0502020204030204" pitchFamily="34" charset="0"/>
              <a:cs typeface="Times New Roman" panose="02020603050405020304" pitchFamily="18" charset="0"/>
            </a:endParaRPr>
          </a:p>
          <a:p>
            <a:pPr marL="914400" lvl="1" indent="-457200" algn="just">
              <a:spcBef>
                <a:spcPts val="300"/>
              </a:spcBef>
              <a:spcAft>
                <a:spcPts val="300"/>
              </a:spcAft>
            </a:pPr>
            <a:r>
              <a:rPr lang="en-GB" altLang="en-US" dirty="0">
                <a:latin typeface="Arial" panose="020B0604020202020204" pitchFamily="34" charset="0"/>
                <a:ea typeface="Calibri" panose="020F0502020204030204" pitchFamily="34" charset="0"/>
                <a:cs typeface="Arial" panose="020B0604020202020204" pitchFamily="34" charset="0"/>
              </a:rPr>
              <a:t>Explain software quality</a:t>
            </a:r>
          </a:p>
          <a:p>
            <a:pPr marL="914400" lvl="1" indent="-457200" algn="just">
              <a:spcBef>
                <a:spcPts val="300"/>
              </a:spcBef>
              <a:spcAft>
                <a:spcPts val="300"/>
              </a:spcAft>
            </a:pPr>
            <a:r>
              <a:rPr lang="en-GB" altLang="en-US" dirty="0">
                <a:latin typeface="Arial" panose="020B0604020202020204" pitchFamily="34" charset="0"/>
                <a:ea typeface="Calibri" panose="020F0502020204030204" pitchFamily="34" charset="0"/>
                <a:cs typeface="Arial" panose="020B0604020202020204" pitchFamily="34" charset="0"/>
              </a:rPr>
              <a:t>D</a:t>
            </a:r>
            <a:r>
              <a:rPr lang="en-GB" altLang="en-US" dirty="0">
                <a:latin typeface="Arial" panose="020B0604020202020204" pitchFamily="34" charset="0"/>
                <a:cs typeface="Calibri" panose="020F0502020204030204" pitchFamily="34" charset="0"/>
              </a:rPr>
              <a:t>iscuss software engineering ethics</a:t>
            </a:r>
            <a:r>
              <a:rPr lang="en-GB" altLang="en-US" dirty="0">
                <a:latin typeface="Arial" panose="020B0604020202020204" pitchFamily="34" charset="0"/>
              </a:rPr>
              <a:t> </a:t>
            </a:r>
          </a:p>
          <a:p>
            <a:pPr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54FDC3CF-143B-B4C5-9E6D-5594CBC6E420}"/>
              </a:ext>
            </a:extLst>
          </p:cNvPr>
          <p:cNvSpPr>
            <a:spLocks noGrp="1" noChangeArrowheads="1"/>
          </p:cNvSpPr>
          <p:nvPr>
            <p:ph type="title"/>
          </p:nvPr>
        </p:nvSpPr>
        <p:spPr/>
        <p:txBody>
          <a:bodyPr/>
          <a:lstStyle/>
          <a:p>
            <a:pPr eaLnBrk="1" hangingPunct="1"/>
            <a:r>
              <a:rPr lang="en-US" altLang="en-US" dirty="0"/>
              <a:t>What is a software?</a:t>
            </a:r>
          </a:p>
        </p:txBody>
      </p:sp>
      <p:sp>
        <p:nvSpPr>
          <p:cNvPr id="12291" name="Rectangle 5">
            <a:extLst>
              <a:ext uri="{FF2B5EF4-FFF2-40B4-BE49-F238E27FC236}">
                <a16:creationId xmlns:a16="http://schemas.microsoft.com/office/drawing/2014/main" id="{D57EC455-B26C-2661-0A80-6D86B7FBC764}"/>
              </a:ext>
            </a:extLst>
          </p:cNvPr>
          <p:cNvSpPr>
            <a:spLocks noGrp="1" noChangeArrowheads="1"/>
          </p:cNvSpPr>
          <p:nvPr>
            <p:ph idx="1"/>
          </p:nvPr>
        </p:nvSpPr>
        <p:spPr>
          <a:xfrm>
            <a:off x="70723" y="1412776"/>
            <a:ext cx="8856663" cy="4402137"/>
          </a:xfrm>
        </p:spPr>
        <p:txBody>
          <a:bodyPr/>
          <a:lstStyle/>
          <a:p>
            <a:pPr lvl="1" eaLnBrk="1" hangingPunct="1"/>
            <a:r>
              <a:rPr lang="en-GB" altLang="en-US" sz="2400" dirty="0">
                <a:latin typeface="Arial" panose="020B0604020202020204" pitchFamily="34" charset="0"/>
              </a:rPr>
              <a:t>“Software is the programs and programming support necessary to put a computer through its assigned tasks, as distinguished from the actual machine” (New Webster’s Dictionary, 1981)</a:t>
            </a:r>
          </a:p>
          <a:p>
            <a:pPr lvl="1" eaLnBrk="1" hangingPunct="1"/>
            <a:r>
              <a:rPr lang="en-GB" altLang="en-US" sz="2400" dirty="0">
                <a:latin typeface="Arial" panose="020B0604020202020204" pitchFamily="34" charset="0"/>
              </a:rPr>
              <a:t>“Software comprises programs, data, (executable code) and instructions that enable computers to perform tasks (source code). </a:t>
            </a:r>
          </a:p>
          <a:p>
            <a:pPr marL="268287" lvl="1" indent="0" eaLnBrk="1" hangingPunct="1">
              <a:buNone/>
            </a:pPr>
            <a:endParaRPr lang="en-GB" altLang="en-US" sz="2000" dirty="0">
              <a:latin typeface="Arial" panose="020B0604020202020204" pitchFamily="34" charset="0"/>
            </a:endParaRPr>
          </a:p>
          <a:p>
            <a:pPr lvl="1" eaLnBrk="1" hangingPunct="1"/>
            <a:endParaRPr lang="en-GB" altLang="en-US" sz="2000" dirty="0">
              <a:latin typeface="Arial" panose="020B0604020202020204" pitchFamily="34" charset="0"/>
            </a:endParaRPr>
          </a:p>
          <a:p>
            <a:pPr lvl="1" eaLnBrk="1" hangingPunct="1"/>
            <a:endParaRPr lang="en-GB" altLang="en-US" sz="2000" dirty="0">
              <a:latin typeface="Arial" panose="020B0604020202020204" pitchFamily="34" charset="0"/>
            </a:endParaRPr>
          </a:p>
        </p:txBody>
      </p:sp>
      <p:pic>
        <p:nvPicPr>
          <p:cNvPr id="12292" name="Picture 2">
            <a:extLst>
              <a:ext uri="{FF2B5EF4-FFF2-40B4-BE49-F238E27FC236}">
                <a16:creationId xmlns:a16="http://schemas.microsoft.com/office/drawing/2014/main" id="{DC17946B-9562-C4B1-DCC9-FA685E8F2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005064"/>
            <a:ext cx="2520280" cy="208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BE2DBE11-4038-4581-997C-64ACD4A7B2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4983DA-240D-49EC-B288-2E5DD9DE5A63}">
  <ds:schemaRefs>
    <ds:schemaRef ds:uri="http://schemas.microsoft.com/sharepoint/v3/contenttype/forms"/>
  </ds:schemaRefs>
</ds:datastoreItem>
</file>

<file path=customXml/itemProps3.xml><?xml version="1.0" encoding="utf-8"?>
<ds:datastoreItem xmlns:ds="http://schemas.openxmlformats.org/officeDocument/2006/customXml" ds:itemID="{0E299B73-5F09-436A-BD6A-A36E7C5738D2}">
  <ds:schemaRefs>
    <ds:schemaRef ds:uri="http://schemas.microsoft.com/office/2006/documentManagement/types"/>
    <ds:schemaRef ds:uri="dbeaa6b5-7a21-43b8-ab59-31e7cbf2c187"/>
    <ds:schemaRef ds:uri="bdeceafc-5c0f-406d-b95f-35e6593d664b"/>
    <ds:schemaRef ds:uri="http://purl.org/dc/elements/1.1/"/>
    <ds:schemaRef ds:uri="http://www.w3.org/XML/1998/namespace"/>
    <ds:schemaRef ds:uri="http://schemas.microsoft.com/office/infopath/2007/PartnerControls"/>
    <ds:schemaRef ds:uri="http://schemas.openxmlformats.org/package/2006/metadata/core-properties"/>
    <ds:schemaRef ds:uri="http://purl.org/dc/terms/"/>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5895</TotalTime>
  <Words>2722</Words>
  <Application>Microsoft Office PowerPoint</Application>
  <PresentationFormat>On-screen Show (4:3)</PresentationFormat>
  <Paragraphs>262</Paragraphs>
  <Slides>35</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Gill Sans</vt:lpstr>
      <vt:lpstr>Arial</vt:lpstr>
      <vt:lpstr>Wingdings</vt:lpstr>
      <vt:lpstr>Blank Presentation</vt:lpstr>
      <vt:lpstr>test 2</vt:lpstr>
      <vt:lpstr>PowerPoint Presentation</vt:lpstr>
      <vt:lpstr>Why Software Engineering?</vt:lpstr>
      <vt:lpstr>Unit Aims</vt:lpstr>
      <vt:lpstr>Unit Outcomes</vt:lpstr>
      <vt:lpstr>The Unit Roadmap  </vt:lpstr>
      <vt:lpstr>Unit Assessment Methods</vt:lpstr>
      <vt:lpstr>Scope and Coverage</vt:lpstr>
      <vt:lpstr>Learning Outcomes</vt:lpstr>
      <vt:lpstr>What is a software?</vt:lpstr>
      <vt:lpstr>Software Functions</vt:lpstr>
      <vt:lpstr>Software Application Levels</vt:lpstr>
      <vt:lpstr>Software Characteristics</vt:lpstr>
      <vt:lpstr>Software Crisis</vt:lpstr>
      <vt:lpstr>Software Crisis Report</vt:lpstr>
      <vt:lpstr> Issues of Software Maintenance</vt:lpstr>
      <vt:lpstr>Computer Disasters in History</vt:lpstr>
      <vt:lpstr>Short Activity</vt:lpstr>
      <vt:lpstr>Checkpoint Summary  </vt:lpstr>
      <vt:lpstr>Software Quality</vt:lpstr>
      <vt:lpstr>Cost of Quality</vt:lpstr>
      <vt:lpstr>Software Quality Measurement</vt:lpstr>
      <vt:lpstr>LOC (Lines of Code)</vt:lpstr>
      <vt:lpstr>Other Methods</vt:lpstr>
      <vt:lpstr>Software Ethics</vt:lpstr>
      <vt:lpstr>Software Engineering Code of Ethics</vt:lpstr>
      <vt:lpstr>Software Engineering Code of Ethics</vt:lpstr>
      <vt:lpstr>Software Engineering Definitions</vt:lpstr>
      <vt:lpstr>Software Engineering</vt:lpstr>
      <vt:lpstr>Software (Engineering) Process</vt:lpstr>
      <vt:lpstr> Summary </vt:lpstr>
      <vt:lpstr>Quiz  </vt:lpstr>
      <vt:lpstr>The Unit Roadmap – Next Lesson </vt:lpstr>
      <vt:lpstr>Next Session</vt:lpstr>
      <vt:lpstr>References</vt:lpstr>
      <vt:lpstr>Topic 1– Introduction to The Software Engineering Unit </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261</cp:revision>
  <dcterms:created xsi:type="dcterms:W3CDTF">2008-01-18T13:21:43Z</dcterms:created>
  <dcterms:modified xsi:type="dcterms:W3CDTF">2024-04-04T08:40:01Z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