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50" r:id="rId5"/>
  </p:sldMasterIdLst>
  <p:notesMasterIdLst>
    <p:notesMasterId r:id="rId16"/>
  </p:notesMasterIdLst>
  <p:handoutMasterIdLst>
    <p:handoutMasterId r:id="rId17"/>
  </p:handoutMasterIdLst>
  <p:sldIdLst>
    <p:sldId id="261" r:id="rId6"/>
    <p:sldId id="279" r:id="rId7"/>
    <p:sldId id="280" r:id="rId8"/>
    <p:sldId id="263" r:id="rId9"/>
    <p:sldId id="284" r:id="rId10"/>
    <p:sldId id="265" r:id="rId11"/>
    <p:sldId id="275" r:id="rId12"/>
    <p:sldId id="282" r:id="rId13"/>
    <p:sldId id="283" r:id="rId14"/>
    <p:sldId id="262"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929"/>
    <a:srgbClr val="CB9535"/>
    <a:srgbClr val="974F8E"/>
    <a:srgbClr val="286A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B6007-EA79-4873-9784-CE0C427472B4}" v="1" dt="2024-04-05T08:20:34.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1"/>
    <p:restoredTop sz="94648"/>
  </p:normalViewPr>
  <p:slideViewPr>
    <p:cSldViewPr>
      <p:cViewPr varScale="1">
        <p:scale>
          <a:sx n="93" d="100"/>
          <a:sy n="93" d="100"/>
        </p:scale>
        <p:origin x="1374" y="78"/>
      </p:cViewPr>
      <p:guideLst>
        <p:guide orient="horz" pos="2160"/>
        <p:guide pos="2880"/>
        <p:guide pos="9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9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ew Pei Ling" userId="c3090c8e-0726-43ba-95b9-123e980a216d" providerId="ADAL" clId="{A9FB6007-EA79-4873-9784-CE0C427472B4}"/>
    <pc:docChg chg="modSld modMainMaster">
      <pc:chgData name="Liew Pei Ling" userId="c3090c8e-0726-43ba-95b9-123e980a216d" providerId="ADAL" clId="{A9FB6007-EA79-4873-9784-CE0C427472B4}" dt="2024-04-05T12:51:52.116" v="35" actId="20577"/>
      <pc:docMkLst>
        <pc:docMk/>
      </pc:docMkLst>
      <pc:sldChg chg="modSp mod">
        <pc:chgData name="Liew Pei Ling" userId="c3090c8e-0726-43ba-95b9-123e980a216d" providerId="ADAL" clId="{A9FB6007-EA79-4873-9784-CE0C427472B4}" dt="2024-04-05T08:20:34.642" v="2" actId="14100"/>
        <pc:sldMkLst>
          <pc:docMk/>
          <pc:sldMk cId="0" sldId="265"/>
        </pc:sldMkLst>
        <pc:spChg chg="mod">
          <ac:chgData name="Liew Pei Ling" userId="c3090c8e-0726-43ba-95b9-123e980a216d" providerId="ADAL" clId="{A9FB6007-EA79-4873-9784-CE0C427472B4}" dt="2024-04-05T08:20:34.642" v="2" actId="14100"/>
          <ac:spMkLst>
            <pc:docMk/>
            <pc:sldMk cId="0" sldId="265"/>
            <ac:spMk id="12291" creationId="{E40A4148-D39C-7EFD-29F9-507FE9B227F3}"/>
          </ac:spMkLst>
        </pc:spChg>
      </pc:sldChg>
      <pc:sldChg chg="modSp mod">
        <pc:chgData name="Liew Pei Ling" userId="c3090c8e-0726-43ba-95b9-123e980a216d" providerId="ADAL" clId="{A9FB6007-EA79-4873-9784-CE0C427472B4}" dt="2024-04-05T09:30:02.511" v="4" actId="6549"/>
        <pc:sldMkLst>
          <pc:docMk/>
          <pc:sldMk cId="0" sldId="275"/>
        </pc:sldMkLst>
        <pc:spChg chg="mod">
          <ac:chgData name="Liew Pei Ling" userId="c3090c8e-0726-43ba-95b9-123e980a216d" providerId="ADAL" clId="{A9FB6007-EA79-4873-9784-CE0C427472B4}" dt="2024-04-05T09:30:02.511" v="4" actId="6549"/>
          <ac:spMkLst>
            <pc:docMk/>
            <pc:sldMk cId="0" sldId="275"/>
            <ac:spMk id="17411" creationId="{BA2BCA42-D18D-1378-51E6-785760C171A5}"/>
          </ac:spMkLst>
        </pc:spChg>
      </pc:sldChg>
      <pc:sldChg chg="modSp mod">
        <pc:chgData name="Liew Pei Ling" userId="c3090c8e-0726-43ba-95b9-123e980a216d" providerId="ADAL" clId="{A9FB6007-EA79-4873-9784-CE0C427472B4}" dt="2024-04-05T12:51:27.335" v="20" actId="20577"/>
        <pc:sldMkLst>
          <pc:docMk/>
          <pc:sldMk cId="0" sldId="284"/>
        </pc:sldMkLst>
        <pc:spChg chg="mod">
          <ac:chgData name="Liew Pei Ling" userId="c3090c8e-0726-43ba-95b9-123e980a216d" providerId="ADAL" clId="{A9FB6007-EA79-4873-9784-CE0C427472B4}" dt="2024-04-05T12:51:27.335" v="20" actId="20577"/>
          <ac:spMkLst>
            <pc:docMk/>
            <pc:sldMk cId="0" sldId="284"/>
            <ac:spMk id="13314" creationId="{DEB027BA-E249-207D-5DFA-84D569E46C81}"/>
          </ac:spMkLst>
        </pc:spChg>
        <pc:spChg chg="mod">
          <ac:chgData name="Liew Pei Ling" userId="c3090c8e-0726-43ba-95b9-123e980a216d" providerId="ADAL" clId="{A9FB6007-EA79-4873-9784-CE0C427472B4}" dt="2024-04-05T12:51:20.068" v="6" actId="5793"/>
          <ac:spMkLst>
            <pc:docMk/>
            <pc:sldMk cId="0" sldId="284"/>
            <ac:spMk id="13315" creationId="{8461612B-EBB7-61EB-029B-9DD5A5C9CA78}"/>
          </ac:spMkLst>
        </pc:spChg>
      </pc:sldChg>
      <pc:sldMasterChg chg="modSp mod">
        <pc:chgData name="Liew Pei Ling" userId="c3090c8e-0726-43ba-95b9-123e980a216d" providerId="ADAL" clId="{A9FB6007-EA79-4873-9784-CE0C427472B4}" dt="2024-04-05T12:51:52.116" v="35" actId="20577"/>
        <pc:sldMasterMkLst>
          <pc:docMk/>
          <pc:sldMasterMk cId="0" sldId="2147483648"/>
        </pc:sldMasterMkLst>
        <pc:spChg chg="mod">
          <ac:chgData name="Liew Pei Ling" userId="c3090c8e-0726-43ba-95b9-123e980a216d" providerId="ADAL" clId="{A9FB6007-EA79-4873-9784-CE0C427472B4}" dt="2024-04-05T12:51:52.116" v="35" actId="20577"/>
          <ac:spMkLst>
            <pc:docMk/>
            <pc:sldMasterMk cId="0" sldId="2147483648"/>
            <ac:spMk id="2" creationId="{E9BCECCB-943D-1026-7B8D-7561D4696646}"/>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72A1FDB-38C8-FCFD-368B-4EFAEA7DE02E}"/>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r>
              <a:rPr lang="en-US" altLang="x-none"/>
              <a:t>Topic X – Topic Title</a:t>
            </a:r>
          </a:p>
        </p:txBody>
      </p:sp>
      <p:sp>
        <p:nvSpPr>
          <p:cNvPr id="16387" name="Rectangle 3">
            <a:extLst>
              <a:ext uri="{FF2B5EF4-FFF2-40B4-BE49-F238E27FC236}">
                <a16:creationId xmlns:a16="http://schemas.microsoft.com/office/drawing/2014/main" id="{F646F069-AB2A-62C7-69AF-3F8B5F71C5D6}"/>
              </a:ext>
            </a:extLst>
          </p:cNvPr>
          <p:cNvSpPr>
            <a:spLocks noGrp="1" noChangeArrowheads="1"/>
          </p:cNvSpPr>
          <p:nvPr>
            <p:ph type="dt" sz="quarter"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r>
              <a:rPr lang="en-US"/>
              <a:t>Module Title</a:t>
            </a:r>
          </a:p>
        </p:txBody>
      </p:sp>
      <p:sp>
        <p:nvSpPr>
          <p:cNvPr id="16388" name="Rectangle 4">
            <a:extLst>
              <a:ext uri="{FF2B5EF4-FFF2-40B4-BE49-F238E27FC236}">
                <a16:creationId xmlns:a16="http://schemas.microsoft.com/office/drawing/2014/main" id="{D2E5BB04-0AA3-0994-DE61-404189325158}"/>
              </a:ext>
            </a:extLst>
          </p:cNvPr>
          <p:cNvSpPr>
            <a:spLocks noGrp="1" noChangeArrowheads="1"/>
          </p:cNvSpPr>
          <p:nvPr>
            <p:ph type="ftr" sz="quarter" idx="2"/>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r>
              <a:rPr lang="en-US"/>
              <a:t>V0.0</a:t>
            </a:r>
          </a:p>
        </p:txBody>
      </p:sp>
      <p:sp>
        <p:nvSpPr>
          <p:cNvPr id="16389" name="Rectangle 5">
            <a:extLst>
              <a:ext uri="{FF2B5EF4-FFF2-40B4-BE49-F238E27FC236}">
                <a16:creationId xmlns:a16="http://schemas.microsoft.com/office/drawing/2014/main" id="{C6E6BDE9-D385-7819-7C7F-C8735DA11372}"/>
              </a:ext>
            </a:extLst>
          </p:cNvPr>
          <p:cNvSpPr>
            <a:spLocks noGrp="1" noChangeArrowheads="1"/>
          </p:cNvSpPr>
          <p:nvPr>
            <p:ph type="sldNum" sz="quarter" idx="3"/>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r>
              <a:rPr lang="en-US" altLang="en-US"/>
              <a:t>Visuals Handout – Page </a:t>
            </a:r>
            <a:fld id="{B34B96DD-90C3-4035-A62E-0B18725B1A25}" type="slidenum">
              <a:rPr lang="en-US" altLang="en-US" smtClean="0"/>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1T16:17:19.996"/>
    </inkml:context>
    <inkml:brush xml:id="br0">
      <inkml:brushProperty name="width" value="0.05" units="cm"/>
      <inkml:brushProperty name="height" value="0.05" units="cm"/>
    </inkml:brush>
  </inkml:definitions>
  <inkml:trace contextRef="#ctx0" brushRef="#br0">0 183 10762 0 0,'20'-20'176'0'0,"-4"-2"-56"0"0,2-4-104 0 0,-8 0-32 0 0,-6 4-72 0 0,-2 4 64 0 0,-4 4-16 0 0,0 0-80 0 0,0 6-40 0 0,0 0-264 0 0,-2 4-368 0 0,2 4-296 0 0,-2 2-265 0 0,-2 4-191 0 0,-2 2-488 0 0,-2 6-361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772F833-877D-F061-BB0A-C54E5249C39D}"/>
              </a:ext>
            </a:extLst>
          </p:cNvPr>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5" name="Rectangle 3">
            <a:extLst>
              <a:ext uri="{FF2B5EF4-FFF2-40B4-BE49-F238E27FC236}">
                <a16:creationId xmlns:a16="http://schemas.microsoft.com/office/drawing/2014/main" id="{6ADBD13C-5665-1894-20E1-0441FE50FED6}"/>
              </a:ext>
            </a:extLst>
          </p:cNvPr>
          <p:cNvSpPr>
            <a:spLocks noGrp="1" noChangeArrowheads="1"/>
          </p:cNvSpPr>
          <p:nvPr>
            <p:ph type="dt" idx="1"/>
          </p:nvPr>
        </p:nvSpPr>
        <p:spPr bwMode="auto">
          <a:xfrm>
            <a:off x="388620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32" charset="-128"/>
                <a:cs typeface="+mn-cs"/>
              </a:defRPr>
            </a:lvl1pPr>
          </a:lstStyle>
          <a:p>
            <a:pPr>
              <a:defRPr/>
            </a:pPr>
            <a:endParaRPr lang="en-US"/>
          </a:p>
        </p:txBody>
      </p:sp>
      <p:sp>
        <p:nvSpPr>
          <p:cNvPr id="4100" name="Rectangle 4">
            <a:extLst>
              <a:ext uri="{FF2B5EF4-FFF2-40B4-BE49-F238E27FC236}">
                <a16:creationId xmlns:a16="http://schemas.microsoft.com/office/drawing/2014/main" id="{A592EE16-3C0C-8C92-A638-24F496FC7F8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A0351C74-9FD7-F74B-6913-5AFC99302CC1}"/>
              </a:ext>
            </a:extLst>
          </p:cNvPr>
          <p:cNvSpPr>
            <a:spLocks noGrp="1" noChangeArrowheads="1"/>
          </p:cNvSpPr>
          <p:nvPr>
            <p:ph type="body" sz="quarter" idx="3"/>
          </p:nvPr>
        </p:nvSpPr>
        <p:spPr bwMode="auto">
          <a:xfrm>
            <a:off x="914400" y="4343400"/>
            <a:ext cx="50292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3D21B560-8F58-2009-693D-EDE6966F5A37}"/>
              </a:ext>
            </a:extLst>
          </p:cNvPr>
          <p:cNvSpPr>
            <a:spLocks noGrp="1" noChangeArrowheads="1"/>
          </p:cNvSpPr>
          <p:nvPr>
            <p:ph type="ftr" sz="quarter" idx="4"/>
          </p:nvPr>
        </p:nvSpPr>
        <p:spPr bwMode="auto">
          <a:xfrm>
            <a:off x="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32" charset="-128"/>
                <a:cs typeface="+mn-cs"/>
              </a:defRPr>
            </a:lvl1pPr>
          </a:lstStyle>
          <a:p>
            <a:pPr>
              <a:defRPr/>
            </a:pPr>
            <a:endParaRPr lang="en-US"/>
          </a:p>
        </p:txBody>
      </p:sp>
      <p:sp>
        <p:nvSpPr>
          <p:cNvPr id="3079" name="Rectangle 7">
            <a:extLst>
              <a:ext uri="{FF2B5EF4-FFF2-40B4-BE49-F238E27FC236}">
                <a16:creationId xmlns:a16="http://schemas.microsoft.com/office/drawing/2014/main" id="{9E87156C-47D3-3111-3AD7-E58C6C22F688}"/>
              </a:ext>
            </a:extLst>
          </p:cNvPr>
          <p:cNvSpPr>
            <a:spLocks noGrp="1" noChangeArrowheads="1"/>
          </p:cNvSpPr>
          <p:nvPr>
            <p:ph type="sldNum" sz="quarter" idx="5"/>
          </p:nvPr>
        </p:nvSpPr>
        <p:spPr bwMode="auto">
          <a:xfrm>
            <a:off x="3886200" y="8686800"/>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algn="r">
              <a:defRPr sz="1200"/>
            </a:lvl1pPr>
          </a:lstStyle>
          <a:p>
            <a:pPr>
              <a:defRPr/>
            </a:pPr>
            <a:fld id="{A98EA1B0-A820-48CD-A7C7-C1DCC22153D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2"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F6AD05DA-4319-1CD3-485B-CD8D293F6C6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BD9DC9-71A0-42AC-AC0D-D38C5B193B17}" type="slidenum">
              <a:rPr lang="en-US" altLang="en-US" sz="1200" smtClean="0"/>
              <a:pPr/>
              <a:t>1</a:t>
            </a:fld>
            <a:endParaRPr lang="en-US" altLang="en-US" sz="1200"/>
          </a:p>
        </p:txBody>
      </p:sp>
      <p:sp>
        <p:nvSpPr>
          <p:cNvPr id="7171" name="Rectangle 2">
            <a:extLst>
              <a:ext uri="{FF2B5EF4-FFF2-40B4-BE49-F238E27FC236}">
                <a16:creationId xmlns:a16="http://schemas.microsoft.com/office/drawing/2014/main" id="{3EDBD7F7-8083-9D23-07F3-2E9F3E5C9A3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C0CD7CF-597D-09AA-36E4-4FAC045A7A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Title Master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8ED338B-55DF-45D9-F9D9-00934042849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129223A-6542-4C6B-A9A4-643504799856}" type="slidenum">
              <a:rPr lang="en-US" altLang="en-US" sz="1200" smtClean="0"/>
              <a:pPr/>
              <a:t>4</a:t>
            </a:fld>
            <a:endParaRPr lang="en-US" altLang="en-US" sz="1200"/>
          </a:p>
        </p:txBody>
      </p:sp>
      <p:sp>
        <p:nvSpPr>
          <p:cNvPr id="11267" name="Rectangle 2">
            <a:extLst>
              <a:ext uri="{FF2B5EF4-FFF2-40B4-BE49-F238E27FC236}">
                <a16:creationId xmlns:a16="http://schemas.microsoft.com/office/drawing/2014/main" id="{22BCC50B-BB86-078F-0BD2-9E5C880AA899}"/>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20FA85A5-12DB-9879-D0B4-6EFAA815D0E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Slide Master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016CC6B-AE3E-0168-3C0D-EF4085680B1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67624E-59AA-474F-89E6-5526AD750551}" type="slidenum">
              <a:rPr lang="en-US" altLang="en-US" sz="1200" smtClean="0"/>
              <a:pPr/>
              <a:t>10</a:t>
            </a:fld>
            <a:endParaRPr lang="en-US" altLang="en-US" sz="1200"/>
          </a:p>
        </p:txBody>
      </p:sp>
      <p:sp>
        <p:nvSpPr>
          <p:cNvPr id="21507" name="Rectangle 2">
            <a:extLst>
              <a:ext uri="{FF2B5EF4-FFF2-40B4-BE49-F238E27FC236}">
                <a16:creationId xmlns:a16="http://schemas.microsoft.com/office/drawing/2014/main" id="{1990BEC3-E2EA-FE30-0F1F-3FFD65061CF6}"/>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FB51F5E1-CAB2-F681-C3EC-8A7F3579F6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NCC Education - End Slide Master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24">
            <a:extLst>
              <a:ext uri="{FF2B5EF4-FFF2-40B4-BE49-F238E27FC236}">
                <a16:creationId xmlns:a16="http://schemas.microsoft.com/office/drawing/2014/main" id="{25B1962E-86F5-9EFF-5432-6C3D11C7A72B}"/>
              </a:ext>
            </a:extLst>
          </p:cNvPr>
          <p:cNvGrpSpPr>
            <a:grpSpLocks/>
          </p:cNvGrpSpPr>
          <p:nvPr userDrawn="1"/>
        </p:nvGrpSpPr>
        <p:grpSpPr bwMode="auto">
          <a:xfrm>
            <a:off x="7439025" y="6616700"/>
            <a:ext cx="1684338" cy="242888"/>
            <a:chOff x="4513" y="4156"/>
            <a:chExt cx="1061" cy="153"/>
          </a:xfrm>
        </p:grpSpPr>
        <p:sp>
          <p:nvSpPr>
            <p:cNvPr id="3" name="Rectangle 25">
              <a:extLst>
                <a:ext uri="{FF2B5EF4-FFF2-40B4-BE49-F238E27FC236}">
                  <a16:creationId xmlns:a16="http://schemas.microsoft.com/office/drawing/2014/main" id="{8936B802-373D-8993-9E16-63F32A278BF6}"/>
                </a:ext>
              </a:extLst>
            </p:cNvPr>
            <p:cNvSpPr>
              <a:spLocks noChangeArrowheads="1"/>
            </p:cNvSpPr>
            <p:nvPr userDrawn="1"/>
          </p:nvSpPr>
          <p:spPr bwMode="auto">
            <a:xfrm>
              <a:off x="4513" y="4156"/>
              <a:ext cx="173" cy="152"/>
            </a:xfrm>
            <a:prstGeom prst="rect">
              <a:avLst/>
            </a:prstGeom>
            <a:noFill/>
            <a:ln>
              <a:noFill/>
            </a:ln>
            <a:effectLst/>
          </p:spPr>
          <p:txBody>
            <a:bodyPr wrap="none"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GB" altLang="en-US" sz="1000">
                  <a:solidFill>
                    <a:srgbClr val="FFFFFF"/>
                  </a:solidFill>
                </a:rPr>
                <a:t>©</a:t>
              </a:r>
            </a:p>
          </p:txBody>
        </p:sp>
        <p:sp>
          <p:nvSpPr>
            <p:cNvPr id="4" name="Rectangle 26">
              <a:extLst>
                <a:ext uri="{FF2B5EF4-FFF2-40B4-BE49-F238E27FC236}">
                  <a16:creationId xmlns:a16="http://schemas.microsoft.com/office/drawing/2014/main" id="{A7E534F0-A156-ED62-3117-7E6BF119C69B}"/>
                </a:ext>
              </a:extLst>
            </p:cNvPr>
            <p:cNvSpPr>
              <a:spLocks noChangeArrowheads="1"/>
            </p:cNvSpPr>
            <p:nvPr userDrawn="1"/>
          </p:nvSpPr>
          <p:spPr bwMode="auto">
            <a:xfrm>
              <a:off x="4623" y="4156"/>
              <a:ext cx="951" cy="153"/>
            </a:xfrm>
            <a:prstGeom prst="rect">
              <a:avLst/>
            </a:prstGeom>
            <a:noFill/>
            <a:ln>
              <a:noFill/>
            </a:ln>
            <a:effectLst/>
          </p:spPr>
          <p:txBody>
            <a:bodyPr wrap="none" lIns="90488" tIns="44450" rIns="90488" bIns="44450">
              <a:spAutoFit/>
            </a:bodyPr>
            <a:lstStyle>
              <a:lvl1pPr defTabSz="762000">
                <a:defRPr sz="2400">
                  <a:solidFill>
                    <a:schemeClr val="tx1"/>
                  </a:solidFill>
                  <a:latin typeface="Arial" charset="0"/>
                  <a:ea typeface="ＭＳ Ｐゴシック" pitchFamily="34" charset="-128"/>
                </a:defRPr>
              </a:lvl1pPr>
              <a:lvl2pPr marL="742950" indent="-285750" defTabSz="762000">
                <a:defRPr sz="2400">
                  <a:solidFill>
                    <a:schemeClr val="tx1"/>
                  </a:solidFill>
                  <a:latin typeface="Arial" charset="0"/>
                  <a:ea typeface="ＭＳ Ｐゴシック" pitchFamily="34" charset="-128"/>
                </a:defRPr>
              </a:lvl2pPr>
              <a:lvl3pPr marL="1143000" indent="-228600" defTabSz="762000">
                <a:defRPr sz="2400">
                  <a:solidFill>
                    <a:schemeClr val="tx1"/>
                  </a:solidFill>
                  <a:latin typeface="Arial" charset="0"/>
                  <a:ea typeface="ＭＳ Ｐゴシック" pitchFamily="34" charset="-128"/>
                </a:defRPr>
              </a:lvl3pPr>
              <a:lvl4pPr marL="1600200" indent="-228600" defTabSz="762000">
                <a:defRPr sz="2400">
                  <a:solidFill>
                    <a:schemeClr val="tx1"/>
                  </a:solidFill>
                  <a:latin typeface="Arial" charset="0"/>
                  <a:ea typeface="ＭＳ Ｐゴシック" pitchFamily="34" charset="-128"/>
                </a:defRPr>
              </a:lvl4pPr>
              <a:lvl5pPr marL="2057400" indent="-228600" defTabSz="762000">
                <a:defRPr sz="2400">
                  <a:solidFill>
                    <a:schemeClr val="tx1"/>
                  </a:solidFill>
                  <a:latin typeface="Arial" charset="0"/>
                  <a:ea typeface="ＭＳ Ｐゴシック" pitchFamily="34" charset="-128"/>
                </a:defRPr>
              </a:lvl5pPr>
              <a:lvl6pPr marL="25146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defTabSz="762000" eaLnBrk="0" fontAlgn="base" hangingPunct="0">
                <a:spcBef>
                  <a:spcPct val="0"/>
                </a:spcBef>
                <a:spcAft>
                  <a:spcPct val="0"/>
                </a:spcAft>
                <a:defRPr sz="2400">
                  <a:solidFill>
                    <a:schemeClr val="tx1"/>
                  </a:solidFill>
                  <a:latin typeface="Arial" charset="0"/>
                  <a:ea typeface="ＭＳ Ｐゴシック" pitchFamily="34" charset="-128"/>
                </a:defRPr>
              </a:lvl9pPr>
            </a:lstStyle>
            <a:p>
              <a:pPr eaLnBrk="1" hangingPunct="1">
                <a:defRPr/>
              </a:pPr>
              <a:r>
                <a:rPr lang="en-GB" altLang="en-US" sz="1000" dirty="0">
                  <a:solidFill>
                    <a:srgbClr val="FFFFFF"/>
                  </a:solidFill>
                  <a:latin typeface="Arial" panose="020B0604020202020204" pitchFamily="34" charset="0"/>
                  <a:cs typeface="Arial" panose="020B0604020202020204" pitchFamily="34" charset="0"/>
                </a:rPr>
                <a:t>NCC Education Limited</a:t>
              </a:r>
            </a:p>
          </p:txBody>
        </p:sp>
      </p:grpSp>
      <p:pic>
        <p:nvPicPr>
          <p:cNvPr id="5" name="Picture 8">
            <a:extLst>
              <a:ext uri="{FF2B5EF4-FFF2-40B4-BE49-F238E27FC236}">
                <a16:creationId xmlns:a16="http://schemas.microsoft.com/office/drawing/2014/main" id="{0D009774-9789-0D52-669C-C50F99BEE0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6948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6865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0050" y="404813"/>
            <a:ext cx="2214563" cy="5472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03188" y="404813"/>
            <a:ext cx="6494462" cy="5472112"/>
          </a:xfrm>
        </p:spPr>
        <p:txBody>
          <a:bodyPr vert="eaVert"/>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443004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5196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rgbClr val="002060"/>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90796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02060"/>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0206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extLst>
      <p:ext uri="{BB962C8B-B14F-4D97-AF65-F5344CB8AC3E}">
        <p14:creationId xmlns:p14="http://schemas.microsoft.com/office/powerpoint/2010/main" val="86517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7950" y="1845717"/>
            <a:ext cx="4351338"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11688" y="1845717"/>
            <a:ext cx="4352925" cy="4319587"/>
          </a:xfrm>
        </p:spPr>
        <p:txBody>
          <a:bodyPr/>
          <a:lstStyle>
            <a:lvl1pPr>
              <a:defRPr sz="2800">
                <a:solidFill>
                  <a:srgbClr val="002060"/>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21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002060"/>
                </a:solidFil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5238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337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76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844824"/>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1844824"/>
            <a:ext cx="5111750" cy="5853113"/>
          </a:xfrm>
        </p:spPr>
        <p:txBody>
          <a:bodyPr/>
          <a:lstStyle>
            <a:lvl1pPr>
              <a:defRPr sz="3200">
                <a:solidFill>
                  <a:srgbClr val="002060"/>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3019276"/>
            <a:ext cx="3008313" cy="4691063"/>
          </a:xfrm>
        </p:spPr>
        <p:txBody>
          <a:bodyPr/>
          <a:lstStyle>
            <a:lvl1pPr marL="0" indent="0">
              <a:buNone/>
              <a:defRPr sz="1400">
                <a:solidFill>
                  <a:srgbClr val="00206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427120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F47929"/>
                </a:solidFill>
              </a:defRPr>
            </a:lvl1pPr>
          </a:lstStyle>
          <a:p>
            <a:r>
              <a:rPr lang="en-US" dirty="0"/>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5667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29D8732B-7DC2-E182-343C-7104ACB86FCB}"/>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26988"/>
            <a:ext cx="9144000"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5">
            <a:extLst>
              <a:ext uri="{FF2B5EF4-FFF2-40B4-BE49-F238E27FC236}">
                <a16:creationId xmlns:a16="http://schemas.microsoft.com/office/drawing/2014/main" id="{3F799DBA-AC24-9931-4245-3959A44F501F}"/>
              </a:ext>
            </a:extLst>
          </p:cNvPr>
          <p:cNvSpPr>
            <a:spLocks noGrp="1" noChangeArrowheads="1"/>
          </p:cNvSpPr>
          <p:nvPr>
            <p:ph type="title"/>
          </p:nvPr>
        </p:nvSpPr>
        <p:spPr bwMode="auto">
          <a:xfrm>
            <a:off x="103188" y="115888"/>
            <a:ext cx="8785225"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 name="Rectangle 17">
            <a:extLst>
              <a:ext uri="{FF2B5EF4-FFF2-40B4-BE49-F238E27FC236}">
                <a16:creationId xmlns:a16="http://schemas.microsoft.com/office/drawing/2014/main" id="{E9BCECCB-943D-1026-7B8D-7561D4696646}"/>
              </a:ext>
            </a:extLst>
          </p:cNvPr>
          <p:cNvSpPr>
            <a:spLocks noChangeArrowheads="1"/>
          </p:cNvSpPr>
          <p:nvPr userDrawn="1"/>
        </p:nvSpPr>
        <p:spPr bwMode="auto">
          <a:xfrm>
            <a:off x="6235700" y="0"/>
            <a:ext cx="2908300" cy="241300"/>
          </a:xfrm>
          <a:prstGeom prst="rect">
            <a:avLst/>
          </a:prstGeom>
          <a:noFill/>
          <a:ln>
            <a:noFill/>
          </a:ln>
          <a:effectLst/>
        </p:spPr>
        <p:txBody>
          <a:bodyPr lIns="90488" tIns="44450" rIns="90488" bIns="44450">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r" eaLnBrk="1" hangingPunct="1">
              <a:defRPr/>
            </a:pPr>
            <a:r>
              <a:rPr lang="en-GB" altLang="en-US" sz="1000" dirty="0">
                <a:solidFill>
                  <a:schemeClr val="bg1"/>
                </a:solidFill>
                <a:latin typeface="Gill Sans" charset="0"/>
              </a:rPr>
              <a:t>Mini Project Topic 10 - 10.</a:t>
            </a:r>
            <a:fld id="{5F04ECFD-C20D-4067-A42A-B82B6D21ED6B}" type="slidenum">
              <a:rPr lang="en-GB" altLang="en-US" sz="1000" smtClean="0">
                <a:solidFill>
                  <a:schemeClr val="bg1"/>
                </a:solidFill>
                <a:latin typeface="Gill Sans" charset="0"/>
              </a:rPr>
              <a:pPr algn="r" eaLnBrk="1" hangingPunct="1">
                <a:defRPr/>
              </a:pPr>
              <a:t>‹#›</a:t>
            </a:fld>
            <a:endParaRPr lang="en-GB" altLang="en-US" sz="1000" dirty="0">
              <a:solidFill>
                <a:schemeClr val="bg1"/>
              </a:solidFill>
              <a:latin typeface="Gill Sans" charset="0"/>
            </a:endParaRPr>
          </a:p>
        </p:txBody>
      </p:sp>
      <p:sp>
        <p:nvSpPr>
          <p:cNvPr id="1029" name="Rectangle 22">
            <a:extLst>
              <a:ext uri="{FF2B5EF4-FFF2-40B4-BE49-F238E27FC236}">
                <a16:creationId xmlns:a16="http://schemas.microsoft.com/office/drawing/2014/main" id="{D6B974E0-4157-9345-C824-248833DA5FEA}"/>
              </a:ext>
            </a:extLst>
          </p:cNvPr>
          <p:cNvSpPr>
            <a:spLocks noGrp="1" noChangeArrowheads="1"/>
          </p:cNvSpPr>
          <p:nvPr>
            <p:ph type="body" idx="1"/>
          </p:nvPr>
        </p:nvSpPr>
        <p:spPr bwMode="auto">
          <a:xfrm>
            <a:off x="107950" y="1846263"/>
            <a:ext cx="8856663" cy="4319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US" altLang="en-US"/>
              <a:t>Third level</a:t>
            </a:r>
          </a:p>
          <a:p>
            <a:pPr lvl="3"/>
            <a:r>
              <a:rPr lang="en-US" altLang="en-US"/>
              <a:t>Fourth level</a:t>
            </a:r>
          </a:p>
        </p:txBody>
      </p:sp>
    </p:spTree>
  </p:cSld>
  <p:clrMap bg1="lt1" tx1="dk1" bg2="lt2" tx2="dk2" accent1="accent1" accent2="accent2" accent3="accent3" accent4="accent4" accent5="accent5" accent6="accent6" hlink="hlink" folHlink="folHlink"/>
  <p:sldLayoutIdLst>
    <p:sldLayoutId id="2147484029"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xStyles>
    <p:titleStyle>
      <a:lvl1pPr algn="l" rtl="0" eaLnBrk="0" fontAlgn="base" hangingPunct="0">
        <a:spcBef>
          <a:spcPct val="0"/>
        </a:spcBef>
        <a:spcAft>
          <a:spcPct val="0"/>
        </a:spcAft>
        <a:defRPr sz="4400">
          <a:solidFill>
            <a:schemeClr val="bg1"/>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2pPr>
      <a:lvl3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3pPr>
      <a:lvl4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4pPr>
      <a:lvl5pPr algn="l" rtl="0" eaLnBrk="0" fontAlgn="base" hangingPunct="0">
        <a:spcBef>
          <a:spcPct val="0"/>
        </a:spcBef>
        <a:spcAft>
          <a:spcPct val="0"/>
        </a:spcAft>
        <a:defRPr sz="4400">
          <a:solidFill>
            <a:schemeClr val="bg1"/>
          </a:solidFill>
          <a:latin typeface="Arial" charset="0"/>
          <a:ea typeface="ＭＳ Ｐゴシック" pitchFamily="-32" charset="-128"/>
          <a:cs typeface="Arial" charset="0"/>
        </a:defRPr>
      </a:lvl5pPr>
      <a:lvl6pPr marL="457200" algn="l" rtl="0" fontAlgn="base">
        <a:spcBef>
          <a:spcPct val="0"/>
        </a:spcBef>
        <a:spcAft>
          <a:spcPct val="0"/>
        </a:spcAft>
        <a:defRPr sz="4400">
          <a:solidFill>
            <a:srgbClr val="CB9535"/>
          </a:solidFill>
          <a:latin typeface="Gill Sans" pitchFamily="-32" charset="0"/>
          <a:ea typeface="ＭＳ Ｐゴシック" pitchFamily="-32" charset="-128"/>
        </a:defRPr>
      </a:lvl6pPr>
      <a:lvl7pPr marL="914400" algn="l" rtl="0" fontAlgn="base">
        <a:spcBef>
          <a:spcPct val="0"/>
        </a:spcBef>
        <a:spcAft>
          <a:spcPct val="0"/>
        </a:spcAft>
        <a:defRPr sz="4400">
          <a:solidFill>
            <a:srgbClr val="CB9535"/>
          </a:solidFill>
          <a:latin typeface="Gill Sans" pitchFamily="-32" charset="0"/>
          <a:ea typeface="ＭＳ Ｐゴシック" pitchFamily="-32" charset="-128"/>
        </a:defRPr>
      </a:lvl7pPr>
      <a:lvl8pPr marL="1371600" algn="l" rtl="0" fontAlgn="base">
        <a:spcBef>
          <a:spcPct val="0"/>
        </a:spcBef>
        <a:spcAft>
          <a:spcPct val="0"/>
        </a:spcAft>
        <a:defRPr sz="4400">
          <a:solidFill>
            <a:srgbClr val="CB9535"/>
          </a:solidFill>
          <a:latin typeface="Gill Sans" pitchFamily="-32" charset="0"/>
          <a:ea typeface="ＭＳ Ｐゴシック" pitchFamily="-32" charset="-128"/>
        </a:defRPr>
      </a:lvl8pPr>
      <a:lvl9pPr marL="1828800" algn="l" rtl="0" fontAlgn="base">
        <a:spcBef>
          <a:spcPct val="0"/>
        </a:spcBef>
        <a:spcAft>
          <a:spcPct val="0"/>
        </a:spcAft>
        <a:defRPr sz="4400">
          <a:solidFill>
            <a:srgbClr val="CB9535"/>
          </a:solidFill>
          <a:latin typeface="Gill Sans" pitchFamily="-32" charset="0"/>
          <a:ea typeface="ＭＳ Ｐゴシック" pitchFamily="-32" charset="-128"/>
        </a:defRPr>
      </a:lvl9pPr>
    </p:titleStyle>
    <p:bodyStyle>
      <a:lvl1pPr marL="88900" indent="-88900" algn="l" rtl="0" eaLnBrk="0" fontAlgn="base" hangingPunct="0">
        <a:spcBef>
          <a:spcPct val="20000"/>
        </a:spcBef>
        <a:spcAft>
          <a:spcPct val="0"/>
        </a:spcAft>
        <a:defRPr sz="3000" i="1">
          <a:solidFill>
            <a:srgbClr val="002060"/>
          </a:solidFill>
          <a:latin typeface="+mn-lt"/>
          <a:ea typeface="+mn-ea"/>
          <a:cs typeface="ＭＳ Ｐゴシック" charset="0"/>
        </a:defRPr>
      </a:lvl1pPr>
      <a:lvl2pPr marL="533400" indent="-265113" algn="l" rtl="0" eaLnBrk="0" fontAlgn="base" hangingPunct="0">
        <a:spcBef>
          <a:spcPct val="20000"/>
        </a:spcBef>
        <a:spcAft>
          <a:spcPct val="0"/>
        </a:spcAft>
        <a:buClr>
          <a:schemeClr val="bg2"/>
        </a:buClr>
        <a:buChar char="•"/>
        <a:defRPr sz="2800">
          <a:solidFill>
            <a:schemeClr val="bg2"/>
          </a:solidFill>
          <a:latin typeface="Arial" charset="0"/>
          <a:ea typeface="+mn-ea"/>
        </a:defRPr>
      </a:lvl2pPr>
      <a:lvl3pPr marL="1068388" indent="-355600" algn="l" rtl="0" eaLnBrk="0" fontAlgn="base" hangingPunct="0">
        <a:spcBef>
          <a:spcPct val="20000"/>
        </a:spcBef>
        <a:spcAft>
          <a:spcPct val="0"/>
        </a:spcAft>
        <a:buFont typeface="Gill Sans" charset="0"/>
        <a:buChar char="–"/>
        <a:defRPr sz="2400">
          <a:solidFill>
            <a:schemeClr val="bg2"/>
          </a:solidFill>
          <a:latin typeface="Arial" charset="0"/>
          <a:ea typeface="+mn-ea"/>
        </a:defRPr>
      </a:lvl3pPr>
      <a:lvl4pPr marL="1435100" indent="-187325" algn="l" rtl="0" eaLnBrk="0" fontAlgn="base" hangingPunct="0">
        <a:spcBef>
          <a:spcPct val="0"/>
        </a:spcBef>
        <a:spcAft>
          <a:spcPct val="0"/>
        </a:spcAft>
        <a:buChar char="•"/>
        <a:defRPr sz="2000">
          <a:solidFill>
            <a:schemeClr val="bg2"/>
          </a:solidFill>
          <a:latin typeface="Arial" charset="0"/>
          <a:ea typeface="+mn-ea"/>
        </a:defRPr>
      </a:lvl4pPr>
      <a:lvl5pPr marL="2098675" indent="-395288" algn="l" rtl="0" eaLnBrk="0" fontAlgn="base" hangingPunct="0">
        <a:spcBef>
          <a:spcPct val="20000"/>
        </a:spcBef>
        <a:spcAft>
          <a:spcPct val="0"/>
        </a:spcAft>
        <a:buChar char="»"/>
        <a:defRPr sz="2000">
          <a:solidFill>
            <a:schemeClr val="bg2"/>
          </a:solidFill>
          <a:latin typeface="+mn-lt"/>
          <a:ea typeface="+mn-ea"/>
        </a:defRPr>
      </a:lvl5pPr>
      <a:lvl6pPr marL="2555875" indent="-395288" algn="l" rtl="0" fontAlgn="base">
        <a:spcBef>
          <a:spcPct val="20000"/>
        </a:spcBef>
        <a:spcAft>
          <a:spcPct val="0"/>
        </a:spcAft>
        <a:buChar char="»"/>
        <a:defRPr sz="2000">
          <a:solidFill>
            <a:schemeClr val="bg2"/>
          </a:solidFill>
          <a:latin typeface="+mn-lt"/>
          <a:ea typeface="+mn-ea"/>
        </a:defRPr>
      </a:lvl6pPr>
      <a:lvl7pPr marL="3013075" indent="-395288" algn="l" rtl="0" fontAlgn="base">
        <a:spcBef>
          <a:spcPct val="20000"/>
        </a:spcBef>
        <a:spcAft>
          <a:spcPct val="0"/>
        </a:spcAft>
        <a:buChar char="»"/>
        <a:defRPr sz="2000">
          <a:solidFill>
            <a:schemeClr val="bg2"/>
          </a:solidFill>
          <a:latin typeface="+mn-lt"/>
          <a:ea typeface="+mn-ea"/>
        </a:defRPr>
      </a:lvl7pPr>
      <a:lvl8pPr marL="3470275" indent="-395288" algn="l" rtl="0" fontAlgn="base">
        <a:spcBef>
          <a:spcPct val="20000"/>
        </a:spcBef>
        <a:spcAft>
          <a:spcPct val="0"/>
        </a:spcAft>
        <a:buChar char="»"/>
        <a:defRPr sz="2000">
          <a:solidFill>
            <a:schemeClr val="bg2"/>
          </a:solidFill>
          <a:latin typeface="+mn-lt"/>
          <a:ea typeface="+mn-ea"/>
        </a:defRPr>
      </a:lvl8pPr>
      <a:lvl9pPr marL="3927475" indent="-395288" algn="l" rtl="0" fontAlgn="base">
        <a:spcBef>
          <a:spcPct val="20000"/>
        </a:spcBef>
        <a:spcAft>
          <a:spcPct val="0"/>
        </a:spcAft>
        <a:buChar char="»"/>
        <a:defRPr sz="2000">
          <a:solidFill>
            <a:schemeClr val="bg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a:extLst>
              <a:ext uri="{FF2B5EF4-FFF2-40B4-BE49-F238E27FC236}">
                <a16:creationId xmlns:a16="http://schemas.microsoft.com/office/drawing/2014/main" id="{3B17F5D0-AD62-9559-121D-7203C0A85C6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14">
            <a:extLst>
              <a:ext uri="{FF2B5EF4-FFF2-40B4-BE49-F238E27FC236}">
                <a16:creationId xmlns:a16="http://schemas.microsoft.com/office/drawing/2014/main" id="{04B00E33-EFF4-E57D-0D67-71003F8D10F9}"/>
              </a:ext>
            </a:extLst>
          </p:cNvPr>
          <p:cNvSpPr>
            <a:spLocks noGrp="1" noChangeArrowheads="1"/>
          </p:cNvSpPr>
          <p:nvPr>
            <p:ph type="title"/>
          </p:nvPr>
        </p:nvSpPr>
        <p:spPr bwMode="auto">
          <a:xfrm>
            <a:off x="1828800" y="2798763"/>
            <a:ext cx="5486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UNIT X</a:t>
            </a:r>
          </a:p>
        </p:txBody>
      </p:sp>
      <p:sp>
        <p:nvSpPr>
          <p:cNvPr id="2052" name="Rectangle 15">
            <a:extLst>
              <a:ext uri="{FF2B5EF4-FFF2-40B4-BE49-F238E27FC236}">
                <a16:creationId xmlns:a16="http://schemas.microsoft.com/office/drawing/2014/main" id="{065D6C82-187D-FB8E-EE50-687656183EB1}"/>
              </a:ext>
            </a:extLst>
          </p:cNvPr>
          <p:cNvSpPr>
            <a:spLocks noGrp="1" noChangeArrowheads="1"/>
          </p:cNvSpPr>
          <p:nvPr>
            <p:ph type="body" idx="1"/>
          </p:nvPr>
        </p:nvSpPr>
        <p:spPr bwMode="auto">
          <a:xfrm>
            <a:off x="1835150" y="3794125"/>
            <a:ext cx="5486400"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Any Questions?</a:t>
            </a:r>
          </a:p>
        </p:txBody>
      </p:sp>
    </p:spTree>
  </p:cSld>
  <p:clrMap bg1="lt1" tx1="dk1" bg2="lt2" tx2="dk2" accent1="accent1" accent2="accent2" accent3="accent3" accent4="accent4" accent5="accent5" accent6="accent6" hlink="hlink" folHlink="folHlink"/>
  <p:sldLayoutIdLst>
    <p:sldLayoutId id="2147484028" r:id="rId1"/>
  </p:sldLayoutIdLst>
  <p:txStyles>
    <p:titleStyle>
      <a:lvl1pPr algn="ctr" rtl="0" eaLnBrk="0" fontAlgn="base" hangingPunct="0">
        <a:spcBef>
          <a:spcPct val="0"/>
        </a:spcBef>
        <a:spcAft>
          <a:spcPct val="0"/>
        </a:spcAft>
        <a:defRPr sz="3000">
          <a:solidFill>
            <a:schemeClr val="bg1"/>
          </a:solidFill>
          <a:latin typeface="+mj-lt"/>
          <a:ea typeface="+mj-ea"/>
          <a:cs typeface="ＭＳ Ｐゴシック" charset="0"/>
        </a:defRPr>
      </a:lvl1pPr>
      <a:lvl2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2pPr>
      <a:lvl3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3pPr>
      <a:lvl4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4pPr>
      <a:lvl5pPr algn="ctr" rtl="0" eaLnBrk="0" fontAlgn="base" hangingPunct="0">
        <a:spcBef>
          <a:spcPct val="0"/>
        </a:spcBef>
        <a:spcAft>
          <a:spcPct val="0"/>
        </a:spcAft>
        <a:defRPr sz="3000">
          <a:solidFill>
            <a:schemeClr val="bg1"/>
          </a:solidFill>
          <a:latin typeface="Arial" charset="0"/>
          <a:ea typeface="ＭＳ Ｐゴシック" pitchFamily="-32" charset="-128"/>
          <a:cs typeface="ＭＳ Ｐゴシック" charset="0"/>
        </a:defRPr>
      </a:lvl5pPr>
      <a:lvl6pPr marL="457200" algn="ctr" rtl="0" fontAlgn="base">
        <a:spcBef>
          <a:spcPct val="0"/>
        </a:spcBef>
        <a:spcAft>
          <a:spcPct val="0"/>
        </a:spcAft>
        <a:defRPr sz="3000">
          <a:solidFill>
            <a:schemeClr val="bg1"/>
          </a:solidFill>
          <a:latin typeface="Arial" charset="0"/>
          <a:ea typeface="ＭＳ Ｐゴシック" pitchFamily="-32" charset="-128"/>
        </a:defRPr>
      </a:lvl6pPr>
      <a:lvl7pPr marL="914400" algn="ctr" rtl="0" fontAlgn="base">
        <a:spcBef>
          <a:spcPct val="0"/>
        </a:spcBef>
        <a:spcAft>
          <a:spcPct val="0"/>
        </a:spcAft>
        <a:defRPr sz="3000">
          <a:solidFill>
            <a:schemeClr val="bg1"/>
          </a:solidFill>
          <a:latin typeface="Arial" charset="0"/>
          <a:ea typeface="ＭＳ Ｐゴシック" pitchFamily="-32" charset="-128"/>
        </a:defRPr>
      </a:lvl7pPr>
      <a:lvl8pPr marL="1371600" algn="ctr" rtl="0" fontAlgn="base">
        <a:spcBef>
          <a:spcPct val="0"/>
        </a:spcBef>
        <a:spcAft>
          <a:spcPct val="0"/>
        </a:spcAft>
        <a:defRPr sz="3000">
          <a:solidFill>
            <a:schemeClr val="bg1"/>
          </a:solidFill>
          <a:latin typeface="Arial" charset="0"/>
          <a:ea typeface="ＭＳ Ｐゴシック" pitchFamily="-32" charset="-128"/>
        </a:defRPr>
      </a:lvl8pPr>
      <a:lvl9pPr marL="1828800" algn="ctr" rtl="0" fontAlgn="base">
        <a:spcBef>
          <a:spcPct val="0"/>
        </a:spcBef>
        <a:spcAft>
          <a:spcPct val="0"/>
        </a:spcAft>
        <a:defRPr sz="3000">
          <a:solidFill>
            <a:schemeClr val="bg1"/>
          </a:solidFill>
          <a:latin typeface="Arial" charset="0"/>
          <a:ea typeface="ＭＳ Ｐゴシック" pitchFamily="-32" charset="-128"/>
        </a:defRPr>
      </a:lvl9pPr>
    </p:titleStyle>
    <p:bodyStyle>
      <a:lvl1pPr marL="342900" indent="-342900" algn="ctr" rtl="0" eaLnBrk="0" fontAlgn="base" hangingPunct="0">
        <a:spcBef>
          <a:spcPct val="20000"/>
        </a:spcBef>
        <a:spcAft>
          <a:spcPct val="0"/>
        </a:spcAft>
        <a:defRPr sz="2500">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F616C46C-639F-A502-0B40-C914B9AC88E1}"/>
              </a:ext>
            </a:extLst>
          </p:cNvPr>
          <p:cNvSpPr>
            <a:spLocks noGrp="1" noChangeArrowheads="1"/>
          </p:cNvSpPr>
          <p:nvPr>
            <p:ph type="subTitle" idx="4294967295"/>
          </p:nvPr>
        </p:nvSpPr>
        <p:spPr>
          <a:xfrm>
            <a:off x="3779838" y="4365625"/>
            <a:ext cx="5975350" cy="965200"/>
          </a:xfrm>
        </p:spPr>
        <p:txBody>
          <a:bodyPr/>
          <a:lstStyle/>
          <a:p>
            <a:pPr eaLnBrk="1" hangingPunct="1"/>
            <a:r>
              <a:rPr lang="en-GB" altLang="en-US" sz="1700" i="0" dirty="0">
                <a:solidFill>
                  <a:schemeClr val="bg1"/>
                </a:solidFill>
                <a:latin typeface="Arial" panose="020B0604020202020204" pitchFamily="34" charset="0"/>
              </a:rPr>
              <a:t>Software Engineering</a:t>
            </a:r>
          </a:p>
          <a:p>
            <a:pPr eaLnBrk="1" hangingPunct="1"/>
            <a:r>
              <a:rPr lang="en-GB" altLang="en-US" sz="1700" i="0" dirty="0">
                <a:solidFill>
                  <a:schemeClr val="bg1"/>
                </a:solidFill>
                <a:latin typeface="Arial" panose="020B0604020202020204" pitchFamily="34" charset="0"/>
              </a:rPr>
              <a:t>Topic 10: Mini Project 2</a:t>
            </a:r>
            <a:endParaRPr lang="en-US" altLang="en-US" sz="1700" i="0" dirty="0">
              <a:solidFill>
                <a:schemeClr val="bg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6957C34-65E8-9855-8935-31BA85DB749B}"/>
              </a:ext>
            </a:extLst>
          </p:cNvPr>
          <p:cNvSpPr>
            <a:spLocks noGrp="1" noChangeArrowheads="1"/>
          </p:cNvSpPr>
          <p:nvPr>
            <p:ph type="ctrTitle"/>
          </p:nvPr>
        </p:nvSpPr>
        <p:spPr>
          <a:xfrm>
            <a:off x="685800" y="2286000"/>
            <a:ext cx="7772400" cy="1143000"/>
          </a:xfrm>
        </p:spPr>
        <p:txBody>
          <a:bodyPr/>
          <a:lstStyle/>
          <a:p>
            <a:pPr eaLnBrk="1" hangingPunct="1"/>
            <a:r>
              <a:rPr lang="en-GB" altLang="en-US" dirty="0"/>
              <a:t>Topic 10 – Mini project 2</a:t>
            </a:r>
          </a:p>
        </p:txBody>
      </p:sp>
      <p:sp>
        <p:nvSpPr>
          <p:cNvPr id="20483" name="Rectangle 3">
            <a:extLst>
              <a:ext uri="{FF2B5EF4-FFF2-40B4-BE49-F238E27FC236}">
                <a16:creationId xmlns:a16="http://schemas.microsoft.com/office/drawing/2014/main" id="{75C2C01D-69CD-F07E-1323-731A6CFD1B89}"/>
              </a:ext>
            </a:extLst>
          </p:cNvPr>
          <p:cNvSpPr>
            <a:spLocks noGrp="1" noChangeArrowheads="1"/>
          </p:cNvSpPr>
          <p:nvPr>
            <p:ph type="subTitle" idx="1"/>
          </p:nvPr>
        </p:nvSpPr>
        <p:spPr/>
        <p:txBody>
          <a:bodyPr/>
          <a:lstStyle/>
          <a:p>
            <a:pPr eaLnBrk="1" hangingPunct="1"/>
            <a:r>
              <a:rPr lang="en-GB" altLang="en-US"/>
              <a:t>Any Questions?</a:t>
            </a:r>
          </a:p>
          <a:p>
            <a:pPr eaLnBrk="1" hangingPunct="1"/>
            <a:endParaRPr lang="en-GB"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63398DDE-01A0-AEB1-8888-4C02ED14D5EA}"/>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5BD67A05-70A2-26CE-9122-5D9BF97C41A1}"/>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highlight>
                  <a:srgbClr val="C0C0C0"/>
                </a:highlight>
                <a:latin typeface="Arial" panose="020B0604020202020204" pitchFamily="34" charset="0"/>
              </a:rPr>
              <a:t>Topic 10: Mini Project 2</a:t>
            </a:r>
          </a:p>
          <a:p>
            <a:pPr marL="268287" lvl="1" indent="0" eaLnBrk="1" hangingPunct="1">
              <a:buFontTx/>
              <a:buNone/>
              <a:defRPr/>
            </a:pPr>
            <a:r>
              <a:rPr lang="en-GB" altLang="en-US" sz="2000" dirty="0">
                <a:latin typeface="Arial" panose="020B0604020202020204" pitchFamily="34" charset="0"/>
              </a:rPr>
              <a:t>Topic 11: Mini Project 3</a:t>
            </a:r>
          </a:p>
          <a:p>
            <a:pPr marL="268287" lvl="1" indent="0" eaLnBrk="1" hangingPunct="1">
              <a:buFontTx/>
              <a:buNone/>
              <a:defRPr/>
            </a:pPr>
            <a:r>
              <a:rPr lang="en-GB" altLang="en-US" sz="2000" dirty="0">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5636E7D-3665-3887-50E2-0CA6872B7E3F}"/>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85636E7D-3665-3887-50E2-0CA6872B7E3F}"/>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09E5B16-9899-7D80-8DE6-4761AF64BA51}"/>
              </a:ext>
            </a:extLst>
          </p:cNvPr>
          <p:cNvSpPr>
            <a:spLocks noGrp="1" noChangeArrowheads="1"/>
          </p:cNvSpPr>
          <p:nvPr>
            <p:ph type="title"/>
          </p:nvPr>
        </p:nvSpPr>
        <p:spPr/>
        <p:txBody>
          <a:bodyPr/>
          <a:lstStyle/>
          <a:p>
            <a:r>
              <a:rPr lang="en-GB" altLang="en-US" dirty="0"/>
              <a:t>Objectives</a:t>
            </a:r>
          </a:p>
        </p:txBody>
      </p:sp>
      <p:sp>
        <p:nvSpPr>
          <p:cNvPr id="3" name="Content Placeholder 2">
            <a:extLst>
              <a:ext uri="{FF2B5EF4-FFF2-40B4-BE49-F238E27FC236}">
                <a16:creationId xmlns:a16="http://schemas.microsoft.com/office/drawing/2014/main" id="{9A7E8695-5FF4-FE99-03ED-921F2ED523D5}"/>
              </a:ext>
            </a:extLst>
          </p:cNvPr>
          <p:cNvSpPr>
            <a:spLocks noGrp="1"/>
          </p:cNvSpPr>
          <p:nvPr>
            <p:ph idx="1"/>
          </p:nvPr>
        </p:nvSpPr>
        <p:spPr/>
        <p:txBody>
          <a:bodyPr/>
          <a:lstStyle/>
          <a:p>
            <a:pPr marL="0" indent="0">
              <a:spcBef>
                <a:spcPts val="300"/>
              </a:spcBef>
              <a:spcAft>
                <a:spcPts val="300"/>
              </a:spcAft>
              <a:defRPr/>
            </a:pPr>
            <a:r>
              <a:rPr lang="en-GB" sz="2800" i="0" kern="100" dirty="0">
                <a:effectLst/>
                <a:latin typeface="Arial" panose="020B0604020202020204" pitchFamily="34" charset="0"/>
                <a:ea typeface="DengXian" panose="02010600030101010101" pitchFamily="2" charset="-122"/>
                <a:cs typeface="Arial" panose="020B0604020202020204" pitchFamily="34" charset="0"/>
              </a:rPr>
              <a:t>The objective of the mini project is to develop a software prototype by applying the software engineering knowledge acquired from this unit.     </a:t>
            </a:r>
          </a:p>
          <a:p>
            <a:pPr marL="285750" indent="-285750">
              <a:spcBef>
                <a:spcPts val="300"/>
              </a:spcBef>
              <a:spcAft>
                <a:spcPts val="300"/>
              </a:spcAft>
              <a:buFont typeface="Arial" panose="020B0604020202020204" pitchFamily="34" charset="0"/>
              <a:buChar char="•"/>
              <a:defRPr/>
            </a:pPr>
            <a:endParaRPr lang="en-GB" sz="1800" dirty="0">
              <a:latin typeface="Arial" panose="020B0604020202020204" pitchFamily="34" charset="0"/>
              <a:ea typeface="Times New Roman" panose="02020603050405020304" pitchFamily="18" charset="0"/>
              <a:cs typeface="Times New Roman" panose="02020603050405020304" pitchFamily="18" charset="0"/>
            </a:endParaRPr>
          </a:p>
          <a:p>
            <a:pPr>
              <a:defRPr/>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936817B1-32AF-F407-5992-E76CA5439B97}"/>
              </a:ext>
            </a:extLst>
          </p:cNvPr>
          <p:cNvSpPr>
            <a:spLocks noGrp="1" noChangeArrowheads="1"/>
          </p:cNvSpPr>
          <p:nvPr>
            <p:ph type="title"/>
          </p:nvPr>
        </p:nvSpPr>
        <p:spPr/>
        <p:txBody>
          <a:bodyPr/>
          <a:lstStyle/>
          <a:p>
            <a:pPr eaLnBrk="1" hangingPunct="1"/>
            <a:r>
              <a:rPr lang="en-GB" altLang="en-US"/>
              <a:t>Scope and Coverage</a:t>
            </a:r>
          </a:p>
        </p:txBody>
      </p:sp>
      <p:sp>
        <p:nvSpPr>
          <p:cNvPr id="10243" name="Rectangle 7">
            <a:extLst>
              <a:ext uri="{FF2B5EF4-FFF2-40B4-BE49-F238E27FC236}">
                <a16:creationId xmlns:a16="http://schemas.microsoft.com/office/drawing/2014/main" id="{A3A99401-5E31-440C-CB4F-2F8006FBD23E}"/>
              </a:ext>
            </a:extLst>
          </p:cNvPr>
          <p:cNvSpPr>
            <a:spLocks noGrp="1" noChangeArrowheads="1"/>
          </p:cNvSpPr>
          <p:nvPr>
            <p:ph idx="1"/>
          </p:nvPr>
        </p:nvSpPr>
        <p:spPr/>
        <p:txBody>
          <a:bodyPr/>
          <a:lstStyle/>
          <a:p>
            <a:pPr eaLnBrk="1" hangingPunct="1"/>
            <a:r>
              <a:rPr lang="en-GB" altLang="en-US" dirty="0"/>
              <a:t>This topic will cover:</a:t>
            </a:r>
          </a:p>
          <a:p>
            <a:pPr lvl="1" eaLnBrk="1" hangingPunct="1"/>
            <a:r>
              <a:rPr lang="en-GB" altLang="en-US" dirty="0">
                <a:latin typeface="Arial" panose="020B0604020202020204" pitchFamily="34" charset="0"/>
              </a:rPr>
              <a:t> Introduction to Mini project 2</a:t>
            </a:r>
          </a:p>
          <a:p>
            <a:pPr lvl="1" eaLnBrk="1" hangingPunct="1"/>
            <a:r>
              <a:rPr lang="en-GB" altLang="en-US" dirty="0">
                <a:latin typeface="Arial" panose="020B0604020202020204" pitchFamily="34" charset="0"/>
              </a:rPr>
              <a:t> Delivery on System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DEB027BA-E249-207D-5DFA-84D569E46C81}"/>
              </a:ext>
            </a:extLst>
          </p:cNvPr>
          <p:cNvSpPr>
            <a:spLocks noGrp="1" noChangeArrowheads="1"/>
          </p:cNvSpPr>
          <p:nvPr>
            <p:ph type="title"/>
          </p:nvPr>
        </p:nvSpPr>
        <p:spPr/>
        <p:txBody>
          <a:bodyPr/>
          <a:lstStyle/>
          <a:p>
            <a:pPr eaLnBrk="1" hangingPunct="1"/>
            <a:r>
              <a:rPr lang="en-US" altLang="en-US" dirty="0"/>
              <a:t>Mini Project</a:t>
            </a:r>
          </a:p>
        </p:txBody>
      </p:sp>
      <p:sp>
        <p:nvSpPr>
          <p:cNvPr id="13315" name="Rectangle 5">
            <a:extLst>
              <a:ext uri="{FF2B5EF4-FFF2-40B4-BE49-F238E27FC236}">
                <a16:creationId xmlns:a16="http://schemas.microsoft.com/office/drawing/2014/main" id="{8461612B-EBB7-61EB-029B-9DD5A5C9CA78}"/>
              </a:ext>
            </a:extLst>
          </p:cNvPr>
          <p:cNvSpPr>
            <a:spLocks noGrp="1" noChangeArrowheads="1"/>
          </p:cNvSpPr>
          <p:nvPr>
            <p:ph idx="1"/>
          </p:nvPr>
        </p:nvSpPr>
        <p:spPr>
          <a:xfrm>
            <a:off x="-30163" y="1341438"/>
            <a:ext cx="8856663" cy="4319587"/>
          </a:xfrm>
        </p:spPr>
        <p:txBody>
          <a:bodyPr/>
          <a:lstStyle/>
          <a:p>
            <a:pPr marL="268287" lvl="1" indent="0" algn="just" eaLnBrk="1" hangingPunct="1">
              <a:buNone/>
            </a:pPr>
            <a:r>
              <a:rPr lang="en-GB" altLang="en-US" sz="3200" dirty="0">
                <a:latin typeface="Arial" panose="020B0604020202020204" pitchFamily="34" charset="0"/>
              </a:rPr>
              <a:t>Continue working on the same case project for your mini-project 1</a:t>
            </a:r>
            <a:endParaRPr lang="en-GB" altLang="en-US" sz="3200" dirty="0">
              <a:solidFill>
                <a:srgbClr val="FF0000"/>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D4626A4D-083B-F286-88B8-2F51AABA04C1}"/>
              </a:ext>
            </a:extLst>
          </p:cNvPr>
          <p:cNvSpPr>
            <a:spLocks noGrp="1" noChangeArrowheads="1"/>
          </p:cNvSpPr>
          <p:nvPr>
            <p:ph type="title"/>
          </p:nvPr>
        </p:nvSpPr>
        <p:spPr/>
        <p:txBody>
          <a:bodyPr/>
          <a:lstStyle/>
          <a:p>
            <a:pPr eaLnBrk="1" hangingPunct="1"/>
            <a:r>
              <a:rPr lang="en-US" altLang="en-US" dirty="0"/>
              <a:t>Mini project 2-Task 3</a:t>
            </a:r>
          </a:p>
        </p:txBody>
      </p:sp>
      <p:sp>
        <p:nvSpPr>
          <p:cNvPr id="12291" name="Rectangle 5">
            <a:extLst>
              <a:ext uri="{FF2B5EF4-FFF2-40B4-BE49-F238E27FC236}">
                <a16:creationId xmlns:a16="http://schemas.microsoft.com/office/drawing/2014/main" id="{E40A4148-D39C-7EFD-29F9-507FE9B227F3}"/>
              </a:ext>
            </a:extLst>
          </p:cNvPr>
          <p:cNvSpPr>
            <a:spLocks noGrp="1" noChangeArrowheads="1"/>
          </p:cNvSpPr>
          <p:nvPr>
            <p:ph idx="1"/>
          </p:nvPr>
        </p:nvSpPr>
        <p:spPr>
          <a:xfrm>
            <a:off x="103188" y="1269206"/>
            <a:ext cx="8861300" cy="4319587"/>
          </a:xfrm>
        </p:spPr>
        <p:txBody>
          <a:bodyPr/>
          <a:lstStyle/>
          <a:p>
            <a:pPr marL="268287" lvl="1" indent="0" eaLnBrk="1" hangingPunct="1">
              <a:buNone/>
              <a:defRPr/>
            </a:pPr>
            <a:r>
              <a:rPr lang="en-GB" sz="2000" b="1" kern="100" dirty="0">
                <a:effectLst/>
                <a:latin typeface="Arial" panose="020B0604020202020204" pitchFamily="34" charset="0"/>
                <a:ea typeface="DengXian" panose="02010600030101010101" pitchFamily="2" charset="-122"/>
                <a:cs typeface="Arial" panose="020B0604020202020204" pitchFamily="34" charset="0"/>
              </a:rPr>
              <a:t>Task 3: Design: Class diagrams</a:t>
            </a:r>
            <a:r>
              <a:rPr lang="en-GB" sz="2000" b="1" kern="100" dirty="0">
                <a:latin typeface="Arial" panose="020B0604020202020204" pitchFamily="34" charset="0"/>
                <a:ea typeface="DengXian" panose="02010600030101010101" pitchFamily="2" charset="-122"/>
                <a:cs typeface="Arial" panose="020B0604020202020204" pitchFamily="34" charset="0"/>
              </a:rPr>
              <a:t> and Use case diagram</a:t>
            </a:r>
            <a:r>
              <a:rPr lang="en-GB" sz="2000" b="1" kern="100" dirty="0">
                <a:effectLst/>
                <a:latin typeface="Arial" panose="020B0604020202020204" pitchFamily="34" charset="0"/>
                <a:ea typeface="DengXian" panose="02010600030101010101" pitchFamily="2" charset="-122"/>
                <a:cs typeface="Arial" panose="020B0604020202020204" pitchFamily="34" charset="0"/>
              </a:rPr>
              <a:t> (30 marks)</a:t>
            </a:r>
          </a:p>
          <a:p>
            <a:pPr marL="268287" lvl="1" indent="0" eaLnBrk="1" hangingPunct="1">
              <a:buNone/>
              <a:defRPr/>
            </a:pPr>
            <a:r>
              <a:rPr lang="en-GB" sz="2000" kern="100" dirty="0">
                <a:effectLst/>
                <a:latin typeface="Arial" panose="020B0604020202020204" pitchFamily="34" charset="0"/>
                <a:ea typeface="DengXian" panose="02010600030101010101" pitchFamily="2" charset="-122"/>
                <a:cs typeface="Arial" panose="020B0604020202020204" pitchFamily="34" charset="0"/>
              </a:rPr>
              <a:t>1</a:t>
            </a:r>
            <a:r>
              <a:rPr lang="en-GB" sz="2000" b="1" kern="100" dirty="0">
                <a:effectLst/>
                <a:latin typeface="Arial" panose="020B0604020202020204" pitchFamily="34" charset="0"/>
                <a:ea typeface="DengXian" panose="02010600030101010101" pitchFamily="2" charset="-122"/>
                <a:cs typeface="Arial" panose="020B0604020202020204" pitchFamily="34" charset="0"/>
              </a:rPr>
              <a:t>. </a:t>
            </a:r>
            <a:r>
              <a:rPr lang="en-GB" sz="2000" kern="100" dirty="0">
                <a:effectLst/>
                <a:latin typeface="Arial" panose="020B0604020202020204" pitchFamily="34" charset="0"/>
                <a:ea typeface="DengXian" panose="02010600030101010101" pitchFamily="2" charset="-122"/>
                <a:cs typeface="Arial" panose="020B0604020202020204" pitchFamily="34" charset="0"/>
              </a:rPr>
              <a:t>Class Diagrams: Students should create class diagrams to illustrate the relationships and attributes of the various classes within their project. These diagrams help to visualise the overall structure of the system and how different components interact with each other.</a:t>
            </a:r>
          </a:p>
          <a:p>
            <a:pPr lvl="1" eaLnBrk="1" hangingPunct="1">
              <a:defRPr/>
            </a:pPr>
            <a:endParaRPr lang="en-GB" sz="2000" kern="100" dirty="0">
              <a:effectLst/>
              <a:latin typeface="Arial" panose="020B0604020202020204" pitchFamily="34" charset="0"/>
              <a:ea typeface="DengXian" panose="02010600030101010101" pitchFamily="2" charset="-122"/>
              <a:cs typeface="Arial" panose="020B0604020202020204" pitchFamily="34" charset="0"/>
            </a:endParaRPr>
          </a:p>
          <a:p>
            <a:pPr marL="268287" lvl="1" indent="0" eaLnBrk="1" hangingPunct="1">
              <a:buNone/>
              <a:defRPr/>
            </a:pPr>
            <a:r>
              <a:rPr lang="en-GB" sz="2000" kern="100" dirty="0">
                <a:effectLst/>
                <a:latin typeface="Arial" panose="020B0604020202020204" pitchFamily="34" charset="0"/>
                <a:ea typeface="Calibri" panose="020F0502020204030204" pitchFamily="34" charset="0"/>
                <a:cs typeface="Arial" panose="020B0604020202020204" pitchFamily="34" charset="0"/>
              </a:rPr>
              <a:t>2. Use Case Diagrams: Using the gathered requirements, students should create use case diagrams to illustrate the interactions between users (actors) and the system. These diagrams help to visualise how users will interact with the system to achieve specific goals or tasks.</a:t>
            </a:r>
          </a:p>
          <a:p>
            <a:pPr marL="268287" lvl="1" indent="0" eaLnBrk="1" hangingPunct="1">
              <a:buNone/>
              <a:defRPr/>
            </a:pPr>
            <a:endParaRPr lang="en-GB" sz="2000" kern="100" dirty="0">
              <a:effectLst/>
              <a:latin typeface="Arial" panose="020B0604020202020204" pitchFamily="34" charset="0"/>
              <a:ea typeface="DengXian" panose="02010600030101010101" pitchFamily="2" charset="-122"/>
              <a:cs typeface="Arial" panose="020B0604020202020204" pitchFamily="34" charset="0"/>
            </a:endParaRPr>
          </a:p>
          <a:p>
            <a:pPr marL="268287" lvl="1" indent="0" eaLnBrk="1" hangingPunct="1">
              <a:buNone/>
              <a:defRPr/>
            </a:pPr>
            <a:r>
              <a:rPr lang="en-GB" sz="2000" kern="100" dirty="0">
                <a:effectLst/>
                <a:latin typeface="Arial" panose="020B0604020202020204" pitchFamily="34" charset="0"/>
                <a:ea typeface="DengXian" panose="02010600030101010101" pitchFamily="2" charset="-122"/>
                <a:cs typeface="Arial" panose="020B0604020202020204" pitchFamily="34" charset="0"/>
              </a:rPr>
              <a:t>Overall, Task 3 challenges students to translate their project requirements into a well-organised system architecture and a user-friendly interface, demonstrating their design skills and understanding of software engineering principles.</a:t>
            </a:r>
          </a:p>
          <a:p>
            <a:pPr lvl="1" eaLnBrk="1" hangingPunct="1">
              <a:defRPr/>
            </a:pPr>
            <a:endParaRPr lang="en-GB" altLang="en-US" dirty="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B6658DB5-EFEB-9B4D-1AF2-5B2458E5CA0A}"/>
              </a:ext>
            </a:extLst>
          </p:cNvPr>
          <p:cNvSpPr>
            <a:spLocks noGrp="1" noChangeArrowheads="1"/>
          </p:cNvSpPr>
          <p:nvPr>
            <p:ph type="title"/>
          </p:nvPr>
        </p:nvSpPr>
        <p:spPr/>
        <p:txBody>
          <a:bodyPr/>
          <a:lstStyle/>
          <a:p>
            <a:r>
              <a:rPr lang="en-GB" altLang="en-US"/>
              <a:t>Marking Criteria</a:t>
            </a:r>
          </a:p>
        </p:txBody>
      </p:sp>
      <p:sp>
        <p:nvSpPr>
          <p:cNvPr id="17411" name="Content Placeholder 2">
            <a:extLst>
              <a:ext uri="{FF2B5EF4-FFF2-40B4-BE49-F238E27FC236}">
                <a16:creationId xmlns:a16="http://schemas.microsoft.com/office/drawing/2014/main" id="{BA2BCA42-D18D-1378-51E6-785760C171A5}"/>
              </a:ext>
            </a:extLst>
          </p:cNvPr>
          <p:cNvSpPr>
            <a:spLocks noGrp="1" noChangeArrowheads="1"/>
          </p:cNvSpPr>
          <p:nvPr>
            <p:ph idx="1"/>
          </p:nvPr>
        </p:nvSpPr>
        <p:spPr/>
        <p:txBody>
          <a:bodyPr/>
          <a:lstStyle/>
          <a:p>
            <a:pPr>
              <a:lnSpc>
                <a:spcPct val="107000"/>
              </a:lnSpc>
              <a:spcAft>
                <a:spcPts val="800"/>
              </a:spcAft>
            </a:pPr>
            <a:r>
              <a:rPr lang="en-GB" sz="2000" b="1" i="0" kern="100" dirty="0">
                <a:effectLst/>
                <a:latin typeface="Arial" panose="020B0604020202020204" pitchFamily="34" charset="0"/>
                <a:ea typeface="Calibri" panose="020F0502020204030204" pitchFamily="34" charset="0"/>
                <a:cs typeface="Arial" panose="020B0604020202020204" pitchFamily="34" charset="0"/>
              </a:rPr>
              <a:t>Task 3: Design (30 marks)</a:t>
            </a:r>
          </a:p>
          <a:p>
            <a:pPr>
              <a:lnSpc>
                <a:spcPct val="107000"/>
              </a:lnSpc>
              <a:spcAft>
                <a:spcPts val="800"/>
              </a:spcAft>
            </a:pPr>
            <a:r>
              <a:rPr lang="en-GB" sz="2000" i="0" kern="100" dirty="0">
                <a:effectLst/>
                <a:latin typeface="Arial" panose="020B0604020202020204" pitchFamily="34" charset="0"/>
                <a:ea typeface="Calibri" panose="020F0502020204030204" pitchFamily="34" charset="0"/>
                <a:cs typeface="Arial" panose="020B0604020202020204" pitchFamily="34" charset="0"/>
              </a:rPr>
              <a:t>- Quality and completeness of class diagrams, demonstrating proper relationships and attributes (13 marks)</a:t>
            </a:r>
          </a:p>
          <a:p>
            <a:pPr>
              <a:lnSpc>
                <a:spcPct val="107000"/>
              </a:lnSpc>
              <a:spcAft>
                <a:spcPts val="800"/>
              </a:spcAft>
            </a:pPr>
            <a:r>
              <a:rPr lang="en-GB" sz="2000" i="0" kern="100" dirty="0">
                <a:effectLst/>
                <a:latin typeface="Arial" panose="020B0604020202020204" pitchFamily="34" charset="0"/>
                <a:ea typeface="Calibri" panose="020F0502020204030204" pitchFamily="34" charset="0"/>
                <a:cs typeface="Arial" panose="020B0604020202020204" pitchFamily="34" charset="0"/>
              </a:rPr>
              <a:t>- Quality and completeness of use case diagram (12 marks)</a:t>
            </a:r>
          </a:p>
          <a:p>
            <a:pPr>
              <a:lnSpc>
                <a:spcPct val="107000"/>
              </a:lnSpc>
              <a:spcAft>
                <a:spcPts val="800"/>
              </a:spcAft>
            </a:pPr>
            <a:r>
              <a:rPr lang="en-GB" sz="2000" i="0" kern="100" dirty="0">
                <a:effectLst/>
                <a:latin typeface="Arial" panose="020B0604020202020204" pitchFamily="34" charset="0"/>
                <a:ea typeface="Calibri" panose="020F0502020204030204" pitchFamily="34" charset="0"/>
                <a:cs typeface="Arial" panose="020B0604020202020204" pitchFamily="34" charset="0"/>
              </a:rPr>
              <a:t>- Creativity, innovation, and suitability of design choices (5 marks)</a:t>
            </a:r>
          </a:p>
          <a:p>
            <a:endParaRPr lang="en-GB"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4CCB4D4A-79E5-CAD1-985E-746D5333F0F0}"/>
              </a:ext>
            </a:extLst>
          </p:cNvPr>
          <p:cNvSpPr>
            <a:spLocks noGrp="1" noChangeArrowheads="1"/>
          </p:cNvSpPr>
          <p:nvPr>
            <p:ph type="title"/>
          </p:nvPr>
        </p:nvSpPr>
        <p:spPr/>
        <p:txBody>
          <a:bodyPr/>
          <a:lstStyle/>
          <a:p>
            <a:pPr eaLnBrk="1" hangingPunct="1"/>
            <a:r>
              <a:rPr lang="en-US" altLang="en-US"/>
              <a:t>The Unit Roadmap  </a:t>
            </a:r>
          </a:p>
        </p:txBody>
      </p:sp>
      <p:sp>
        <p:nvSpPr>
          <p:cNvPr id="11267" name="Rectangle 5">
            <a:extLst>
              <a:ext uri="{FF2B5EF4-FFF2-40B4-BE49-F238E27FC236}">
                <a16:creationId xmlns:a16="http://schemas.microsoft.com/office/drawing/2014/main" id="{F11F737B-4FF2-C620-DE78-D29AA331C5AB}"/>
              </a:ext>
            </a:extLst>
          </p:cNvPr>
          <p:cNvSpPr>
            <a:spLocks noGrp="1" noChangeArrowheads="1"/>
          </p:cNvSpPr>
          <p:nvPr>
            <p:ph idx="1"/>
          </p:nvPr>
        </p:nvSpPr>
        <p:spPr>
          <a:xfrm>
            <a:off x="107950" y="1258888"/>
            <a:ext cx="8856663" cy="4906963"/>
          </a:xfrm>
        </p:spPr>
        <p:txBody>
          <a:bodyPr/>
          <a:lstStyle/>
          <a:p>
            <a:pPr marL="268287" lvl="1" indent="0" eaLnBrk="1" hangingPunct="1">
              <a:buFontTx/>
              <a:buNone/>
              <a:defRPr/>
            </a:pPr>
            <a:r>
              <a:rPr lang="en-GB" altLang="en-US" sz="2000" dirty="0">
                <a:latin typeface="Arial" panose="020B0604020202020204" pitchFamily="34" charset="0"/>
              </a:rPr>
              <a:t>Topic 1: Introduction</a:t>
            </a:r>
          </a:p>
          <a:p>
            <a:pPr marL="268287" lvl="1" indent="0" algn="just" eaLnBrk="1" hangingPunct="1">
              <a:buFontTx/>
              <a:buNone/>
              <a:defRPr/>
            </a:pPr>
            <a:r>
              <a:rPr lang="en-GB" altLang="en-US" sz="2000" dirty="0">
                <a:latin typeface="Arial" panose="020B0604020202020204" pitchFamily="34" charset="0"/>
              </a:rPr>
              <a:t>Topic 2: </a:t>
            </a:r>
            <a:r>
              <a:rPr lang="en-GB" sz="2000" dirty="0">
                <a:latin typeface="Arial" panose="020B0604020202020204" pitchFamily="34" charset="0"/>
                <a:ea typeface="Calibri" panose="020F0502020204030204" pitchFamily="34" charset="0"/>
              </a:rPr>
              <a:t>Introduction to Software Engineering Key Practices and Principles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3: </a:t>
            </a:r>
            <a:r>
              <a:rPr lang="en-GB" sz="2000" dirty="0">
                <a:latin typeface="Arial" panose="020B0604020202020204" pitchFamily="34" charset="0"/>
                <a:ea typeface="Calibri" panose="020F0502020204030204" pitchFamily="34" charset="0"/>
              </a:rPr>
              <a:t>Software Development Life Cycle Models</a:t>
            </a:r>
            <a:endParaRPr lang="en-GB" altLang="en-US" sz="2000" dirty="0">
              <a:latin typeface="Arial" panose="020B0604020202020204" pitchFamily="34" charset="0"/>
            </a:endParaRPr>
          </a:p>
          <a:p>
            <a:pPr marL="268287" lvl="1" indent="0" eaLnBrk="1" hangingPunct="1">
              <a:buFontTx/>
              <a:buNone/>
              <a:defRPr/>
            </a:pPr>
            <a:r>
              <a:rPr lang="en-GB" altLang="en-US" sz="2000" dirty="0">
                <a:latin typeface="Arial" panose="020B0604020202020204" pitchFamily="34" charset="0"/>
              </a:rPr>
              <a:t>Topic 4: Requirement Engineering</a:t>
            </a:r>
          </a:p>
          <a:p>
            <a:pPr marL="268287" lvl="1" indent="0" eaLnBrk="1" hangingPunct="1">
              <a:buFontTx/>
              <a:buNone/>
              <a:defRPr/>
            </a:pPr>
            <a:r>
              <a:rPr lang="en-GB" altLang="en-US" sz="2000" dirty="0">
                <a:latin typeface="Arial" panose="020B0604020202020204" pitchFamily="34" charset="0"/>
              </a:rPr>
              <a:t>Topic 5: System Modelling &amp; Design  </a:t>
            </a:r>
          </a:p>
          <a:p>
            <a:pPr marL="268287" lvl="1" indent="0" eaLnBrk="1" hangingPunct="1">
              <a:buFontTx/>
              <a:buNone/>
              <a:defRPr/>
            </a:pPr>
            <a:r>
              <a:rPr lang="en-GB" altLang="en-US" sz="2000" dirty="0">
                <a:latin typeface="Arial" panose="020B0604020202020204" pitchFamily="34" charset="0"/>
              </a:rPr>
              <a:t>Topic 6: Software Implementation &amp; Testing</a:t>
            </a:r>
          </a:p>
          <a:p>
            <a:pPr marL="268287" lvl="1" indent="0" eaLnBrk="1" hangingPunct="1">
              <a:buFontTx/>
              <a:buNone/>
              <a:defRPr/>
            </a:pPr>
            <a:r>
              <a:rPr lang="en-GB" altLang="en-US" sz="2000" dirty="0">
                <a:latin typeface="Arial" panose="020B0604020202020204" pitchFamily="34" charset="0"/>
              </a:rPr>
              <a:t>Topic 7: System Dependency &amp; Security</a:t>
            </a:r>
          </a:p>
          <a:p>
            <a:pPr marL="268287" lvl="1" indent="0" eaLnBrk="1" hangingPunct="1">
              <a:buFontTx/>
              <a:buNone/>
              <a:defRPr/>
            </a:pPr>
            <a:r>
              <a:rPr lang="en-GB" altLang="en-US" sz="2000" dirty="0">
                <a:latin typeface="Arial" panose="020B0604020202020204" pitchFamily="34" charset="0"/>
              </a:rPr>
              <a:t>Topic 8: Project Management</a:t>
            </a:r>
          </a:p>
          <a:p>
            <a:pPr marL="268287" lvl="1" indent="0" eaLnBrk="1" hangingPunct="1">
              <a:buFontTx/>
              <a:buNone/>
              <a:defRPr/>
            </a:pPr>
            <a:r>
              <a:rPr lang="en-GB" altLang="en-US" sz="2000" dirty="0">
                <a:latin typeface="Arial" panose="020B0604020202020204" pitchFamily="34" charset="0"/>
              </a:rPr>
              <a:t>Topic 9: Mini Project 1</a:t>
            </a:r>
          </a:p>
          <a:p>
            <a:pPr marL="268287" lvl="1" indent="0" eaLnBrk="1" hangingPunct="1">
              <a:buFontTx/>
              <a:buNone/>
              <a:defRPr/>
            </a:pPr>
            <a:r>
              <a:rPr lang="en-GB" altLang="en-US" sz="2000" dirty="0">
                <a:latin typeface="Arial" panose="020B0604020202020204" pitchFamily="34" charset="0"/>
              </a:rPr>
              <a:t>Topic 10: Mini Project 2</a:t>
            </a:r>
          </a:p>
          <a:p>
            <a:pPr marL="268287" lvl="1" indent="0" eaLnBrk="1" hangingPunct="1">
              <a:buFontTx/>
              <a:buNone/>
              <a:defRPr/>
            </a:pPr>
            <a:r>
              <a:rPr lang="en-GB" altLang="en-US" sz="2000" dirty="0">
                <a:highlight>
                  <a:srgbClr val="C0C0C0"/>
                </a:highlight>
                <a:latin typeface="Arial" panose="020B0604020202020204" pitchFamily="34" charset="0"/>
              </a:rPr>
              <a:t>Topic 11: Mini Project 3</a:t>
            </a:r>
          </a:p>
          <a:p>
            <a:pPr marL="268287" lvl="1" indent="0" eaLnBrk="1" hangingPunct="1">
              <a:buFontTx/>
              <a:buNone/>
              <a:defRPr/>
            </a:pPr>
            <a:r>
              <a:rPr lang="en-GB" altLang="en-US" sz="2000" dirty="0">
                <a:highlight>
                  <a:srgbClr val="FFFF00"/>
                </a:highlight>
                <a:latin typeface="Arial" panose="020B0604020202020204" pitchFamily="34" charset="0"/>
              </a:rPr>
              <a:t>Topic 12: Mini Project 4</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055C57D-A313-E7F5-89B0-A19D52CD4D63}"/>
                  </a:ext>
                </a:extLst>
              </p14:cNvPr>
              <p14:cNvContentPartPr/>
              <p14:nvPr/>
            </p14:nvContentPartPr>
            <p14:xfrm>
              <a:off x="11716148" y="6440318"/>
              <a:ext cx="25560" cy="65880"/>
            </p14:xfrm>
          </p:contentPart>
        </mc:Choice>
        <mc:Fallback xmlns="">
          <p:pic>
            <p:nvPicPr>
              <p:cNvPr id="2" name="Ink 1">
                <a:extLst>
                  <a:ext uri="{FF2B5EF4-FFF2-40B4-BE49-F238E27FC236}">
                    <a16:creationId xmlns:a16="http://schemas.microsoft.com/office/drawing/2014/main" id="{D055C57D-A313-E7F5-89B0-A19D52CD4D63}"/>
                  </a:ext>
                </a:extLst>
              </p:cNvPr>
              <p:cNvPicPr/>
              <p:nvPr/>
            </p:nvPicPr>
            <p:blipFill>
              <a:blip r:embed="rId3"/>
              <a:stretch>
                <a:fillRect/>
              </a:stretch>
            </p:blipFill>
            <p:spPr>
              <a:xfrm>
                <a:off x="11707148" y="6431318"/>
                <a:ext cx="43200" cy="835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5F3A49F-3B03-B8D5-965A-6B29B9B4F92C}"/>
              </a:ext>
            </a:extLst>
          </p:cNvPr>
          <p:cNvSpPr>
            <a:spLocks noGrp="1" noChangeArrowheads="1"/>
          </p:cNvSpPr>
          <p:nvPr>
            <p:ph type="title"/>
          </p:nvPr>
        </p:nvSpPr>
        <p:spPr/>
        <p:txBody>
          <a:bodyPr/>
          <a:lstStyle/>
          <a:p>
            <a:r>
              <a:rPr lang="en-GB" altLang="en-US"/>
              <a:t>Next Session</a:t>
            </a:r>
          </a:p>
        </p:txBody>
      </p:sp>
      <p:sp>
        <p:nvSpPr>
          <p:cNvPr id="19459" name="Content Placeholder 2">
            <a:extLst>
              <a:ext uri="{FF2B5EF4-FFF2-40B4-BE49-F238E27FC236}">
                <a16:creationId xmlns:a16="http://schemas.microsoft.com/office/drawing/2014/main" id="{F551DFB7-F707-1DF8-B101-2A138158E875}"/>
              </a:ext>
            </a:extLst>
          </p:cNvPr>
          <p:cNvSpPr>
            <a:spLocks noGrp="1" noChangeArrowheads="1"/>
          </p:cNvSpPr>
          <p:nvPr>
            <p:ph idx="1"/>
          </p:nvPr>
        </p:nvSpPr>
        <p:spPr/>
        <p:txBody>
          <a:bodyPr/>
          <a:lstStyle/>
          <a:p>
            <a:pPr marL="0" indent="0"/>
            <a:r>
              <a:rPr lang="en-GB" dirty="0"/>
              <a:t>At the end of this session students should be able to:</a:t>
            </a:r>
          </a:p>
          <a:p>
            <a:pPr marL="0" indent="0"/>
            <a:endParaRPr lang="en-GB" altLang="en-US" dirty="0"/>
          </a:p>
          <a:p>
            <a:pPr marL="457200" indent="-457200">
              <a:buFontTx/>
              <a:buChar char="•"/>
            </a:pPr>
            <a:r>
              <a:rPr lang="en-GB" altLang="en-US" dirty="0"/>
              <a:t>Explain the role of implementation in SDLC</a:t>
            </a:r>
          </a:p>
        </p:txBody>
      </p:sp>
    </p:spTree>
  </p:cSld>
  <p:clrMapOvr>
    <a:masterClrMapping/>
  </p:clrMapOvr>
</p:sld>
</file>

<file path=ppt/theme/theme1.xml><?xml version="1.0" encoding="utf-8"?>
<a:theme xmlns:a="http://schemas.openxmlformats.org/drawingml/2006/main" name="Blank Presentation">
  <a:themeElements>
    <a:clrScheme name="Custom 11">
      <a:dk1>
        <a:srgbClr val="000000"/>
      </a:dk1>
      <a:lt1>
        <a:srgbClr val="FFFFFF"/>
      </a:lt1>
      <a:dk2>
        <a:srgbClr val="000000"/>
      </a:dk2>
      <a:lt2>
        <a:srgbClr val="3F3F3F"/>
      </a:lt2>
      <a:accent1>
        <a:srgbClr val="212167"/>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Gill Sans"/>
        <a:ea typeface="ＭＳ Ｐゴシック"/>
        <a:cs typeface=""/>
      </a:majorFont>
      <a:minorFont>
        <a:latin typeface="Gill San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st 2">
  <a:themeElements>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est 2">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2" charset="-128"/>
          </a:defRPr>
        </a:defPPr>
      </a:lstStyle>
    </a:lnDef>
  </a:objectDefaults>
  <a:extraClrSchemeLst>
    <a:extraClrScheme>
      <a:clrScheme name="test 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est 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est 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est 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est 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est 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est 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est 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est 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est 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est 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est 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17E0D879CC564094532C08ADB51DA8" ma:contentTypeVersion="18" ma:contentTypeDescription="Create a new document." ma:contentTypeScope="" ma:versionID="e918d0942375ba27de1f182e78d7b8ac">
  <xsd:schema xmlns:xsd="http://www.w3.org/2001/XMLSchema" xmlns:xs="http://www.w3.org/2001/XMLSchema" xmlns:p="http://schemas.microsoft.com/office/2006/metadata/properties" xmlns:ns3="bdeceafc-5c0f-406d-b95f-35e6593d664b" xmlns:ns4="dbeaa6b5-7a21-43b8-ab59-31e7cbf2c187" targetNamespace="http://schemas.microsoft.com/office/2006/metadata/properties" ma:root="true" ma:fieldsID="cb6d8367aab685ba43ec9884064424a1" ns3:_="" ns4:_="">
    <xsd:import namespace="bdeceafc-5c0f-406d-b95f-35e6593d664b"/>
    <xsd:import namespace="dbeaa6b5-7a21-43b8-ab59-31e7cbf2c18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ceafc-5c0f-406d-b95f-35e6593d66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beaa6b5-7a21-43b8-ab59-31e7cbf2c18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deceafc-5c0f-406d-b95f-35e6593d664b" xsi:nil="true"/>
  </documentManagement>
</p:properties>
</file>

<file path=customXml/itemProps1.xml><?xml version="1.0" encoding="utf-8"?>
<ds:datastoreItem xmlns:ds="http://schemas.openxmlformats.org/officeDocument/2006/customXml" ds:itemID="{B173C240-F1F3-45DB-969E-7203CC0EE2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eceafc-5c0f-406d-b95f-35e6593d664b"/>
    <ds:schemaRef ds:uri="dbeaa6b5-7a21-43b8-ab59-31e7cbf2c1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C514C0-0643-4242-8606-ECA63C505758}">
  <ds:schemaRefs>
    <ds:schemaRef ds:uri="http://schemas.microsoft.com/sharepoint/v3/contenttype/forms"/>
  </ds:schemaRefs>
</ds:datastoreItem>
</file>

<file path=customXml/itemProps3.xml><?xml version="1.0" encoding="utf-8"?>
<ds:datastoreItem xmlns:ds="http://schemas.openxmlformats.org/officeDocument/2006/customXml" ds:itemID="{BFD6A9CB-DDD5-465B-B714-79EEEB6E2B0A}">
  <ds:schemaRefs>
    <ds:schemaRef ds:uri="http://purl.org/dc/dcmitype/"/>
    <ds:schemaRef ds:uri="http://purl.org/dc/term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dbeaa6b5-7a21-43b8-ab59-31e7cbf2c187"/>
    <ds:schemaRef ds:uri="http://schemas.microsoft.com/office/infopath/2007/PartnerControls"/>
    <ds:schemaRef ds:uri="bdeceafc-5c0f-406d-b95f-35e6593d664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Eric:Users:Eric:Desktop:test 2.ppt</Template>
  <TotalTime>1605</TotalTime>
  <Words>472</Words>
  <Application>Microsoft Office PowerPoint</Application>
  <PresentationFormat>On-screen Show (4:3)</PresentationFormat>
  <Paragraphs>60</Paragraphs>
  <Slides>10</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Gill Sans</vt:lpstr>
      <vt:lpstr>Blank Presentation</vt:lpstr>
      <vt:lpstr>test 2</vt:lpstr>
      <vt:lpstr>PowerPoint Presentation</vt:lpstr>
      <vt:lpstr>The Unit Roadmap  </vt:lpstr>
      <vt:lpstr>Objectives</vt:lpstr>
      <vt:lpstr>Scope and Coverage</vt:lpstr>
      <vt:lpstr>Mini Project</vt:lpstr>
      <vt:lpstr>Mini project 2-Task 3</vt:lpstr>
      <vt:lpstr>Marking Criteria</vt:lpstr>
      <vt:lpstr>The Unit Roadmap  </vt:lpstr>
      <vt:lpstr>Next Session</vt:lpstr>
      <vt:lpstr>Topic 10 – Mini project 2</vt:lpstr>
    </vt:vector>
  </TitlesOfParts>
  <Company>True Creative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Riley</dc:creator>
  <cp:lastModifiedBy>Liew Pei Ling</cp:lastModifiedBy>
  <cp:revision>114</cp:revision>
  <dcterms:created xsi:type="dcterms:W3CDTF">2008-01-18T13:21:43Z</dcterms:created>
  <dcterms:modified xsi:type="dcterms:W3CDTF">2024-04-05T12:51:56Z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0x0101007B17E0D879CC564094532C08ADB51DA8</vt:lpwstr>
  </property>
</Properties>
</file>