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7.xml" ContentType="application/inkml+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 id="2147483650" r:id="rId5"/>
  </p:sldMasterIdLst>
  <p:notesMasterIdLst>
    <p:notesMasterId r:id="rId47"/>
  </p:notesMasterIdLst>
  <p:handoutMasterIdLst>
    <p:handoutMasterId r:id="rId48"/>
  </p:handoutMasterIdLst>
  <p:sldIdLst>
    <p:sldId id="261" r:id="rId6"/>
    <p:sldId id="275" r:id="rId7"/>
    <p:sldId id="331" r:id="rId8"/>
    <p:sldId id="264" r:id="rId9"/>
    <p:sldId id="263" r:id="rId10"/>
    <p:sldId id="276" r:id="rId11"/>
    <p:sldId id="278" r:id="rId12"/>
    <p:sldId id="279" r:id="rId13"/>
    <p:sldId id="336" r:id="rId14"/>
    <p:sldId id="280" r:id="rId15"/>
    <p:sldId id="281" r:id="rId16"/>
    <p:sldId id="282" r:id="rId17"/>
    <p:sldId id="335" r:id="rId18"/>
    <p:sldId id="341" r:id="rId19"/>
    <p:sldId id="329" r:id="rId20"/>
    <p:sldId id="284" r:id="rId21"/>
    <p:sldId id="288" r:id="rId22"/>
    <p:sldId id="337" r:id="rId23"/>
    <p:sldId id="332" r:id="rId24"/>
    <p:sldId id="307" r:id="rId25"/>
    <p:sldId id="309" r:id="rId26"/>
    <p:sldId id="310" r:id="rId27"/>
    <p:sldId id="312" r:id="rId28"/>
    <p:sldId id="289" r:id="rId29"/>
    <p:sldId id="314" r:id="rId30"/>
    <p:sldId id="313" r:id="rId31"/>
    <p:sldId id="294" r:id="rId32"/>
    <p:sldId id="296" r:id="rId33"/>
    <p:sldId id="291" r:id="rId34"/>
    <p:sldId id="308" r:id="rId35"/>
    <p:sldId id="316" r:id="rId36"/>
    <p:sldId id="302" r:id="rId37"/>
    <p:sldId id="325" r:id="rId38"/>
    <p:sldId id="326" r:id="rId39"/>
    <p:sldId id="340" r:id="rId40"/>
    <p:sldId id="269" r:id="rId41"/>
    <p:sldId id="271" r:id="rId42"/>
    <p:sldId id="333" r:id="rId43"/>
    <p:sldId id="334" r:id="rId44"/>
    <p:sldId id="328" r:id="rId45"/>
    <p:sldId id="262" r:id="rId4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7929"/>
    <a:srgbClr val="CB9535"/>
    <a:srgbClr val="974F8E"/>
    <a:srgbClr val="286A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D2B7D6-0254-42C5-A0F0-D65B58639BE0}" v="27" dt="2024-04-04T10:09:35.8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81"/>
    <p:restoredTop sz="93447" autoAdjust="0"/>
  </p:normalViewPr>
  <p:slideViewPr>
    <p:cSldViewPr>
      <p:cViewPr varScale="1">
        <p:scale>
          <a:sx n="98" d="100"/>
          <a:sy n="98" d="100"/>
        </p:scale>
        <p:origin x="1224" y="90"/>
      </p:cViewPr>
      <p:guideLst>
        <p:guide orient="horz" pos="2160"/>
        <p:guide pos="2880"/>
        <p:guide pos="9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9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microsoft.com/office/2016/11/relationships/changesInfo" Target="changesInfos/changesInfo1.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ew Pei Ling" userId="c3090c8e-0726-43ba-95b9-123e980a216d" providerId="ADAL" clId="{6ED2B7D6-0254-42C5-A0F0-D65B58639BE0}"/>
    <pc:docChg chg="undo custSel modSld sldOrd">
      <pc:chgData name="Liew Pei Ling" userId="c3090c8e-0726-43ba-95b9-123e980a216d" providerId="ADAL" clId="{6ED2B7D6-0254-42C5-A0F0-D65B58639BE0}" dt="2024-04-04T10:09:35.893" v="147" actId="1076"/>
      <pc:docMkLst>
        <pc:docMk/>
      </pc:docMkLst>
      <pc:sldChg chg="modSp mod">
        <pc:chgData name="Liew Pei Ling" userId="c3090c8e-0726-43ba-95b9-123e980a216d" providerId="ADAL" clId="{6ED2B7D6-0254-42C5-A0F0-D65B58639BE0}" dt="2024-04-04T08:58:27.313" v="3" actId="6549"/>
        <pc:sldMkLst>
          <pc:docMk/>
          <pc:sldMk cId="0" sldId="264"/>
        </pc:sldMkLst>
        <pc:spChg chg="mod">
          <ac:chgData name="Liew Pei Ling" userId="c3090c8e-0726-43ba-95b9-123e980a216d" providerId="ADAL" clId="{6ED2B7D6-0254-42C5-A0F0-D65B58639BE0}" dt="2024-04-04T08:58:27.313" v="3" actId="6549"/>
          <ac:spMkLst>
            <pc:docMk/>
            <pc:sldMk cId="0" sldId="264"/>
            <ac:spMk id="10243" creationId="{52995145-1122-BB30-CCBE-3189B1CE6166}"/>
          </ac:spMkLst>
        </pc:spChg>
      </pc:sldChg>
      <pc:sldChg chg="modSp mod">
        <pc:chgData name="Liew Pei Ling" userId="c3090c8e-0726-43ba-95b9-123e980a216d" providerId="ADAL" clId="{6ED2B7D6-0254-42C5-A0F0-D65B58639BE0}" dt="2024-04-04T10:09:35.893" v="147" actId="1076"/>
        <pc:sldMkLst>
          <pc:docMk/>
          <pc:sldMk cId="0" sldId="269"/>
        </pc:sldMkLst>
        <pc:spChg chg="mod">
          <ac:chgData name="Liew Pei Ling" userId="c3090c8e-0726-43ba-95b9-123e980a216d" providerId="ADAL" clId="{6ED2B7D6-0254-42C5-A0F0-D65B58639BE0}" dt="2024-04-04T10:09:20.645" v="144" actId="6549"/>
          <ac:spMkLst>
            <pc:docMk/>
            <pc:sldMk cId="0" sldId="269"/>
            <ac:spMk id="50178" creationId="{BD1017FA-E2C0-4B1A-6336-3C9309AE876D}"/>
          </ac:spMkLst>
        </pc:spChg>
        <pc:spChg chg="mod">
          <ac:chgData name="Liew Pei Ling" userId="c3090c8e-0726-43ba-95b9-123e980a216d" providerId="ADAL" clId="{6ED2B7D6-0254-42C5-A0F0-D65B58639BE0}" dt="2024-04-04T10:09:35.893" v="147" actId="1076"/>
          <ac:spMkLst>
            <pc:docMk/>
            <pc:sldMk cId="0" sldId="269"/>
            <ac:spMk id="55299" creationId="{5A67E5C7-DAB9-F7FD-ADC6-2928FA5BE14E}"/>
          </ac:spMkLst>
        </pc:spChg>
      </pc:sldChg>
      <pc:sldChg chg="modSp mod">
        <pc:chgData name="Liew Pei Ling" userId="c3090c8e-0726-43ba-95b9-123e980a216d" providerId="ADAL" clId="{6ED2B7D6-0254-42C5-A0F0-D65B58639BE0}" dt="2024-04-04T09:05:08.829" v="8" actId="20577"/>
        <pc:sldMkLst>
          <pc:docMk/>
          <pc:sldMk cId="0" sldId="276"/>
        </pc:sldMkLst>
        <pc:spChg chg="mod">
          <ac:chgData name="Liew Pei Ling" userId="c3090c8e-0726-43ba-95b9-123e980a216d" providerId="ADAL" clId="{6ED2B7D6-0254-42C5-A0F0-D65B58639BE0}" dt="2024-04-04T09:05:08.829" v="8" actId="20577"/>
          <ac:spMkLst>
            <pc:docMk/>
            <pc:sldMk cId="0" sldId="276"/>
            <ac:spMk id="13316" creationId="{89697AAA-4D4A-415A-AE5E-0D6338380511}"/>
          </ac:spMkLst>
        </pc:spChg>
      </pc:sldChg>
      <pc:sldChg chg="modSp mod">
        <pc:chgData name="Liew Pei Ling" userId="c3090c8e-0726-43ba-95b9-123e980a216d" providerId="ADAL" clId="{6ED2B7D6-0254-42C5-A0F0-D65B58639BE0}" dt="2024-04-04T09:05:51.775" v="15" actId="6549"/>
        <pc:sldMkLst>
          <pc:docMk/>
          <pc:sldMk cId="0" sldId="278"/>
        </pc:sldMkLst>
        <pc:spChg chg="mod">
          <ac:chgData name="Liew Pei Ling" userId="c3090c8e-0726-43ba-95b9-123e980a216d" providerId="ADAL" clId="{6ED2B7D6-0254-42C5-A0F0-D65B58639BE0}" dt="2024-04-04T09:05:51.775" v="15" actId="6549"/>
          <ac:spMkLst>
            <pc:docMk/>
            <pc:sldMk cId="0" sldId="278"/>
            <ac:spMk id="6" creationId="{B56D8300-94A4-2507-2E9A-3C30F1E5193D}"/>
          </ac:spMkLst>
        </pc:spChg>
        <pc:spChg chg="mod">
          <ac:chgData name="Liew Pei Ling" userId="c3090c8e-0726-43ba-95b9-123e980a216d" providerId="ADAL" clId="{6ED2B7D6-0254-42C5-A0F0-D65B58639BE0}" dt="2024-04-04T09:05:18.020" v="9" actId="1076"/>
          <ac:spMkLst>
            <pc:docMk/>
            <pc:sldMk cId="0" sldId="278"/>
            <ac:spMk id="14338" creationId="{D7A6D217-C241-1C6C-E3CA-0F2B3496CF7A}"/>
          </ac:spMkLst>
        </pc:spChg>
        <pc:graphicFrameChg chg="mod">
          <ac:chgData name="Liew Pei Ling" userId="c3090c8e-0726-43ba-95b9-123e980a216d" providerId="ADAL" clId="{6ED2B7D6-0254-42C5-A0F0-D65B58639BE0}" dt="2024-04-04T09:05:27.607" v="11" actId="20577"/>
          <ac:graphicFrameMkLst>
            <pc:docMk/>
            <pc:sldMk cId="0" sldId="278"/>
            <ac:graphicFrameMk id="7" creationId="{18DF1BF6-227B-F318-01BD-4DF3C9531FB1}"/>
          </ac:graphicFrameMkLst>
        </pc:graphicFrameChg>
      </pc:sldChg>
      <pc:sldChg chg="modSp mod">
        <pc:chgData name="Liew Pei Ling" userId="c3090c8e-0726-43ba-95b9-123e980a216d" providerId="ADAL" clId="{6ED2B7D6-0254-42C5-A0F0-D65B58639BE0}" dt="2024-04-04T09:07:49.979" v="19" actId="14100"/>
        <pc:sldMkLst>
          <pc:docMk/>
          <pc:sldMk cId="0" sldId="279"/>
        </pc:sldMkLst>
        <pc:spChg chg="mod">
          <ac:chgData name="Liew Pei Ling" userId="c3090c8e-0726-43ba-95b9-123e980a216d" providerId="ADAL" clId="{6ED2B7D6-0254-42C5-A0F0-D65B58639BE0}" dt="2024-04-04T09:07:49.979" v="19" actId="14100"/>
          <ac:spMkLst>
            <pc:docMk/>
            <pc:sldMk cId="0" sldId="279"/>
            <ac:spMk id="15372" creationId="{3D83B5CB-4CA6-9105-CF8E-9C8B82D6DC57}"/>
          </ac:spMkLst>
        </pc:spChg>
        <pc:spChg chg="mod">
          <ac:chgData name="Liew Pei Ling" userId="c3090c8e-0726-43ba-95b9-123e980a216d" providerId="ADAL" clId="{6ED2B7D6-0254-42C5-A0F0-D65B58639BE0}" dt="2024-04-04T09:07:43.363" v="17" actId="14100"/>
          <ac:spMkLst>
            <pc:docMk/>
            <pc:sldMk cId="0" sldId="279"/>
            <ac:spMk id="15374" creationId="{5B5EAB69-5A23-439A-DD84-B67FEE5438B5}"/>
          </ac:spMkLst>
        </pc:spChg>
      </pc:sldChg>
      <pc:sldChg chg="modSp mod">
        <pc:chgData name="Liew Pei Ling" userId="c3090c8e-0726-43ba-95b9-123e980a216d" providerId="ADAL" clId="{6ED2B7D6-0254-42C5-A0F0-D65B58639BE0}" dt="2024-04-04T09:09:49.279" v="33" actId="6549"/>
        <pc:sldMkLst>
          <pc:docMk/>
          <pc:sldMk cId="0" sldId="281"/>
        </pc:sldMkLst>
        <pc:spChg chg="mod">
          <ac:chgData name="Liew Pei Ling" userId="c3090c8e-0726-43ba-95b9-123e980a216d" providerId="ADAL" clId="{6ED2B7D6-0254-42C5-A0F0-D65B58639BE0}" dt="2024-04-04T09:09:49.279" v="33" actId="6549"/>
          <ac:spMkLst>
            <pc:docMk/>
            <pc:sldMk cId="0" sldId="281"/>
            <ac:spMk id="18435" creationId="{D9CD85BB-B9F1-81C3-EF6A-A8089C3257CD}"/>
          </ac:spMkLst>
        </pc:spChg>
      </pc:sldChg>
      <pc:sldChg chg="modSp mod">
        <pc:chgData name="Liew Pei Ling" userId="c3090c8e-0726-43ba-95b9-123e980a216d" providerId="ADAL" clId="{6ED2B7D6-0254-42C5-A0F0-D65B58639BE0}" dt="2024-04-04T09:10:40.701" v="41" actId="14734"/>
        <pc:sldMkLst>
          <pc:docMk/>
          <pc:sldMk cId="0" sldId="282"/>
        </pc:sldMkLst>
        <pc:spChg chg="mod">
          <ac:chgData name="Liew Pei Ling" userId="c3090c8e-0726-43ba-95b9-123e980a216d" providerId="ADAL" clId="{6ED2B7D6-0254-42C5-A0F0-D65B58639BE0}" dt="2024-04-04T09:10:03.973" v="34" actId="255"/>
          <ac:spMkLst>
            <pc:docMk/>
            <pc:sldMk cId="0" sldId="282"/>
            <ac:spMk id="19458" creationId="{AC044682-C317-5B12-B8A6-6BA969CBD660}"/>
          </ac:spMkLst>
        </pc:spChg>
        <pc:graphicFrameChg chg="mod modGraphic">
          <ac:chgData name="Liew Pei Ling" userId="c3090c8e-0726-43ba-95b9-123e980a216d" providerId="ADAL" clId="{6ED2B7D6-0254-42C5-A0F0-D65B58639BE0}" dt="2024-04-04T09:10:40.701" v="41" actId="14734"/>
          <ac:graphicFrameMkLst>
            <pc:docMk/>
            <pc:sldMk cId="0" sldId="282"/>
            <ac:graphicFrameMk id="13" creationId="{1EF3E0FF-1BF7-915B-B153-45447B517A98}"/>
          </ac:graphicFrameMkLst>
        </pc:graphicFrameChg>
      </pc:sldChg>
      <pc:sldChg chg="modSp">
        <pc:chgData name="Liew Pei Ling" userId="c3090c8e-0726-43ba-95b9-123e980a216d" providerId="ADAL" clId="{6ED2B7D6-0254-42C5-A0F0-D65B58639BE0}" dt="2024-04-04T10:02:31.999" v="93" actId="1076"/>
        <pc:sldMkLst>
          <pc:docMk/>
          <pc:sldMk cId="0" sldId="291"/>
        </pc:sldMkLst>
        <pc:spChg chg="mod">
          <ac:chgData name="Liew Pei Ling" userId="c3090c8e-0726-43ba-95b9-123e980a216d" providerId="ADAL" clId="{6ED2B7D6-0254-42C5-A0F0-D65B58639BE0}" dt="2024-04-04T10:02:31.999" v="93" actId="1076"/>
          <ac:spMkLst>
            <pc:docMk/>
            <pc:sldMk cId="0" sldId="291"/>
            <ac:spMk id="38917" creationId="{ABDCB5F0-E64C-AD4C-8DEC-A0F6E8DDCA13}"/>
          </ac:spMkLst>
        </pc:spChg>
      </pc:sldChg>
      <pc:sldChg chg="modSp mod">
        <pc:chgData name="Liew Pei Ling" userId="c3090c8e-0726-43ba-95b9-123e980a216d" providerId="ADAL" clId="{6ED2B7D6-0254-42C5-A0F0-D65B58639BE0}" dt="2024-04-04T10:03:27.799" v="101" actId="12100"/>
        <pc:sldMkLst>
          <pc:docMk/>
          <pc:sldMk cId="0" sldId="308"/>
        </pc:sldMkLst>
        <pc:spChg chg="mod">
          <ac:chgData name="Liew Pei Ling" userId="c3090c8e-0726-43ba-95b9-123e980a216d" providerId="ADAL" clId="{6ED2B7D6-0254-42C5-A0F0-D65B58639BE0}" dt="2024-04-04T10:02:47.944" v="96" actId="255"/>
          <ac:spMkLst>
            <pc:docMk/>
            <pc:sldMk cId="0" sldId="308"/>
            <ac:spMk id="39938" creationId="{A77654ED-839B-C00A-90A1-FB99BBC4E169}"/>
          </ac:spMkLst>
        </pc:spChg>
        <pc:graphicFrameChg chg="mod">
          <ac:chgData name="Liew Pei Ling" userId="c3090c8e-0726-43ba-95b9-123e980a216d" providerId="ADAL" clId="{6ED2B7D6-0254-42C5-A0F0-D65B58639BE0}" dt="2024-04-04T10:03:16.726" v="100" actId="12100"/>
          <ac:graphicFrameMkLst>
            <pc:docMk/>
            <pc:sldMk cId="0" sldId="308"/>
            <ac:graphicFrameMk id="4" creationId="{2C6CF5B5-5776-B227-FD7A-BA2AB740C1E9}"/>
          </ac:graphicFrameMkLst>
        </pc:graphicFrameChg>
        <pc:graphicFrameChg chg="mod">
          <ac:chgData name="Liew Pei Ling" userId="c3090c8e-0726-43ba-95b9-123e980a216d" providerId="ADAL" clId="{6ED2B7D6-0254-42C5-A0F0-D65B58639BE0}" dt="2024-04-04T10:03:27.799" v="101" actId="12100"/>
          <ac:graphicFrameMkLst>
            <pc:docMk/>
            <pc:sldMk cId="0" sldId="308"/>
            <ac:graphicFrameMk id="5" creationId="{7C3D452B-D028-AD0C-BCF3-7F6F6225DF76}"/>
          </ac:graphicFrameMkLst>
        </pc:graphicFrameChg>
      </pc:sldChg>
      <pc:sldChg chg="modSp mod">
        <pc:chgData name="Liew Pei Ling" userId="c3090c8e-0726-43ba-95b9-123e980a216d" providerId="ADAL" clId="{6ED2B7D6-0254-42C5-A0F0-D65B58639BE0}" dt="2024-04-04T08:57:58.694" v="2" actId="6549"/>
        <pc:sldMkLst>
          <pc:docMk/>
          <pc:sldMk cId="0" sldId="331"/>
        </pc:sldMkLst>
        <pc:spChg chg="mod">
          <ac:chgData name="Liew Pei Ling" userId="c3090c8e-0726-43ba-95b9-123e980a216d" providerId="ADAL" clId="{6ED2B7D6-0254-42C5-A0F0-D65B58639BE0}" dt="2024-04-04T08:57:58.694" v="2" actId="6549"/>
          <ac:spMkLst>
            <pc:docMk/>
            <pc:sldMk cId="0" sldId="331"/>
            <ac:spMk id="9219" creationId="{3BE4BD98-E833-39CC-4D4C-9F61CBDD968F}"/>
          </ac:spMkLst>
        </pc:spChg>
      </pc:sldChg>
      <pc:sldChg chg="modSp mod ord">
        <pc:chgData name="Liew Pei Ling" userId="c3090c8e-0726-43ba-95b9-123e980a216d" providerId="ADAL" clId="{6ED2B7D6-0254-42C5-A0F0-D65B58639BE0}" dt="2024-04-04T09:57:45.826" v="90"/>
        <pc:sldMkLst>
          <pc:docMk/>
          <pc:sldMk cId="0" sldId="332"/>
        </pc:sldMkLst>
        <pc:spChg chg="mod">
          <ac:chgData name="Liew Pei Ling" userId="c3090c8e-0726-43ba-95b9-123e980a216d" providerId="ADAL" clId="{6ED2B7D6-0254-42C5-A0F0-D65B58639BE0}" dt="2024-04-04T09:54:20.523" v="75" actId="6549"/>
          <ac:spMkLst>
            <pc:docMk/>
            <pc:sldMk cId="0" sldId="332"/>
            <ac:spMk id="23555" creationId="{4E4A4F79-643E-22A0-4E35-0DF2AE37FC66}"/>
          </ac:spMkLst>
        </pc:spChg>
      </pc:sldChg>
      <pc:sldChg chg="modSp mod">
        <pc:chgData name="Liew Pei Ling" userId="c3090c8e-0726-43ba-95b9-123e980a216d" providerId="ADAL" clId="{6ED2B7D6-0254-42C5-A0F0-D65B58639BE0}" dt="2024-04-04T09:51:53.589" v="72" actId="6549"/>
        <pc:sldMkLst>
          <pc:docMk/>
          <pc:sldMk cId="0" sldId="335"/>
        </pc:sldMkLst>
        <pc:spChg chg="mod">
          <ac:chgData name="Liew Pei Ling" userId="c3090c8e-0726-43ba-95b9-123e980a216d" providerId="ADAL" clId="{6ED2B7D6-0254-42C5-A0F0-D65B58639BE0}" dt="2024-04-04T09:51:53.589" v="72" actId="6549"/>
          <ac:spMkLst>
            <pc:docMk/>
            <pc:sldMk cId="0" sldId="335"/>
            <ac:spMk id="20483" creationId="{21BE5251-C23B-24BC-68EC-61A0AF5A1635}"/>
          </ac:spMkLst>
        </pc:spChg>
      </pc:sldChg>
      <pc:sldChg chg="addSp delSp modSp mod">
        <pc:chgData name="Liew Pei Ling" userId="c3090c8e-0726-43ba-95b9-123e980a216d" providerId="ADAL" clId="{6ED2B7D6-0254-42C5-A0F0-D65B58639BE0}" dt="2024-04-04T09:08:59.180" v="26"/>
        <pc:sldMkLst>
          <pc:docMk/>
          <pc:sldMk cId="0" sldId="336"/>
        </pc:sldMkLst>
        <pc:spChg chg="add mod">
          <ac:chgData name="Liew Pei Ling" userId="c3090c8e-0726-43ba-95b9-123e980a216d" providerId="ADAL" clId="{6ED2B7D6-0254-42C5-A0F0-D65B58639BE0}" dt="2024-04-04T09:08:59.180" v="26"/>
          <ac:spMkLst>
            <pc:docMk/>
            <pc:sldMk cId="0" sldId="336"/>
            <ac:spMk id="2" creationId="{A6B4D809-E9C7-A154-A766-61D7667F6ECC}"/>
          </ac:spMkLst>
        </pc:spChg>
        <pc:spChg chg="add mod">
          <ac:chgData name="Liew Pei Ling" userId="c3090c8e-0726-43ba-95b9-123e980a216d" providerId="ADAL" clId="{6ED2B7D6-0254-42C5-A0F0-D65B58639BE0}" dt="2024-04-04T09:08:50.682" v="25"/>
          <ac:spMkLst>
            <pc:docMk/>
            <pc:sldMk cId="0" sldId="336"/>
            <ac:spMk id="4" creationId="{7A525E51-366A-6079-83C9-B4FBDA64AA50}"/>
          </ac:spMkLst>
        </pc:spChg>
        <pc:spChg chg="del mod">
          <ac:chgData name="Liew Pei Ling" userId="c3090c8e-0726-43ba-95b9-123e980a216d" providerId="ADAL" clId="{6ED2B7D6-0254-42C5-A0F0-D65B58639BE0}" dt="2024-04-04T09:08:46.710" v="23" actId="478"/>
          <ac:spMkLst>
            <pc:docMk/>
            <pc:sldMk cId="0" sldId="336"/>
            <ac:spMk id="16386" creationId="{8A423DD9-590F-7DA8-311F-ADD5524D7955}"/>
          </ac:spMkLst>
        </pc:spChg>
      </pc:sldChg>
      <pc:sldChg chg="delSp modSp mod">
        <pc:chgData name="Liew Pei Ling" userId="c3090c8e-0726-43ba-95b9-123e980a216d" providerId="ADAL" clId="{6ED2B7D6-0254-42C5-A0F0-D65B58639BE0}" dt="2024-04-04T09:56:41.767" v="88" actId="1076"/>
        <pc:sldMkLst>
          <pc:docMk/>
          <pc:sldMk cId="0" sldId="337"/>
        </pc:sldMkLst>
        <pc:spChg chg="mod">
          <ac:chgData name="Liew Pei Ling" userId="c3090c8e-0726-43ba-95b9-123e980a216d" providerId="ADAL" clId="{6ED2B7D6-0254-42C5-A0F0-D65B58639BE0}" dt="2024-04-04T09:56:30.406" v="85" actId="20577"/>
          <ac:spMkLst>
            <pc:docMk/>
            <pc:sldMk cId="0" sldId="337"/>
            <ac:spMk id="26626" creationId="{72BD8ACA-6D4B-F1BC-1136-962FDC9D2A52}"/>
          </ac:spMkLst>
        </pc:spChg>
        <pc:spChg chg="del mod">
          <ac:chgData name="Liew Pei Ling" userId="c3090c8e-0726-43ba-95b9-123e980a216d" providerId="ADAL" clId="{6ED2B7D6-0254-42C5-A0F0-D65B58639BE0}" dt="2024-04-04T09:56:37.008" v="87" actId="478"/>
          <ac:spMkLst>
            <pc:docMk/>
            <pc:sldMk cId="0" sldId="337"/>
            <ac:spMk id="26627" creationId="{B4A064DB-95EB-D61E-1EC6-5F3AE9053B07}"/>
          </ac:spMkLst>
        </pc:spChg>
        <pc:picChg chg="mod">
          <ac:chgData name="Liew Pei Ling" userId="c3090c8e-0726-43ba-95b9-123e980a216d" providerId="ADAL" clId="{6ED2B7D6-0254-42C5-A0F0-D65B58639BE0}" dt="2024-04-04T09:56:41.767" v="88" actId="1076"/>
          <ac:picMkLst>
            <pc:docMk/>
            <pc:sldMk cId="0" sldId="337"/>
            <ac:picMk id="26628" creationId="{F78CDF28-6D60-DFAB-5627-F1C836B758FE}"/>
          </ac:picMkLst>
        </pc:picChg>
      </pc:sldChg>
      <pc:sldChg chg="addSp delSp modSp mod">
        <pc:chgData name="Liew Pei Ling" userId="c3090c8e-0726-43ba-95b9-123e980a216d" providerId="ADAL" clId="{6ED2B7D6-0254-42C5-A0F0-D65B58639BE0}" dt="2024-04-04T10:08:57.580" v="143" actId="1076"/>
        <pc:sldMkLst>
          <pc:docMk/>
          <pc:sldMk cId="0" sldId="340"/>
        </pc:sldMkLst>
        <pc:spChg chg="add del mod">
          <ac:chgData name="Liew Pei Ling" userId="c3090c8e-0726-43ba-95b9-123e980a216d" providerId="ADAL" clId="{6ED2B7D6-0254-42C5-A0F0-D65B58639BE0}" dt="2024-04-04T10:07:00.555" v="117" actId="478"/>
          <ac:spMkLst>
            <pc:docMk/>
            <pc:sldMk cId="0" sldId="340"/>
            <ac:spMk id="4" creationId="{39C88666-DA40-9904-36E3-A81EA7BB1F86}"/>
          </ac:spMkLst>
        </pc:spChg>
        <pc:spChg chg="mod">
          <ac:chgData name="Liew Pei Ling" userId="c3090c8e-0726-43ba-95b9-123e980a216d" providerId="ADAL" clId="{6ED2B7D6-0254-42C5-A0F0-D65B58639BE0}" dt="2024-04-04T10:07:33.038" v="124" actId="255"/>
          <ac:spMkLst>
            <pc:docMk/>
            <pc:sldMk cId="0" sldId="340"/>
            <ac:spMk id="49154" creationId="{95F3120A-5FB7-CD9C-4335-246AF4D08BCB}"/>
          </ac:spMkLst>
        </pc:spChg>
        <pc:graphicFrameChg chg="add mod modGraphic">
          <ac:chgData name="Liew Pei Ling" userId="c3090c8e-0726-43ba-95b9-123e980a216d" providerId="ADAL" clId="{6ED2B7D6-0254-42C5-A0F0-D65B58639BE0}" dt="2024-04-04T10:08:57.580" v="143" actId="1076"/>
          <ac:graphicFrameMkLst>
            <pc:docMk/>
            <pc:sldMk cId="0" sldId="340"/>
            <ac:graphicFrameMk id="2" creationId="{22499858-B5A7-165D-D481-B5B557CC85E0}"/>
          </ac:graphicFrameMkLst>
        </pc:graphicFrameChg>
        <pc:graphicFrameChg chg="del mod modGraphic">
          <ac:chgData name="Liew Pei Ling" userId="c3090c8e-0726-43ba-95b9-123e980a216d" providerId="ADAL" clId="{6ED2B7D6-0254-42C5-A0F0-D65B58639BE0}" dt="2024-04-04T10:06:57.340" v="116" actId="478"/>
          <ac:graphicFrameMkLst>
            <pc:docMk/>
            <pc:sldMk cId="0" sldId="340"/>
            <ac:graphicFrameMk id="7" creationId="{71160ABE-2CD1-05E9-5E8C-5F878C63FECC}"/>
          </ac:graphicFrameMkLst>
        </pc:graphicFrameChg>
        <pc:graphicFrameChg chg="del mod modGraphic">
          <ac:chgData name="Liew Pei Ling" userId="c3090c8e-0726-43ba-95b9-123e980a216d" providerId="ADAL" clId="{6ED2B7D6-0254-42C5-A0F0-D65B58639BE0}" dt="2024-04-04T10:07:26.687" v="123" actId="478"/>
          <ac:graphicFrameMkLst>
            <pc:docMk/>
            <pc:sldMk cId="0" sldId="340"/>
            <ac:graphicFrameMk id="8" creationId="{4D17123C-4877-55CD-F80E-074B86D5C32A}"/>
          </ac:graphicFrameMkLst>
        </pc:graphicFrameChg>
      </pc:sldChg>
      <pc:sldChg chg="modSp mod">
        <pc:chgData name="Liew Pei Ling" userId="c3090c8e-0726-43ba-95b9-123e980a216d" providerId="ADAL" clId="{6ED2B7D6-0254-42C5-A0F0-D65B58639BE0}" dt="2024-04-04T09:48:37.567" v="65" actId="6549"/>
        <pc:sldMkLst>
          <pc:docMk/>
          <pc:sldMk cId="0" sldId="341"/>
        </pc:sldMkLst>
        <pc:spChg chg="mod">
          <ac:chgData name="Liew Pei Ling" userId="c3090c8e-0726-43ba-95b9-123e980a216d" providerId="ADAL" clId="{6ED2B7D6-0254-42C5-A0F0-D65B58639BE0}" dt="2024-04-04T09:48:37.567" v="65" actId="6549"/>
          <ac:spMkLst>
            <pc:docMk/>
            <pc:sldMk cId="0" sldId="341"/>
            <ac:spMk id="21509" creationId="{48258A65-8936-3F3B-3A44-0D28FAA5C04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1">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3D6934-591A-4F29-A94D-31E76DAC526B}" type="doc">
      <dgm:prSet loTypeId="urn:microsoft.com/office/officeart/2005/8/layout/bProcess3#1" loCatId="process" qsTypeId="urn:microsoft.com/office/officeart/2005/8/quickstyle/simple2#1" qsCatId="simple" csTypeId="urn:microsoft.com/office/officeart/2005/8/colors/accent1_4" csCatId="accent1" phldr="1"/>
      <dgm:spPr/>
      <dgm:t>
        <a:bodyPr/>
        <a:lstStyle/>
        <a:p>
          <a:endParaRPr lang="pl-PL"/>
        </a:p>
      </dgm:t>
    </dgm:pt>
    <dgm:pt modelId="{00410F43-B733-4739-ACD1-08B84C6870AE}">
      <dgm:prSet phldrT="[Tekst]"/>
      <dgm:spPr/>
      <dgm:t>
        <a:bodyPr/>
        <a:lstStyle/>
        <a:p>
          <a:r>
            <a:rPr lang="en-GB" dirty="0"/>
            <a:t>Functional Design (WHAT)</a:t>
          </a:r>
          <a:endParaRPr lang="pl-PL" dirty="0"/>
        </a:p>
      </dgm:t>
    </dgm:pt>
    <dgm:pt modelId="{6EE7CEC0-1760-4BFF-8727-ED943DE7E884}" type="parTrans" cxnId="{1111B96A-6FBD-4F77-A9F0-C4AE32A3A58F}">
      <dgm:prSet/>
      <dgm:spPr/>
      <dgm:t>
        <a:bodyPr/>
        <a:lstStyle/>
        <a:p>
          <a:endParaRPr lang="pl-PL"/>
        </a:p>
      </dgm:t>
    </dgm:pt>
    <dgm:pt modelId="{DD2B55F4-ED4F-46CA-9F4B-B58BFFC651DB}" type="sibTrans" cxnId="{1111B96A-6FBD-4F77-A9F0-C4AE32A3A58F}">
      <dgm:prSet/>
      <dgm:spPr/>
      <dgm:t>
        <a:bodyPr/>
        <a:lstStyle/>
        <a:p>
          <a:endParaRPr lang="pl-PL"/>
        </a:p>
      </dgm:t>
    </dgm:pt>
    <dgm:pt modelId="{4AAE5C62-5F91-4B7E-9C0C-1EF2CFB21C36}">
      <dgm:prSet phldrT="[Tekst]"/>
      <dgm:spPr/>
      <dgm:t>
        <a:bodyPr/>
        <a:lstStyle/>
        <a:p>
          <a:r>
            <a:rPr lang="en-GB" dirty="0"/>
            <a:t>Technical Design</a:t>
          </a:r>
        </a:p>
        <a:p>
          <a:r>
            <a:rPr lang="en-GB" dirty="0"/>
            <a:t>(HOW)</a:t>
          </a:r>
          <a:endParaRPr lang="pl-PL" dirty="0"/>
        </a:p>
      </dgm:t>
    </dgm:pt>
    <dgm:pt modelId="{62DA4654-B593-4D94-830E-6736295D2445}" type="parTrans" cxnId="{38895F7B-8BC0-40C8-AACF-A22B43D9D351}">
      <dgm:prSet/>
      <dgm:spPr/>
      <dgm:t>
        <a:bodyPr/>
        <a:lstStyle/>
        <a:p>
          <a:endParaRPr lang="pl-PL"/>
        </a:p>
      </dgm:t>
    </dgm:pt>
    <dgm:pt modelId="{A35DAEBC-8BA9-44C6-AE59-2EA5EA73B9F3}" type="sibTrans" cxnId="{38895F7B-8BC0-40C8-AACF-A22B43D9D351}">
      <dgm:prSet/>
      <dgm:spPr/>
      <dgm:t>
        <a:bodyPr/>
        <a:lstStyle/>
        <a:p>
          <a:endParaRPr lang="pl-PL"/>
        </a:p>
      </dgm:t>
    </dgm:pt>
    <dgm:pt modelId="{AA435AE8-14AE-4C71-AC0D-D1411BE6892B}">
      <dgm:prSet phldrT="[Tekst]"/>
      <dgm:spPr/>
      <dgm:t>
        <a:bodyPr/>
        <a:lstStyle/>
        <a:p>
          <a:r>
            <a:rPr lang="en-GB"/>
            <a:t>Implementation</a:t>
          </a:r>
          <a:endParaRPr lang="pl-PL"/>
        </a:p>
      </dgm:t>
    </dgm:pt>
    <dgm:pt modelId="{BC6690FA-F574-420A-A4B3-5A177EB29AC2}" type="parTrans" cxnId="{9D255846-9849-4614-8572-8B962C4C6AE7}">
      <dgm:prSet/>
      <dgm:spPr/>
      <dgm:t>
        <a:bodyPr/>
        <a:lstStyle/>
        <a:p>
          <a:endParaRPr lang="pl-PL"/>
        </a:p>
      </dgm:t>
    </dgm:pt>
    <dgm:pt modelId="{DDCBBBDF-E822-4498-8F76-8A49F0B93A0F}" type="sibTrans" cxnId="{9D255846-9849-4614-8572-8B962C4C6AE7}">
      <dgm:prSet/>
      <dgm:spPr/>
      <dgm:t>
        <a:bodyPr/>
        <a:lstStyle/>
        <a:p>
          <a:endParaRPr lang="pl-PL"/>
        </a:p>
      </dgm:t>
    </dgm:pt>
    <dgm:pt modelId="{348939FE-40C5-4DA4-9506-B997C0078476}">
      <dgm:prSet phldrT="[Tekst]"/>
      <dgm:spPr/>
      <dgm:t>
        <a:bodyPr/>
        <a:lstStyle/>
        <a:p>
          <a:r>
            <a:rPr lang="en-GB"/>
            <a:t>Deployment</a:t>
          </a:r>
          <a:endParaRPr lang="pl-PL"/>
        </a:p>
      </dgm:t>
    </dgm:pt>
    <dgm:pt modelId="{52A4685B-9D58-47DE-8900-3B567C5E9645}" type="parTrans" cxnId="{7F438C2D-6D52-4112-9ABC-B62BF408FCCA}">
      <dgm:prSet/>
      <dgm:spPr/>
      <dgm:t>
        <a:bodyPr/>
        <a:lstStyle/>
        <a:p>
          <a:endParaRPr lang="pl-PL"/>
        </a:p>
      </dgm:t>
    </dgm:pt>
    <dgm:pt modelId="{9FEC7369-57A5-4C62-BB31-E483C05C747F}" type="sibTrans" cxnId="{7F438C2D-6D52-4112-9ABC-B62BF408FCCA}">
      <dgm:prSet/>
      <dgm:spPr/>
      <dgm:t>
        <a:bodyPr/>
        <a:lstStyle/>
        <a:p>
          <a:endParaRPr lang="pl-PL"/>
        </a:p>
      </dgm:t>
    </dgm:pt>
    <dgm:pt modelId="{7D5D3889-01A9-46EF-9F7C-CB9D195F2120}">
      <dgm:prSet phldrT="[Tekst]"/>
      <dgm:spPr/>
      <dgm:t>
        <a:bodyPr/>
        <a:lstStyle/>
        <a:p>
          <a:r>
            <a:rPr lang="en-GB" dirty="0"/>
            <a:t>Usage</a:t>
          </a:r>
          <a:endParaRPr lang="pl-PL" dirty="0"/>
        </a:p>
      </dgm:t>
    </dgm:pt>
    <dgm:pt modelId="{5A0E84BD-2618-47C6-85C5-53609F703E79}" type="parTrans" cxnId="{76F6C404-FE68-4A5E-8C9A-11B54307792B}">
      <dgm:prSet/>
      <dgm:spPr/>
      <dgm:t>
        <a:bodyPr/>
        <a:lstStyle/>
        <a:p>
          <a:endParaRPr lang="pl-PL"/>
        </a:p>
      </dgm:t>
    </dgm:pt>
    <dgm:pt modelId="{64E605E4-D34F-4F8B-8E23-868942ECF988}" type="sibTrans" cxnId="{76F6C404-FE68-4A5E-8C9A-11B54307792B}">
      <dgm:prSet/>
      <dgm:spPr/>
      <dgm:t>
        <a:bodyPr/>
        <a:lstStyle/>
        <a:p>
          <a:endParaRPr lang="pl-PL"/>
        </a:p>
      </dgm:t>
    </dgm:pt>
    <dgm:pt modelId="{8C455ADB-39E6-4F30-B9DC-57990B4A103D}">
      <dgm:prSet phldrT="[Tekst]"/>
      <dgm:spPr/>
      <dgm:t>
        <a:bodyPr/>
        <a:lstStyle/>
        <a:p>
          <a:r>
            <a:rPr lang="en-GB"/>
            <a:t>Problem</a:t>
          </a:r>
          <a:endParaRPr lang="pl-PL"/>
        </a:p>
      </dgm:t>
    </dgm:pt>
    <dgm:pt modelId="{13A6F030-6A7B-46BB-A88B-A0EBAB79DA34}" type="parTrans" cxnId="{1B67C66B-AE2C-41C9-B4C9-9FFD5AF95B59}">
      <dgm:prSet/>
      <dgm:spPr/>
      <dgm:t>
        <a:bodyPr/>
        <a:lstStyle/>
        <a:p>
          <a:endParaRPr lang="pl-PL"/>
        </a:p>
      </dgm:t>
    </dgm:pt>
    <dgm:pt modelId="{D05A590E-860D-4547-B2BA-65D22B6E1988}" type="sibTrans" cxnId="{1B67C66B-AE2C-41C9-B4C9-9FFD5AF95B59}">
      <dgm:prSet/>
      <dgm:spPr/>
      <dgm:t>
        <a:bodyPr/>
        <a:lstStyle/>
        <a:p>
          <a:endParaRPr lang="pl-PL"/>
        </a:p>
      </dgm:t>
    </dgm:pt>
    <dgm:pt modelId="{9F7220F8-22AE-4AF6-9BFD-8B8F37337CB2}">
      <dgm:prSet phldrT="[Tekst]"/>
      <dgm:spPr/>
      <dgm:t>
        <a:bodyPr/>
        <a:lstStyle/>
        <a:p>
          <a:r>
            <a:rPr lang="en-GB" dirty="0"/>
            <a:t>Bug Report</a:t>
          </a:r>
          <a:endParaRPr lang="pl-PL" dirty="0"/>
        </a:p>
      </dgm:t>
    </dgm:pt>
    <dgm:pt modelId="{35495229-BF8F-4754-A36C-5B49ACBB4134}" type="parTrans" cxnId="{C186AF3F-BCC7-4525-BC48-4EAC2B29ED66}">
      <dgm:prSet/>
      <dgm:spPr/>
      <dgm:t>
        <a:bodyPr/>
        <a:lstStyle/>
        <a:p>
          <a:endParaRPr lang="pl-PL"/>
        </a:p>
      </dgm:t>
    </dgm:pt>
    <dgm:pt modelId="{4DAF1C80-3DF5-423B-842C-99646FED70A8}" type="sibTrans" cxnId="{C186AF3F-BCC7-4525-BC48-4EAC2B29ED66}">
      <dgm:prSet/>
      <dgm:spPr/>
      <dgm:t>
        <a:bodyPr/>
        <a:lstStyle/>
        <a:p>
          <a:endParaRPr lang="pl-PL"/>
        </a:p>
      </dgm:t>
    </dgm:pt>
    <dgm:pt modelId="{017DF81E-4450-4CE9-BC4F-FDDFA6584FC0}">
      <dgm:prSet phldrT="[Tekst]"/>
      <dgm:spPr/>
      <dgm:t>
        <a:bodyPr/>
        <a:lstStyle/>
        <a:p>
          <a:r>
            <a:rPr lang="en-GB" dirty="0"/>
            <a:t>Vendor Evaluation</a:t>
          </a:r>
          <a:endParaRPr lang="pl-PL" dirty="0"/>
        </a:p>
      </dgm:t>
    </dgm:pt>
    <dgm:pt modelId="{80C69E17-454E-4EBF-80AE-A9B32EBDE0CC}" type="parTrans" cxnId="{94D8CB47-33D9-453C-9DE8-33E231FF1DAB}">
      <dgm:prSet/>
      <dgm:spPr/>
      <dgm:t>
        <a:bodyPr/>
        <a:lstStyle/>
        <a:p>
          <a:endParaRPr lang="pl-PL"/>
        </a:p>
      </dgm:t>
    </dgm:pt>
    <dgm:pt modelId="{E9352F12-AC64-4630-8A5B-A3438A0A94C6}" type="sibTrans" cxnId="{94D8CB47-33D9-453C-9DE8-33E231FF1DAB}">
      <dgm:prSet/>
      <dgm:spPr/>
      <dgm:t>
        <a:bodyPr/>
        <a:lstStyle/>
        <a:p>
          <a:endParaRPr lang="pl-PL"/>
        </a:p>
      </dgm:t>
    </dgm:pt>
    <dgm:pt modelId="{1545A03D-031F-4F85-8A91-3963BFA69E67}">
      <dgm:prSet phldrT="[Tekst]"/>
      <dgm:spPr/>
      <dgm:t>
        <a:bodyPr/>
        <a:lstStyle/>
        <a:p>
          <a:r>
            <a:rPr lang="en-GB"/>
            <a:t>Fix</a:t>
          </a:r>
          <a:endParaRPr lang="pl-PL"/>
        </a:p>
      </dgm:t>
    </dgm:pt>
    <dgm:pt modelId="{5A6EAB60-0AAE-48A1-B2A8-99F1400C802E}" type="parTrans" cxnId="{EB4C4F42-CAC3-41C7-8BC7-DED367DED988}">
      <dgm:prSet/>
      <dgm:spPr/>
      <dgm:t>
        <a:bodyPr/>
        <a:lstStyle/>
        <a:p>
          <a:endParaRPr lang="pl-PL"/>
        </a:p>
      </dgm:t>
    </dgm:pt>
    <dgm:pt modelId="{65F2BD81-3E92-43CE-A071-1FCB1A88E129}" type="sibTrans" cxnId="{EB4C4F42-CAC3-41C7-8BC7-DED367DED988}">
      <dgm:prSet/>
      <dgm:spPr/>
      <dgm:t>
        <a:bodyPr/>
        <a:lstStyle/>
        <a:p>
          <a:endParaRPr lang="pl-PL"/>
        </a:p>
      </dgm:t>
    </dgm:pt>
    <dgm:pt modelId="{DEFD4296-BF01-4139-9BCE-4120395E06EC}">
      <dgm:prSet phldrT="[Tekst]"/>
      <dgm:spPr/>
      <dgm:t>
        <a:bodyPr/>
        <a:lstStyle/>
        <a:p>
          <a:r>
            <a:rPr lang="en-GB"/>
            <a:t>Upgrade</a:t>
          </a:r>
          <a:endParaRPr lang="pl-PL"/>
        </a:p>
      </dgm:t>
    </dgm:pt>
    <dgm:pt modelId="{BCA12EB8-C903-41F0-91CA-DDDFCA4ADAB2}" type="parTrans" cxnId="{4A68F0EC-209B-48E6-B792-C16811956DF2}">
      <dgm:prSet/>
      <dgm:spPr/>
      <dgm:t>
        <a:bodyPr/>
        <a:lstStyle/>
        <a:p>
          <a:endParaRPr lang="pl-PL"/>
        </a:p>
      </dgm:t>
    </dgm:pt>
    <dgm:pt modelId="{7BDAEB9B-5192-4A82-9AC8-80786F0A459E}" type="sibTrans" cxnId="{4A68F0EC-209B-48E6-B792-C16811956DF2}">
      <dgm:prSet/>
      <dgm:spPr/>
      <dgm:t>
        <a:bodyPr/>
        <a:lstStyle/>
        <a:p>
          <a:endParaRPr lang="pl-PL"/>
        </a:p>
      </dgm:t>
    </dgm:pt>
    <dgm:pt modelId="{DD1CB7D9-39E9-4774-ABB5-83FD914B8E11}" type="pres">
      <dgm:prSet presAssocID="{D23D6934-591A-4F29-A94D-31E76DAC526B}" presName="Name0" presStyleCnt="0">
        <dgm:presLayoutVars>
          <dgm:dir/>
          <dgm:resizeHandles val="exact"/>
        </dgm:presLayoutVars>
      </dgm:prSet>
      <dgm:spPr/>
    </dgm:pt>
    <dgm:pt modelId="{C6E56913-1D9F-43A5-9D68-8215558454E0}" type="pres">
      <dgm:prSet presAssocID="{00410F43-B733-4739-ACD1-08B84C6870AE}" presName="node" presStyleLbl="node1" presStyleIdx="0" presStyleCnt="10">
        <dgm:presLayoutVars>
          <dgm:bulletEnabled val="1"/>
        </dgm:presLayoutVars>
      </dgm:prSet>
      <dgm:spPr/>
    </dgm:pt>
    <dgm:pt modelId="{88A806A5-8222-4365-ACFC-E9E20844A9B9}" type="pres">
      <dgm:prSet presAssocID="{DD2B55F4-ED4F-46CA-9F4B-B58BFFC651DB}" presName="sibTrans" presStyleLbl="sibTrans1D1" presStyleIdx="0" presStyleCnt="9"/>
      <dgm:spPr/>
    </dgm:pt>
    <dgm:pt modelId="{34E0918D-E5B1-4065-B229-CDF8B13DBFC0}" type="pres">
      <dgm:prSet presAssocID="{DD2B55F4-ED4F-46CA-9F4B-B58BFFC651DB}" presName="connectorText" presStyleLbl="sibTrans1D1" presStyleIdx="0" presStyleCnt="9"/>
      <dgm:spPr/>
    </dgm:pt>
    <dgm:pt modelId="{DB71863E-4874-43E0-970B-A278A60C5D9A}" type="pres">
      <dgm:prSet presAssocID="{4AAE5C62-5F91-4B7E-9C0C-1EF2CFB21C36}" presName="node" presStyleLbl="node1" presStyleIdx="1" presStyleCnt="10">
        <dgm:presLayoutVars>
          <dgm:bulletEnabled val="1"/>
        </dgm:presLayoutVars>
      </dgm:prSet>
      <dgm:spPr/>
    </dgm:pt>
    <dgm:pt modelId="{4EC37E8C-A6FC-4B13-BF24-8C19248C8669}" type="pres">
      <dgm:prSet presAssocID="{A35DAEBC-8BA9-44C6-AE59-2EA5EA73B9F3}" presName="sibTrans" presStyleLbl="sibTrans1D1" presStyleIdx="1" presStyleCnt="9"/>
      <dgm:spPr/>
    </dgm:pt>
    <dgm:pt modelId="{CE39D149-7B80-46BA-977B-4F7B9D76C104}" type="pres">
      <dgm:prSet presAssocID="{A35DAEBC-8BA9-44C6-AE59-2EA5EA73B9F3}" presName="connectorText" presStyleLbl="sibTrans1D1" presStyleIdx="1" presStyleCnt="9"/>
      <dgm:spPr/>
    </dgm:pt>
    <dgm:pt modelId="{74B2CB6A-EE9E-4CAE-91D4-F4DFDC277537}" type="pres">
      <dgm:prSet presAssocID="{AA435AE8-14AE-4C71-AC0D-D1411BE6892B}" presName="node" presStyleLbl="node1" presStyleIdx="2" presStyleCnt="10">
        <dgm:presLayoutVars>
          <dgm:bulletEnabled val="1"/>
        </dgm:presLayoutVars>
      </dgm:prSet>
      <dgm:spPr/>
    </dgm:pt>
    <dgm:pt modelId="{3F0B4C31-E723-4A28-8852-977FEAE46477}" type="pres">
      <dgm:prSet presAssocID="{DDCBBBDF-E822-4498-8F76-8A49F0B93A0F}" presName="sibTrans" presStyleLbl="sibTrans1D1" presStyleIdx="2" presStyleCnt="9"/>
      <dgm:spPr/>
    </dgm:pt>
    <dgm:pt modelId="{3B301C15-F19A-41DC-8E7D-03CDF35B6204}" type="pres">
      <dgm:prSet presAssocID="{DDCBBBDF-E822-4498-8F76-8A49F0B93A0F}" presName="connectorText" presStyleLbl="sibTrans1D1" presStyleIdx="2" presStyleCnt="9"/>
      <dgm:spPr/>
    </dgm:pt>
    <dgm:pt modelId="{4AE90BBF-C690-4BD8-B615-A957B364A1E5}" type="pres">
      <dgm:prSet presAssocID="{348939FE-40C5-4DA4-9506-B997C0078476}" presName="node" presStyleLbl="node1" presStyleIdx="3" presStyleCnt="10">
        <dgm:presLayoutVars>
          <dgm:bulletEnabled val="1"/>
        </dgm:presLayoutVars>
      </dgm:prSet>
      <dgm:spPr/>
    </dgm:pt>
    <dgm:pt modelId="{E4F6FDCE-4633-46B5-AD4B-453509C61B1F}" type="pres">
      <dgm:prSet presAssocID="{9FEC7369-57A5-4C62-BB31-E483C05C747F}" presName="sibTrans" presStyleLbl="sibTrans1D1" presStyleIdx="3" presStyleCnt="9"/>
      <dgm:spPr/>
    </dgm:pt>
    <dgm:pt modelId="{A2977733-8758-4AA4-B174-C7AC0E979D16}" type="pres">
      <dgm:prSet presAssocID="{9FEC7369-57A5-4C62-BB31-E483C05C747F}" presName="connectorText" presStyleLbl="sibTrans1D1" presStyleIdx="3" presStyleCnt="9"/>
      <dgm:spPr/>
    </dgm:pt>
    <dgm:pt modelId="{408835D9-6EF1-4E50-A4F3-9F4758EBD69F}" type="pres">
      <dgm:prSet presAssocID="{7D5D3889-01A9-46EF-9F7C-CB9D195F2120}" presName="node" presStyleLbl="node1" presStyleIdx="4" presStyleCnt="10">
        <dgm:presLayoutVars>
          <dgm:bulletEnabled val="1"/>
        </dgm:presLayoutVars>
      </dgm:prSet>
      <dgm:spPr/>
    </dgm:pt>
    <dgm:pt modelId="{0CD403F8-ADAC-4652-93D3-63C1A8A1D59B}" type="pres">
      <dgm:prSet presAssocID="{64E605E4-D34F-4F8B-8E23-868942ECF988}" presName="sibTrans" presStyleLbl="sibTrans1D1" presStyleIdx="4" presStyleCnt="9"/>
      <dgm:spPr/>
    </dgm:pt>
    <dgm:pt modelId="{840C8219-F269-4B6F-931E-9DA747BB3AAA}" type="pres">
      <dgm:prSet presAssocID="{64E605E4-D34F-4F8B-8E23-868942ECF988}" presName="connectorText" presStyleLbl="sibTrans1D1" presStyleIdx="4" presStyleCnt="9"/>
      <dgm:spPr/>
    </dgm:pt>
    <dgm:pt modelId="{50E67695-C523-470A-B2C1-10DEDB284EDE}" type="pres">
      <dgm:prSet presAssocID="{8C455ADB-39E6-4F30-B9DC-57990B4A103D}" presName="node" presStyleLbl="node1" presStyleIdx="5" presStyleCnt="10">
        <dgm:presLayoutVars>
          <dgm:bulletEnabled val="1"/>
        </dgm:presLayoutVars>
      </dgm:prSet>
      <dgm:spPr/>
    </dgm:pt>
    <dgm:pt modelId="{33D12402-1281-449E-B560-8D33BFE3355C}" type="pres">
      <dgm:prSet presAssocID="{D05A590E-860D-4547-B2BA-65D22B6E1988}" presName="sibTrans" presStyleLbl="sibTrans1D1" presStyleIdx="5" presStyleCnt="9"/>
      <dgm:spPr/>
    </dgm:pt>
    <dgm:pt modelId="{39D5433A-4568-4E96-BAAF-A1743D3FEC93}" type="pres">
      <dgm:prSet presAssocID="{D05A590E-860D-4547-B2BA-65D22B6E1988}" presName="connectorText" presStyleLbl="sibTrans1D1" presStyleIdx="5" presStyleCnt="9"/>
      <dgm:spPr/>
    </dgm:pt>
    <dgm:pt modelId="{EC7020F7-37EE-4299-8A29-73B457425DE6}" type="pres">
      <dgm:prSet presAssocID="{9F7220F8-22AE-4AF6-9BFD-8B8F37337CB2}" presName="node" presStyleLbl="node1" presStyleIdx="6" presStyleCnt="10">
        <dgm:presLayoutVars>
          <dgm:bulletEnabled val="1"/>
        </dgm:presLayoutVars>
      </dgm:prSet>
      <dgm:spPr/>
    </dgm:pt>
    <dgm:pt modelId="{301A384B-A3F2-40B5-A4E6-6EF735763512}" type="pres">
      <dgm:prSet presAssocID="{4DAF1C80-3DF5-423B-842C-99646FED70A8}" presName="sibTrans" presStyleLbl="sibTrans1D1" presStyleIdx="6" presStyleCnt="9"/>
      <dgm:spPr/>
    </dgm:pt>
    <dgm:pt modelId="{E1680CA5-6A02-46E7-8A6C-0961EBC0CB25}" type="pres">
      <dgm:prSet presAssocID="{4DAF1C80-3DF5-423B-842C-99646FED70A8}" presName="connectorText" presStyleLbl="sibTrans1D1" presStyleIdx="6" presStyleCnt="9"/>
      <dgm:spPr/>
    </dgm:pt>
    <dgm:pt modelId="{AB909894-E846-4508-987C-521652ED02A4}" type="pres">
      <dgm:prSet presAssocID="{017DF81E-4450-4CE9-BC4F-FDDFA6584FC0}" presName="node" presStyleLbl="node1" presStyleIdx="7" presStyleCnt="10">
        <dgm:presLayoutVars>
          <dgm:bulletEnabled val="1"/>
        </dgm:presLayoutVars>
      </dgm:prSet>
      <dgm:spPr/>
    </dgm:pt>
    <dgm:pt modelId="{F1BBB1E7-D61A-4162-B557-031CE90E1172}" type="pres">
      <dgm:prSet presAssocID="{E9352F12-AC64-4630-8A5B-A3438A0A94C6}" presName="sibTrans" presStyleLbl="sibTrans1D1" presStyleIdx="7" presStyleCnt="9"/>
      <dgm:spPr/>
    </dgm:pt>
    <dgm:pt modelId="{F48A3BF9-882B-460D-96A8-51652FD7FC81}" type="pres">
      <dgm:prSet presAssocID="{E9352F12-AC64-4630-8A5B-A3438A0A94C6}" presName="connectorText" presStyleLbl="sibTrans1D1" presStyleIdx="7" presStyleCnt="9"/>
      <dgm:spPr/>
    </dgm:pt>
    <dgm:pt modelId="{752590A6-786B-4E9E-85AB-F305631C1786}" type="pres">
      <dgm:prSet presAssocID="{1545A03D-031F-4F85-8A91-3963BFA69E67}" presName="node" presStyleLbl="node1" presStyleIdx="8" presStyleCnt="10">
        <dgm:presLayoutVars>
          <dgm:bulletEnabled val="1"/>
        </dgm:presLayoutVars>
      </dgm:prSet>
      <dgm:spPr/>
    </dgm:pt>
    <dgm:pt modelId="{0C0CD935-9DB3-425B-8740-D18D18CA8275}" type="pres">
      <dgm:prSet presAssocID="{65F2BD81-3E92-43CE-A071-1FCB1A88E129}" presName="sibTrans" presStyleLbl="sibTrans1D1" presStyleIdx="8" presStyleCnt="9"/>
      <dgm:spPr/>
    </dgm:pt>
    <dgm:pt modelId="{ECE43362-D729-44EB-BF6F-979C79FF91A9}" type="pres">
      <dgm:prSet presAssocID="{65F2BD81-3E92-43CE-A071-1FCB1A88E129}" presName="connectorText" presStyleLbl="sibTrans1D1" presStyleIdx="8" presStyleCnt="9"/>
      <dgm:spPr/>
    </dgm:pt>
    <dgm:pt modelId="{3DE04F41-66EA-4BFD-B1A5-84110F78E421}" type="pres">
      <dgm:prSet presAssocID="{DEFD4296-BF01-4139-9BCE-4120395E06EC}" presName="node" presStyleLbl="node1" presStyleIdx="9" presStyleCnt="10">
        <dgm:presLayoutVars>
          <dgm:bulletEnabled val="1"/>
        </dgm:presLayoutVars>
      </dgm:prSet>
      <dgm:spPr/>
    </dgm:pt>
  </dgm:ptLst>
  <dgm:cxnLst>
    <dgm:cxn modelId="{76F6C404-FE68-4A5E-8C9A-11B54307792B}" srcId="{D23D6934-591A-4F29-A94D-31E76DAC526B}" destId="{7D5D3889-01A9-46EF-9F7C-CB9D195F2120}" srcOrd="4" destOrd="0" parTransId="{5A0E84BD-2618-47C6-85C5-53609F703E79}" sibTransId="{64E605E4-D34F-4F8B-8E23-868942ECF988}"/>
    <dgm:cxn modelId="{F0459705-7A41-452F-9105-996EE42333FB}" type="presOf" srcId="{A35DAEBC-8BA9-44C6-AE59-2EA5EA73B9F3}" destId="{CE39D149-7B80-46BA-977B-4F7B9D76C104}" srcOrd="1" destOrd="0" presId="urn:microsoft.com/office/officeart/2005/8/layout/bProcess3#1"/>
    <dgm:cxn modelId="{6E478D07-28FE-4F2F-A824-32EC47AA40F7}" type="presOf" srcId="{64E605E4-D34F-4F8B-8E23-868942ECF988}" destId="{840C8219-F269-4B6F-931E-9DA747BB3AAA}" srcOrd="1" destOrd="0" presId="urn:microsoft.com/office/officeart/2005/8/layout/bProcess3#1"/>
    <dgm:cxn modelId="{F890FF08-1912-4AA4-A754-844650E1FF38}" type="presOf" srcId="{4DAF1C80-3DF5-423B-842C-99646FED70A8}" destId="{E1680CA5-6A02-46E7-8A6C-0961EBC0CB25}" srcOrd="1" destOrd="0" presId="urn:microsoft.com/office/officeart/2005/8/layout/bProcess3#1"/>
    <dgm:cxn modelId="{EAB24E0C-EE3F-4BCB-AB93-E2F704EE0BC0}" type="presOf" srcId="{DD2B55F4-ED4F-46CA-9F4B-B58BFFC651DB}" destId="{88A806A5-8222-4365-ACFC-E9E20844A9B9}" srcOrd="0" destOrd="0" presId="urn:microsoft.com/office/officeart/2005/8/layout/bProcess3#1"/>
    <dgm:cxn modelId="{F9A4340D-431E-475B-AF8D-4A313454B9BC}" type="presOf" srcId="{00410F43-B733-4739-ACD1-08B84C6870AE}" destId="{C6E56913-1D9F-43A5-9D68-8215558454E0}" srcOrd="0" destOrd="0" presId="urn:microsoft.com/office/officeart/2005/8/layout/bProcess3#1"/>
    <dgm:cxn modelId="{6DAD6520-C71B-45D6-800B-E031F666E7AB}" type="presOf" srcId="{65F2BD81-3E92-43CE-A071-1FCB1A88E129}" destId="{ECE43362-D729-44EB-BF6F-979C79FF91A9}" srcOrd="1" destOrd="0" presId="urn:microsoft.com/office/officeart/2005/8/layout/bProcess3#1"/>
    <dgm:cxn modelId="{7F438C2D-6D52-4112-9ABC-B62BF408FCCA}" srcId="{D23D6934-591A-4F29-A94D-31E76DAC526B}" destId="{348939FE-40C5-4DA4-9506-B997C0078476}" srcOrd="3" destOrd="0" parTransId="{52A4685B-9D58-47DE-8900-3B567C5E9645}" sibTransId="{9FEC7369-57A5-4C62-BB31-E483C05C747F}"/>
    <dgm:cxn modelId="{BA31032F-666F-4D3E-8F38-04CB32FBF6B2}" type="presOf" srcId="{7D5D3889-01A9-46EF-9F7C-CB9D195F2120}" destId="{408835D9-6EF1-4E50-A4F3-9F4758EBD69F}" srcOrd="0" destOrd="0" presId="urn:microsoft.com/office/officeart/2005/8/layout/bProcess3#1"/>
    <dgm:cxn modelId="{3F991031-D6B8-4257-AAC5-7537F72292C2}" type="presOf" srcId="{D05A590E-860D-4547-B2BA-65D22B6E1988}" destId="{39D5433A-4568-4E96-BAAF-A1743D3FEC93}" srcOrd="1" destOrd="0" presId="urn:microsoft.com/office/officeart/2005/8/layout/bProcess3#1"/>
    <dgm:cxn modelId="{5E94B834-29F0-4BD7-B098-7A976725CFDA}" type="presOf" srcId="{65F2BD81-3E92-43CE-A071-1FCB1A88E129}" destId="{0C0CD935-9DB3-425B-8740-D18D18CA8275}" srcOrd="0" destOrd="0" presId="urn:microsoft.com/office/officeart/2005/8/layout/bProcess3#1"/>
    <dgm:cxn modelId="{C186AF3F-BCC7-4525-BC48-4EAC2B29ED66}" srcId="{D23D6934-591A-4F29-A94D-31E76DAC526B}" destId="{9F7220F8-22AE-4AF6-9BFD-8B8F37337CB2}" srcOrd="6" destOrd="0" parTransId="{35495229-BF8F-4754-A36C-5B49ACBB4134}" sibTransId="{4DAF1C80-3DF5-423B-842C-99646FED70A8}"/>
    <dgm:cxn modelId="{BE3DD05C-5FE7-4986-A7B4-26BCA15CCC46}" type="presOf" srcId="{DDCBBBDF-E822-4498-8F76-8A49F0B93A0F}" destId="{3B301C15-F19A-41DC-8E7D-03CDF35B6204}" srcOrd="1" destOrd="0" presId="urn:microsoft.com/office/officeart/2005/8/layout/bProcess3#1"/>
    <dgm:cxn modelId="{F96D2C5E-8F80-4AD8-91A3-02480710B766}" type="presOf" srcId="{9FEC7369-57A5-4C62-BB31-E483C05C747F}" destId="{A2977733-8758-4AA4-B174-C7AC0E979D16}" srcOrd="1" destOrd="0" presId="urn:microsoft.com/office/officeart/2005/8/layout/bProcess3#1"/>
    <dgm:cxn modelId="{EB4C4F42-CAC3-41C7-8BC7-DED367DED988}" srcId="{D23D6934-591A-4F29-A94D-31E76DAC526B}" destId="{1545A03D-031F-4F85-8A91-3963BFA69E67}" srcOrd="8" destOrd="0" parTransId="{5A6EAB60-0AAE-48A1-B2A8-99F1400C802E}" sibTransId="{65F2BD81-3E92-43CE-A071-1FCB1A88E129}"/>
    <dgm:cxn modelId="{9D255846-9849-4614-8572-8B962C4C6AE7}" srcId="{D23D6934-591A-4F29-A94D-31E76DAC526B}" destId="{AA435AE8-14AE-4C71-AC0D-D1411BE6892B}" srcOrd="2" destOrd="0" parTransId="{BC6690FA-F574-420A-A4B3-5A177EB29AC2}" sibTransId="{DDCBBBDF-E822-4498-8F76-8A49F0B93A0F}"/>
    <dgm:cxn modelId="{94D8CB47-33D9-453C-9DE8-33E231FF1DAB}" srcId="{D23D6934-591A-4F29-A94D-31E76DAC526B}" destId="{017DF81E-4450-4CE9-BC4F-FDDFA6584FC0}" srcOrd="7" destOrd="0" parTransId="{80C69E17-454E-4EBF-80AE-A9B32EBDE0CC}" sibTransId="{E9352F12-AC64-4630-8A5B-A3438A0A94C6}"/>
    <dgm:cxn modelId="{41E29449-0CF5-459D-BA4E-CECDB7F097EC}" type="presOf" srcId="{D05A590E-860D-4547-B2BA-65D22B6E1988}" destId="{33D12402-1281-449E-B560-8D33BFE3355C}" srcOrd="0" destOrd="0" presId="urn:microsoft.com/office/officeart/2005/8/layout/bProcess3#1"/>
    <dgm:cxn modelId="{1111B96A-6FBD-4F77-A9F0-C4AE32A3A58F}" srcId="{D23D6934-591A-4F29-A94D-31E76DAC526B}" destId="{00410F43-B733-4739-ACD1-08B84C6870AE}" srcOrd="0" destOrd="0" parTransId="{6EE7CEC0-1760-4BFF-8727-ED943DE7E884}" sibTransId="{DD2B55F4-ED4F-46CA-9F4B-B58BFFC651DB}"/>
    <dgm:cxn modelId="{1B67C66B-AE2C-41C9-B4C9-9FFD5AF95B59}" srcId="{D23D6934-591A-4F29-A94D-31E76DAC526B}" destId="{8C455ADB-39E6-4F30-B9DC-57990B4A103D}" srcOrd="5" destOrd="0" parTransId="{13A6F030-6A7B-46BB-A88B-A0EBAB79DA34}" sibTransId="{D05A590E-860D-4547-B2BA-65D22B6E1988}"/>
    <dgm:cxn modelId="{921F2A6D-01E5-4488-8706-CA38987CF2CB}" type="presOf" srcId="{DEFD4296-BF01-4139-9BCE-4120395E06EC}" destId="{3DE04F41-66EA-4BFD-B1A5-84110F78E421}" srcOrd="0" destOrd="0" presId="urn:microsoft.com/office/officeart/2005/8/layout/bProcess3#1"/>
    <dgm:cxn modelId="{CB02C759-7313-452B-B60D-97B17AC470DF}" type="presOf" srcId="{9F7220F8-22AE-4AF6-9BFD-8B8F37337CB2}" destId="{EC7020F7-37EE-4299-8A29-73B457425DE6}" srcOrd="0" destOrd="0" presId="urn:microsoft.com/office/officeart/2005/8/layout/bProcess3#1"/>
    <dgm:cxn modelId="{38895F7B-8BC0-40C8-AACF-A22B43D9D351}" srcId="{D23D6934-591A-4F29-A94D-31E76DAC526B}" destId="{4AAE5C62-5F91-4B7E-9C0C-1EF2CFB21C36}" srcOrd="1" destOrd="0" parTransId="{62DA4654-B593-4D94-830E-6736295D2445}" sibTransId="{A35DAEBC-8BA9-44C6-AE59-2EA5EA73B9F3}"/>
    <dgm:cxn modelId="{3CFB877B-0D66-460B-8ADF-6D0718F0667F}" type="presOf" srcId="{348939FE-40C5-4DA4-9506-B997C0078476}" destId="{4AE90BBF-C690-4BD8-B615-A957B364A1E5}" srcOrd="0" destOrd="0" presId="urn:microsoft.com/office/officeart/2005/8/layout/bProcess3#1"/>
    <dgm:cxn modelId="{05CDE57B-F49F-4A1F-B32F-CABF82A0BC1E}" type="presOf" srcId="{E9352F12-AC64-4630-8A5B-A3438A0A94C6}" destId="{F1BBB1E7-D61A-4162-B557-031CE90E1172}" srcOrd="0" destOrd="0" presId="urn:microsoft.com/office/officeart/2005/8/layout/bProcess3#1"/>
    <dgm:cxn modelId="{3D4D0A80-C60D-42F6-B3FC-013A78408163}" type="presOf" srcId="{4DAF1C80-3DF5-423B-842C-99646FED70A8}" destId="{301A384B-A3F2-40B5-A4E6-6EF735763512}" srcOrd="0" destOrd="0" presId="urn:microsoft.com/office/officeart/2005/8/layout/bProcess3#1"/>
    <dgm:cxn modelId="{54934980-9ACB-412C-8BD9-81F8D83372E2}" type="presOf" srcId="{DD2B55F4-ED4F-46CA-9F4B-B58BFFC651DB}" destId="{34E0918D-E5B1-4065-B229-CDF8B13DBFC0}" srcOrd="1" destOrd="0" presId="urn:microsoft.com/office/officeart/2005/8/layout/bProcess3#1"/>
    <dgm:cxn modelId="{650007A1-04BB-4837-964E-3CA349365282}" type="presOf" srcId="{E9352F12-AC64-4630-8A5B-A3438A0A94C6}" destId="{F48A3BF9-882B-460D-96A8-51652FD7FC81}" srcOrd="1" destOrd="0" presId="urn:microsoft.com/office/officeart/2005/8/layout/bProcess3#1"/>
    <dgm:cxn modelId="{24598AA2-D95D-44C0-9A49-03851C5AFBF7}" type="presOf" srcId="{DDCBBBDF-E822-4498-8F76-8A49F0B93A0F}" destId="{3F0B4C31-E723-4A28-8852-977FEAE46477}" srcOrd="0" destOrd="0" presId="urn:microsoft.com/office/officeart/2005/8/layout/bProcess3#1"/>
    <dgm:cxn modelId="{D0E9D0AA-1A0D-4244-9F07-55F4061E2C5C}" type="presOf" srcId="{4AAE5C62-5F91-4B7E-9C0C-1EF2CFB21C36}" destId="{DB71863E-4874-43E0-970B-A278A60C5D9A}" srcOrd="0" destOrd="0" presId="urn:microsoft.com/office/officeart/2005/8/layout/bProcess3#1"/>
    <dgm:cxn modelId="{266CE3B5-BB99-4032-A2FC-4EB7841703AE}" type="presOf" srcId="{8C455ADB-39E6-4F30-B9DC-57990B4A103D}" destId="{50E67695-C523-470A-B2C1-10DEDB284EDE}" srcOrd="0" destOrd="0" presId="urn:microsoft.com/office/officeart/2005/8/layout/bProcess3#1"/>
    <dgm:cxn modelId="{476DDBB7-5B9F-43C1-B13D-8445B3FCE1A8}" type="presOf" srcId="{017DF81E-4450-4CE9-BC4F-FDDFA6584FC0}" destId="{AB909894-E846-4508-987C-521652ED02A4}" srcOrd="0" destOrd="0" presId="urn:microsoft.com/office/officeart/2005/8/layout/bProcess3#1"/>
    <dgm:cxn modelId="{458B9EC0-0725-445F-B0F6-55DFE7F6E3E4}" type="presOf" srcId="{1545A03D-031F-4F85-8A91-3963BFA69E67}" destId="{752590A6-786B-4E9E-85AB-F305631C1786}" srcOrd="0" destOrd="0" presId="urn:microsoft.com/office/officeart/2005/8/layout/bProcess3#1"/>
    <dgm:cxn modelId="{7DC0F0C7-D9F0-426D-9973-C1996D21A2D3}" type="presOf" srcId="{9FEC7369-57A5-4C62-BB31-E483C05C747F}" destId="{E4F6FDCE-4633-46B5-AD4B-453509C61B1F}" srcOrd="0" destOrd="0" presId="urn:microsoft.com/office/officeart/2005/8/layout/bProcess3#1"/>
    <dgm:cxn modelId="{C9FAB1CD-1488-455B-8107-4E121FECFA96}" type="presOf" srcId="{AA435AE8-14AE-4C71-AC0D-D1411BE6892B}" destId="{74B2CB6A-EE9E-4CAE-91D4-F4DFDC277537}" srcOrd="0" destOrd="0" presId="urn:microsoft.com/office/officeart/2005/8/layout/bProcess3#1"/>
    <dgm:cxn modelId="{8178A1D5-42D0-4BF6-9D5D-80A54C438EAA}" type="presOf" srcId="{64E605E4-D34F-4F8B-8E23-868942ECF988}" destId="{0CD403F8-ADAC-4652-93D3-63C1A8A1D59B}" srcOrd="0" destOrd="0" presId="urn:microsoft.com/office/officeart/2005/8/layout/bProcess3#1"/>
    <dgm:cxn modelId="{729C46D8-3550-4E72-915E-A30E81DF2F84}" type="presOf" srcId="{D23D6934-591A-4F29-A94D-31E76DAC526B}" destId="{DD1CB7D9-39E9-4774-ABB5-83FD914B8E11}" srcOrd="0" destOrd="0" presId="urn:microsoft.com/office/officeart/2005/8/layout/bProcess3#1"/>
    <dgm:cxn modelId="{A05639E2-044C-4A1A-9BBE-574845BC32F5}" type="presOf" srcId="{A35DAEBC-8BA9-44C6-AE59-2EA5EA73B9F3}" destId="{4EC37E8C-A6FC-4B13-BF24-8C19248C8669}" srcOrd="0" destOrd="0" presId="urn:microsoft.com/office/officeart/2005/8/layout/bProcess3#1"/>
    <dgm:cxn modelId="{4A68F0EC-209B-48E6-B792-C16811956DF2}" srcId="{D23D6934-591A-4F29-A94D-31E76DAC526B}" destId="{DEFD4296-BF01-4139-9BCE-4120395E06EC}" srcOrd="9" destOrd="0" parTransId="{BCA12EB8-C903-41F0-91CA-DDDFCA4ADAB2}" sibTransId="{7BDAEB9B-5192-4A82-9AC8-80786F0A459E}"/>
    <dgm:cxn modelId="{1E57C421-DCB0-4BD1-B0B7-F73A0A15ED92}" type="presParOf" srcId="{DD1CB7D9-39E9-4774-ABB5-83FD914B8E11}" destId="{C6E56913-1D9F-43A5-9D68-8215558454E0}" srcOrd="0" destOrd="0" presId="urn:microsoft.com/office/officeart/2005/8/layout/bProcess3#1"/>
    <dgm:cxn modelId="{55516859-94CF-4D88-9CCE-85E90F170EEB}" type="presParOf" srcId="{DD1CB7D9-39E9-4774-ABB5-83FD914B8E11}" destId="{88A806A5-8222-4365-ACFC-E9E20844A9B9}" srcOrd="1" destOrd="0" presId="urn:microsoft.com/office/officeart/2005/8/layout/bProcess3#1"/>
    <dgm:cxn modelId="{DA275CC0-38B0-44DE-9986-01552A517AE4}" type="presParOf" srcId="{88A806A5-8222-4365-ACFC-E9E20844A9B9}" destId="{34E0918D-E5B1-4065-B229-CDF8B13DBFC0}" srcOrd="0" destOrd="0" presId="urn:microsoft.com/office/officeart/2005/8/layout/bProcess3#1"/>
    <dgm:cxn modelId="{29781933-AB7F-42FB-A231-600253362BEB}" type="presParOf" srcId="{DD1CB7D9-39E9-4774-ABB5-83FD914B8E11}" destId="{DB71863E-4874-43E0-970B-A278A60C5D9A}" srcOrd="2" destOrd="0" presId="urn:microsoft.com/office/officeart/2005/8/layout/bProcess3#1"/>
    <dgm:cxn modelId="{75A2BBE0-9E7C-4BB7-ABDD-1352A497E261}" type="presParOf" srcId="{DD1CB7D9-39E9-4774-ABB5-83FD914B8E11}" destId="{4EC37E8C-A6FC-4B13-BF24-8C19248C8669}" srcOrd="3" destOrd="0" presId="urn:microsoft.com/office/officeart/2005/8/layout/bProcess3#1"/>
    <dgm:cxn modelId="{9DC8E814-EE90-4923-B2AD-D07D70F355BC}" type="presParOf" srcId="{4EC37E8C-A6FC-4B13-BF24-8C19248C8669}" destId="{CE39D149-7B80-46BA-977B-4F7B9D76C104}" srcOrd="0" destOrd="0" presId="urn:microsoft.com/office/officeart/2005/8/layout/bProcess3#1"/>
    <dgm:cxn modelId="{14CFE5D9-6842-432D-A780-997B3E5232B8}" type="presParOf" srcId="{DD1CB7D9-39E9-4774-ABB5-83FD914B8E11}" destId="{74B2CB6A-EE9E-4CAE-91D4-F4DFDC277537}" srcOrd="4" destOrd="0" presId="urn:microsoft.com/office/officeart/2005/8/layout/bProcess3#1"/>
    <dgm:cxn modelId="{CD91F6B9-BADA-4D0A-AB84-D1C2B2E42CB6}" type="presParOf" srcId="{DD1CB7D9-39E9-4774-ABB5-83FD914B8E11}" destId="{3F0B4C31-E723-4A28-8852-977FEAE46477}" srcOrd="5" destOrd="0" presId="urn:microsoft.com/office/officeart/2005/8/layout/bProcess3#1"/>
    <dgm:cxn modelId="{61F1B14D-D09F-4D7C-A222-24259BAFC15D}" type="presParOf" srcId="{3F0B4C31-E723-4A28-8852-977FEAE46477}" destId="{3B301C15-F19A-41DC-8E7D-03CDF35B6204}" srcOrd="0" destOrd="0" presId="urn:microsoft.com/office/officeart/2005/8/layout/bProcess3#1"/>
    <dgm:cxn modelId="{F2856BA0-778F-410D-AA9E-09EE488E0387}" type="presParOf" srcId="{DD1CB7D9-39E9-4774-ABB5-83FD914B8E11}" destId="{4AE90BBF-C690-4BD8-B615-A957B364A1E5}" srcOrd="6" destOrd="0" presId="urn:microsoft.com/office/officeart/2005/8/layout/bProcess3#1"/>
    <dgm:cxn modelId="{5B006504-708B-4557-81EA-9D7E1306A1F1}" type="presParOf" srcId="{DD1CB7D9-39E9-4774-ABB5-83FD914B8E11}" destId="{E4F6FDCE-4633-46B5-AD4B-453509C61B1F}" srcOrd="7" destOrd="0" presId="urn:microsoft.com/office/officeart/2005/8/layout/bProcess3#1"/>
    <dgm:cxn modelId="{E1D35574-3595-47ED-9F55-AEFF4A472AE1}" type="presParOf" srcId="{E4F6FDCE-4633-46B5-AD4B-453509C61B1F}" destId="{A2977733-8758-4AA4-B174-C7AC0E979D16}" srcOrd="0" destOrd="0" presId="urn:microsoft.com/office/officeart/2005/8/layout/bProcess3#1"/>
    <dgm:cxn modelId="{4AAADA06-CBC2-40B6-B7DC-8CC2C37FB954}" type="presParOf" srcId="{DD1CB7D9-39E9-4774-ABB5-83FD914B8E11}" destId="{408835D9-6EF1-4E50-A4F3-9F4758EBD69F}" srcOrd="8" destOrd="0" presId="urn:microsoft.com/office/officeart/2005/8/layout/bProcess3#1"/>
    <dgm:cxn modelId="{BEA1D316-BEEE-4C4A-AE33-65A54F8ED48B}" type="presParOf" srcId="{DD1CB7D9-39E9-4774-ABB5-83FD914B8E11}" destId="{0CD403F8-ADAC-4652-93D3-63C1A8A1D59B}" srcOrd="9" destOrd="0" presId="urn:microsoft.com/office/officeart/2005/8/layout/bProcess3#1"/>
    <dgm:cxn modelId="{807B57F5-9CA3-4944-8281-F26EA4029F88}" type="presParOf" srcId="{0CD403F8-ADAC-4652-93D3-63C1A8A1D59B}" destId="{840C8219-F269-4B6F-931E-9DA747BB3AAA}" srcOrd="0" destOrd="0" presId="urn:microsoft.com/office/officeart/2005/8/layout/bProcess3#1"/>
    <dgm:cxn modelId="{505EAEF2-6F3A-423D-BD66-BB6AA95AE961}" type="presParOf" srcId="{DD1CB7D9-39E9-4774-ABB5-83FD914B8E11}" destId="{50E67695-C523-470A-B2C1-10DEDB284EDE}" srcOrd="10" destOrd="0" presId="urn:microsoft.com/office/officeart/2005/8/layout/bProcess3#1"/>
    <dgm:cxn modelId="{23F93F3C-2B7B-4A07-880C-7A5E9ACBB21C}" type="presParOf" srcId="{DD1CB7D9-39E9-4774-ABB5-83FD914B8E11}" destId="{33D12402-1281-449E-B560-8D33BFE3355C}" srcOrd="11" destOrd="0" presId="urn:microsoft.com/office/officeart/2005/8/layout/bProcess3#1"/>
    <dgm:cxn modelId="{8714747E-4562-490D-8200-619E4755F8E0}" type="presParOf" srcId="{33D12402-1281-449E-B560-8D33BFE3355C}" destId="{39D5433A-4568-4E96-BAAF-A1743D3FEC93}" srcOrd="0" destOrd="0" presId="urn:microsoft.com/office/officeart/2005/8/layout/bProcess3#1"/>
    <dgm:cxn modelId="{F0715128-11D7-4DA7-B568-EA9E1A36DD58}" type="presParOf" srcId="{DD1CB7D9-39E9-4774-ABB5-83FD914B8E11}" destId="{EC7020F7-37EE-4299-8A29-73B457425DE6}" srcOrd="12" destOrd="0" presId="urn:microsoft.com/office/officeart/2005/8/layout/bProcess3#1"/>
    <dgm:cxn modelId="{BA49DF1F-89BD-4FA2-9DE6-55F127127E35}" type="presParOf" srcId="{DD1CB7D9-39E9-4774-ABB5-83FD914B8E11}" destId="{301A384B-A3F2-40B5-A4E6-6EF735763512}" srcOrd="13" destOrd="0" presId="urn:microsoft.com/office/officeart/2005/8/layout/bProcess3#1"/>
    <dgm:cxn modelId="{97D434DC-C079-471D-AE88-66D12DB8F8A1}" type="presParOf" srcId="{301A384B-A3F2-40B5-A4E6-6EF735763512}" destId="{E1680CA5-6A02-46E7-8A6C-0961EBC0CB25}" srcOrd="0" destOrd="0" presId="urn:microsoft.com/office/officeart/2005/8/layout/bProcess3#1"/>
    <dgm:cxn modelId="{14C233C2-B590-4662-BE3B-9EBFB18B62BB}" type="presParOf" srcId="{DD1CB7D9-39E9-4774-ABB5-83FD914B8E11}" destId="{AB909894-E846-4508-987C-521652ED02A4}" srcOrd="14" destOrd="0" presId="urn:microsoft.com/office/officeart/2005/8/layout/bProcess3#1"/>
    <dgm:cxn modelId="{A7C5F481-38AF-4509-8173-CFC8C6F6A80A}" type="presParOf" srcId="{DD1CB7D9-39E9-4774-ABB5-83FD914B8E11}" destId="{F1BBB1E7-D61A-4162-B557-031CE90E1172}" srcOrd="15" destOrd="0" presId="urn:microsoft.com/office/officeart/2005/8/layout/bProcess3#1"/>
    <dgm:cxn modelId="{74C99D60-7DC7-43CA-85E3-77330442694F}" type="presParOf" srcId="{F1BBB1E7-D61A-4162-B557-031CE90E1172}" destId="{F48A3BF9-882B-460D-96A8-51652FD7FC81}" srcOrd="0" destOrd="0" presId="urn:microsoft.com/office/officeart/2005/8/layout/bProcess3#1"/>
    <dgm:cxn modelId="{1DD921A0-E927-4CE4-A19D-CBE45776A013}" type="presParOf" srcId="{DD1CB7D9-39E9-4774-ABB5-83FD914B8E11}" destId="{752590A6-786B-4E9E-85AB-F305631C1786}" srcOrd="16" destOrd="0" presId="urn:microsoft.com/office/officeart/2005/8/layout/bProcess3#1"/>
    <dgm:cxn modelId="{2C2B8BAB-59BD-44B2-BA84-68E96382352B}" type="presParOf" srcId="{DD1CB7D9-39E9-4774-ABB5-83FD914B8E11}" destId="{0C0CD935-9DB3-425B-8740-D18D18CA8275}" srcOrd="17" destOrd="0" presId="urn:microsoft.com/office/officeart/2005/8/layout/bProcess3#1"/>
    <dgm:cxn modelId="{B84FB601-2CC7-40ED-9BB5-825BAB8D35CD}" type="presParOf" srcId="{0C0CD935-9DB3-425B-8740-D18D18CA8275}" destId="{ECE43362-D729-44EB-BF6F-979C79FF91A9}" srcOrd="0" destOrd="0" presId="urn:microsoft.com/office/officeart/2005/8/layout/bProcess3#1"/>
    <dgm:cxn modelId="{B788CF87-EB94-4A81-ACE3-6CD4E75D5706}" type="presParOf" srcId="{DD1CB7D9-39E9-4774-ABB5-83FD914B8E11}" destId="{3DE04F41-66EA-4BFD-B1A5-84110F78E421}" srcOrd="18" destOrd="0" presId="urn:microsoft.com/office/officeart/2005/8/layout/bProcess3#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92CAB3BE-9834-4C92-8EDB-0A2AC62C2621}" type="doc">
      <dgm:prSet loTypeId="urn:microsoft.com/office/officeart/2005/8/layout/gear1#1" loCatId="process" qsTypeId="urn:microsoft.com/office/officeart/2005/8/quickstyle/simple1#1" qsCatId="simple" csTypeId="urn:microsoft.com/office/officeart/2005/8/colors/colorful5#1" csCatId="colorful" phldr="1"/>
      <dgm:spPr/>
    </dgm:pt>
    <dgm:pt modelId="{32B0150D-372B-4C46-86DF-478F628EE509}">
      <dgm:prSet phldrT="[Text]"/>
      <dgm:spPr/>
      <dgm:t>
        <a:bodyPr/>
        <a:lstStyle/>
        <a:p>
          <a:r>
            <a:rPr lang="en-GB" dirty="0"/>
            <a:t>Develop</a:t>
          </a:r>
        </a:p>
      </dgm:t>
    </dgm:pt>
    <dgm:pt modelId="{BFB4DDA7-BE50-41A1-A0CB-18A7E78B8BDF}" type="parTrans" cxnId="{375351D5-C5CD-471F-8459-4F7E62DE7207}">
      <dgm:prSet/>
      <dgm:spPr/>
      <dgm:t>
        <a:bodyPr/>
        <a:lstStyle/>
        <a:p>
          <a:endParaRPr lang="en-GB"/>
        </a:p>
      </dgm:t>
    </dgm:pt>
    <dgm:pt modelId="{DB6388AF-3347-4CBB-8863-EC34785EEF52}" type="sibTrans" cxnId="{375351D5-C5CD-471F-8459-4F7E62DE7207}">
      <dgm:prSet/>
      <dgm:spPr/>
      <dgm:t>
        <a:bodyPr/>
        <a:lstStyle/>
        <a:p>
          <a:endParaRPr lang="en-GB"/>
        </a:p>
      </dgm:t>
    </dgm:pt>
    <dgm:pt modelId="{92DB4208-B41C-4106-94CA-06B04D24BB3B}">
      <dgm:prSet phldrT="[Text]"/>
      <dgm:spPr/>
      <dgm:t>
        <a:bodyPr/>
        <a:lstStyle/>
        <a:p>
          <a:r>
            <a:rPr lang="en-GB" dirty="0"/>
            <a:t>Design</a:t>
          </a:r>
        </a:p>
      </dgm:t>
    </dgm:pt>
    <dgm:pt modelId="{926923E3-4211-4E6C-A488-1074930D68CB}" type="parTrans" cxnId="{EE97C36F-9BDA-4096-BEF5-02371692F78D}">
      <dgm:prSet/>
      <dgm:spPr/>
      <dgm:t>
        <a:bodyPr/>
        <a:lstStyle/>
        <a:p>
          <a:endParaRPr lang="en-GB"/>
        </a:p>
      </dgm:t>
    </dgm:pt>
    <dgm:pt modelId="{F8F6E72C-D010-4517-814D-4A5A97B3D782}" type="sibTrans" cxnId="{EE97C36F-9BDA-4096-BEF5-02371692F78D}">
      <dgm:prSet/>
      <dgm:spPr/>
      <dgm:t>
        <a:bodyPr/>
        <a:lstStyle/>
        <a:p>
          <a:endParaRPr lang="en-GB"/>
        </a:p>
      </dgm:t>
    </dgm:pt>
    <dgm:pt modelId="{9A06FF13-B410-4EA3-B632-5A8EA4B66D44}">
      <dgm:prSet phldrT="[Text]"/>
      <dgm:spPr/>
      <dgm:t>
        <a:bodyPr/>
        <a:lstStyle/>
        <a:p>
          <a:r>
            <a:rPr lang="en-GB" dirty="0"/>
            <a:t>Evaluate</a:t>
          </a:r>
        </a:p>
      </dgm:t>
    </dgm:pt>
    <dgm:pt modelId="{BBE02969-846C-4E5E-A2CD-1435250D6170}" type="parTrans" cxnId="{A52B23D6-C8C9-414D-B316-57826AFC06C0}">
      <dgm:prSet/>
      <dgm:spPr/>
      <dgm:t>
        <a:bodyPr/>
        <a:lstStyle/>
        <a:p>
          <a:endParaRPr lang="en-GB"/>
        </a:p>
      </dgm:t>
    </dgm:pt>
    <dgm:pt modelId="{5B41A331-43C4-497C-BC05-A327D992F837}" type="sibTrans" cxnId="{A52B23D6-C8C9-414D-B316-57826AFC06C0}">
      <dgm:prSet/>
      <dgm:spPr/>
      <dgm:t>
        <a:bodyPr/>
        <a:lstStyle/>
        <a:p>
          <a:endParaRPr lang="en-GB"/>
        </a:p>
      </dgm:t>
    </dgm:pt>
    <dgm:pt modelId="{B1DCCB83-995C-4643-B830-F4AAB7B9B530}" type="pres">
      <dgm:prSet presAssocID="{92CAB3BE-9834-4C92-8EDB-0A2AC62C2621}" presName="composite" presStyleCnt="0">
        <dgm:presLayoutVars>
          <dgm:chMax val="3"/>
          <dgm:animLvl val="lvl"/>
          <dgm:resizeHandles val="exact"/>
        </dgm:presLayoutVars>
      </dgm:prSet>
      <dgm:spPr/>
    </dgm:pt>
    <dgm:pt modelId="{2738E779-06F1-456D-AC76-9E7AE0F14CF7}" type="pres">
      <dgm:prSet presAssocID="{32B0150D-372B-4C46-86DF-478F628EE509}" presName="gear1" presStyleLbl="node1" presStyleIdx="0" presStyleCnt="3">
        <dgm:presLayoutVars>
          <dgm:chMax val="1"/>
          <dgm:bulletEnabled val="1"/>
        </dgm:presLayoutVars>
      </dgm:prSet>
      <dgm:spPr/>
    </dgm:pt>
    <dgm:pt modelId="{9F9C5F51-E6BD-4F6D-82D5-B56194168E73}" type="pres">
      <dgm:prSet presAssocID="{32B0150D-372B-4C46-86DF-478F628EE509}" presName="gear1srcNode" presStyleLbl="node1" presStyleIdx="0" presStyleCnt="3"/>
      <dgm:spPr/>
    </dgm:pt>
    <dgm:pt modelId="{82BE06FF-58A0-4DF2-A6F5-07EE01BFA190}" type="pres">
      <dgm:prSet presAssocID="{32B0150D-372B-4C46-86DF-478F628EE509}" presName="gear1dstNode" presStyleLbl="node1" presStyleIdx="0" presStyleCnt="3"/>
      <dgm:spPr/>
    </dgm:pt>
    <dgm:pt modelId="{4750702C-86E6-4252-8F7F-B1D41B491952}" type="pres">
      <dgm:prSet presAssocID="{92DB4208-B41C-4106-94CA-06B04D24BB3B}" presName="gear2" presStyleLbl="node1" presStyleIdx="1" presStyleCnt="3">
        <dgm:presLayoutVars>
          <dgm:chMax val="1"/>
          <dgm:bulletEnabled val="1"/>
        </dgm:presLayoutVars>
      </dgm:prSet>
      <dgm:spPr/>
    </dgm:pt>
    <dgm:pt modelId="{9D5DBA7E-B64C-4F0F-8C9C-884DE1218B18}" type="pres">
      <dgm:prSet presAssocID="{92DB4208-B41C-4106-94CA-06B04D24BB3B}" presName="gear2srcNode" presStyleLbl="node1" presStyleIdx="1" presStyleCnt="3"/>
      <dgm:spPr/>
    </dgm:pt>
    <dgm:pt modelId="{93341E81-C581-434F-9734-B5E21FEAD938}" type="pres">
      <dgm:prSet presAssocID="{92DB4208-B41C-4106-94CA-06B04D24BB3B}" presName="gear2dstNode" presStyleLbl="node1" presStyleIdx="1" presStyleCnt="3"/>
      <dgm:spPr/>
    </dgm:pt>
    <dgm:pt modelId="{0F9E5B32-7FED-43EE-91B7-734D149EB8A8}" type="pres">
      <dgm:prSet presAssocID="{9A06FF13-B410-4EA3-B632-5A8EA4B66D44}" presName="gear3" presStyleLbl="node1" presStyleIdx="2" presStyleCnt="3" custLinFactNeighborX="191" custLinFactNeighborY="-10853"/>
      <dgm:spPr/>
    </dgm:pt>
    <dgm:pt modelId="{85F7B367-CA64-4B22-A703-9A396A82C200}" type="pres">
      <dgm:prSet presAssocID="{9A06FF13-B410-4EA3-B632-5A8EA4B66D44}" presName="gear3tx" presStyleLbl="node1" presStyleIdx="2" presStyleCnt="3">
        <dgm:presLayoutVars>
          <dgm:chMax val="1"/>
          <dgm:bulletEnabled val="1"/>
        </dgm:presLayoutVars>
      </dgm:prSet>
      <dgm:spPr/>
    </dgm:pt>
    <dgm:pt modelId="{E61273F8-E0B5-4D03-AD7C-81621C43BDBD}" type="pres">
      <dgm:prSet presAssocID="{9A06FF13-B410-4EA3-B632-5A8EA4B66D44}" presName="gear3srcNode" presStyleLbl="node1" presStyleIdx="2" presStyleCnt="3"/>
      <dgm:spPr/>
    </dgm:pt>
    <dgm:pt modelId="{C6336996-7463-451F-B8B7-F795E52F5852}" type="pres">
      <dgm:prSet presAssocID="{9A06FF13-B410-4EA3-B632-5A8EA4B66D44}" presName="gear3dstNode" presStyleLbl="node1" presStyleIdx="2" presStyleCnt="3"/>
      <dgm:spPr/>
    </dgm:pt>
    <dgm:pt modelId="{8B4C8217-C533-4166-81E7-62252E7CA253}" type="pres">
      <dgm:prSet presAssocID="{DB6388AF-3347-4CBB-8863-EC34785EEF52}" presName="connector1" presStyleLbl="sibTrans2D1" presStyleIdx="0" presStyleCnt="3" custAng="3681820" custLinFactNeighborX="3032" custLinFactNeighborY="9062"/>
      <dgm:spPr/>
    </dgm:pt>
    <dgm:pt modelId="{97449F0A-10B3-4405-8F7E-7045C5286F28}" type="pres">
      <dgm:prSet presAssocID="{F8F6E72C-D010-4517-814D-4A5A97B3D782}" presName="connector2" presStyleLbl="sibTrans2D1" presStyleIdx="1" presStyleCnt="3"/>
      <dgm:spPr/>
    </dgm:pt>
    <dgm:pt modelId="{99D43017-17D9-4C47-94A1-206F721C33A9}" type="pres">
      <dgm:prSet presAssocID="{5B41A331-43C4-497C-BC05-A327D992F837}" presName="connector3" presStyleLbl="sibTrans2D1" presStyleIdx="2" presStyleCnt="3"/>
      <dgm:spPr/>
    </dgm:pt>
  </dgm:ptLst>
  <dgm:cxnLst>
    <dgm:cxn modelId="{06968301-AAD5-429B-A7AE-0A5F05698F51}" type="presOf" srcId="{DB6388AF-3347-4CBB-8863-EC34785EEF52}" destId="{8B4C8217-C533-4166-81E7-62252E7CA253}" srcOrd="0" destOrd="0" presId="urn:microsoft.com/office/officeart/2005/8/layout/gear1#1"/>
    <dgm:cxn modelId="{602DDB0B-EB37-483D-86F9-FC9E9E00F01C}" type="presOf" srcId="{92DB4208-B41C-4106-94CA-06B04D24BB3B}" destId="{93341E81-C581-434F-9734-B5E21FEAD938}" srcOrd="2" destOrd="0" presId="urn:microsoft.com/office/officeart/2005/8/layout/gear1#1"/>
    <dgm:cxn modelId="{373ECB0C-D2F9-4877-95EA-D81DB334DFA6}" type="presOf" srcId="{32B0150D-372B-4C46-86DF-478F628EE509}" destId="{2738E779-06F1-456D-AC76-9E7AE0F14CF7}" srcOrd="0" destOrd="0" presId="urn:microsoft.com/office/officeart/2005/8/layout/gear1#1"/>
    <dgm:cxn modelId="{5C27D60D-3AA4-4C10-96FA-42FCE0CD9C2E}" type="presOf" srcId="{92DB4208-B41C-4106-94CA-06B04D24BB3B}" destId="{9D5DBA7E-B64C-4F0F-8C9C-884DE1218B18}" srcOrd="1" destOrd="0" presId="urn:microsoft.com/office/officeart/2005/8/layout/gear1#1"/>
    <dgm:cxn modelId="{9A162818-3644-48A4-9BEE-B14D70E6AEE0}" type="presOf" srcId="{32B0150D-372B-4C46-86DF-478F628EE509}" destId="{9F9C5F51-E6BD-4F6D-82D5-B56194168E73}" srcOrd="1" destOrd="0" presId="urn:microsoft.com/office/officeart/2005/8/layout/gear1#1"/>
    <dgm:cxn modelId="{2536FA1D-60A0-45CD-B32F-C21A0524B515}" type="presOf" srcId="{5B41A331-43C4-497C-BC05-A327D992F837}" destId="{99D43017-17D9-4C47-94A1-206F721C33A9}" srcOrd="0" destOrd="0" presId="urn:microsoft.com/office/officeart/2005/8/layout/gear1#1"/>
    <dgm:cxn modelId="{D1E03821-A0FE-48E8-8101-BF67EA4D0594}" type="presOf" srcId="{32B0150D-372B-4C46-86DF-478F628EE509}" destId="{82BE06FF-58A0-4DF2-A6F5-07EE01BFA190}" srcOrd="2" destOrd="0" presId="urn:microsoft.com/office/officeart/2005/8/layout/gear1#1"/>
    <dgm:cxn modelId="{418BAD35-9795-4188-9466-C26567892DDD}" type="presOf" srcId="{9A06FF13-B410-4EA3-B632-5A8EA4B66D44}" destId="{C6336996-7463-451F-B8B7-F795E52F5852}" srcOrd="3" destOrd="0" presId="urn:microsoft.com/office/officeart/2005/8/layout/gear1#1"/>
    <dgm:cxn modelId="{F4C6B33D-C2F8-46B9-91A1-0AC0A635D6AB}" type="presOf" srcId="{9A06FF13-B410-4EA3-B632-5A8EA4B66D44}" destId="{E61273F8-E0B5-4D03-AD7C-81621C43BDBD}" srcOrd="2" destOrd="0" presId="urn:microsoft.com/office/officeart/2005/8/layout/gear1#1"/>
    <dgm:cxn modelId="{EE97C36F-9BDA-4096-BEF5-02371692F78D}" srcId="{92CAB3BE-9834-4C92-8EDB-0A2AC62C2621}" destId="{92DB4208-B41C-4106-94CA-06B04D24BB3B}" srcOrd="1" destOrd="0" parTransId="{926923E3-4211-4E6C-A488-1074930D68CB}" sibTransId="{F8F6E72C-D010-4517-814D-4A5A97B3D782}"/>
    <dgm:cxn modelId="{B4104155-9EE9-4265-B65D-8F54E018C6C6}" type="presOf" srcId="{9A06FF13-B410-4EA3-B632-5A8EA4B66D44}" destId="{85F7B367-CA64-4B22-A703-9A396A82C200}" srcOrd="1" destOrd="0" presId="urn:microsoft.com/office/officeart/2005/8/layout/gear1#1"/>
    <dgm:cxn modelId="{F50F5099-679A-4D10-A72A-98C01264CC1B}" type="presOf" srcId="{92CAB3BE-9834-4C92-8EDB-0A2AC62C2621}" destId="{B1DCCB83-995C-4643-B830-F4AAB7B9B530}" srcOrd="0" destOrd="0" presId="urn:microsoft.com/office/officeart/2005/8/layout/gear1#1"/>
    <dgm:cxn modelId="{B4D4A6AE-8627-48BD-9E44-46EB9CD59890}" type="presOf" srcId="{9A06FF13-B410-4EA3-B632-5A8EA4B66D44}" destId="{0F9E5B32-7FED-43EE-91B7-734D149EB8A8}" srcOrd="0" destOrd="0" presId="urn:microsoft.com/office/officeart/2005/8/layout/gear1#1"/>
    <dgm:cxn modelId="{0BEEC3B6-BDED-43F3-9A1C-0BA24810893A}" type="presOf" srcId="{F8F6E72C-D010-4517-814D-4A5A97B3D782}" destId="{97449F0A-10B3-4405-8F7E-7045C5286F28}" srcOrd="0" destOrd="0" presId="urn:microsoft.com/office/officeart/2005/8/layout/gear1#1"/>
    <dgm:cxn modelId="{2A3E76BF-E6C2-446D-BE1C-0E00A12FC350}" type="presOf" srcId="{92DB4208-B41C-4106-94CA-06B04D24BB3B}" destId="{4750702C-86E6-4252-8F7F-B1D41B491952}" srcOrd="0" destOrd="0" presId="urn:microsoft.com/office/officeart/2005/8/layout/gear1#1"/>
    <dgm:cxn modelId="{375351D5-C5CD-471F-8459-4F7E62DE7207}" srcId="{92CAB3BE-9834-4C92-8EDB-0A2AC62C2621}" destId="{32B0150D-372B-4C46-86DF-478F628EE509}" srcOrd="0" destOrd="0" parTransId="{BFB4DDA7-BE50-41A1-A0CB-18A7E78B8BDF}" sibTransId="{DB6388AF-3347-4CBB-8863-EC34785EEF52}"/>
    <dgm:cxn modelId="{A52B23D6-C8C9-414D-B316-57826AFC06C0}" srcId="{92CAB3BE-9834-4C92-8EDB-0A2AC62C2621}" destId="{9A06FF13-B410-4EA3-B632-5A8EA4B66D44}" srcOrd="2" destOrd="0" parTransId="{BBE02969-846C-4E5E-A2CD-1435250D6170}" sibTransId="{5B41A331-43C4-497C-BC05-A327D992F837}"/>
    <dgm:cxn modelId="{E94C512A-3418-45EF-B92F-2785BC5DD19D}" type="presParOf" srcId="{B1DCCB83-995C-4643-B830-F4AAB7B9B530}" destId="{2738E779-06F1-456D-AC76-9E7AE0F14CF7}" srcOrd="0" destOrd="0" presId="urn:microsoft.com/office/officeart/2005/8/layout/gear1#1"/>
    <dgm:cxn modelId="{37D6BF5D-E72F-4D65-B873-A2B923A2A724}" type="presParOf" srcId="{B1DCCB83-995C-4643-B830-F4AAB7B9B530}" destId="{9F9C5F51-E6BD-4F6D-82D5-B56194168E73}" srcOrd="1" destOrd="0" presId="urn:microsoft.com/office/officeart/2005/8/layout/gear1#1"/>
    <dgm:cxn modelId="{23E283A5-57A6-48D0-B020-FD0B816A7F5A}" type="presParOf" srcId="{B1DCCB83-995C-4643-B830-F4AAB7B9B530}" destId="{82BE06FF-58A0-4DF2-A6F5-07EE01BFA190}" srcOrd="2" destOrd="0" presId="urn:microsoft.com/office/officeart/2005/8/layout/gear1#1"/>
    <dgm:cxn modelId="{2250E64C-7B94-47E9-A60F-A21290927177}" type="presParOf" srcId="{B1DCCB83-995C-4643-B830-F4AAB7B9B530}" destId="{4750702C-86E6-4252-8F7F-B1D41B491952}" srcOrd="3" destOrd="0" presId="urn:microsoft.com/office/officeart/2005/8/layout/gear1#1"/>
    <dgm:cxn modelId="{5AA65499-CDC3-4018-A019-BC373CEBEA60}" type="presParOf" srcId="{B1DCCB83-995C-4643-B830-F4AAB7B9B530}" destId="{9D5DBA7E-B64C-4F0F-8C9C-884DE1218B18}" srcOrd="4" destOrd="0" presId="urn:microsoft.com/office/officeart/2005/8/layout/gear1#1"/>
    <dgm:cxn modelId="{32B04EE8-A79B-4AC2-A39C-98B14A503F74}" type="presParOf" srcId="{B1DCCB83-995C-4643-B830-F4AAB7B9B530}" destId="{93341E81-C581-434F-9734-B5E21FEAD938}" srcOrd="5" destOrd="0" presId="urn:microsoft.com/office/officeart/2005/8/layout/gear1#1"/>
    <dgm:cxn modelId="{EB70B252-B47F-4897-9FA0-76220FE56A28}" type="presParOf" srcId="{B1DCCB83-995C-4643-B830-F4AAB7B9B530}" destId="{0F9E5B32-7FED-43EE-91B7-734D149EB8A8}" srcOrd="6" destOrd="0" presId="urn:microsoft.com/office/officeart/2005/8/layout/gear1#1"/>
    <dgm:cxn modelId="{CA030831-154F-4129-A03D-33E6515BE53D}" type="presParOf" srcId="{B1DCCB83-995C-4643-B830-F4AAB7B9B530}" destId="{85F7B367-CA64-4B22-A703-9A396A82C200}" srcOrd="7" destOrd="0" presId="urn:microsoft.com/office/officeart/2005/8/layout/gear1#1"/>
    <dgm:cxn modelId="{BB3268ED-BDF1-4222-9D72-9AF3A969D6B0}" type="presParOf" srcId="{B1DCCB83-995C-4643-B830-F4AAB7B9B530}" destId="{E61273F8-E0B5-4D03-AD7C-81621C43BDBD}" srcOrd="8" destOrd="0" presId="urn:microsoft.com/office/officeart/2005/8/layout/gear1#1"/>
    <dgm:cxn modelId="{B37599E7-5836-43A1-B8AC-511563F938D7}" type="presParOf" srcId="{B1DCCB83-995C-4643-B830-F4AAB7B9B530}" destId="{C6336996-7463-451F-B8B7-F795E52F5852}" srcOrd="9" destOrd="0" presId="urn:microsoft.com/office/officeart/2005/8/layout/gear1#1"/>
    <dgm:cxn modelId="{488F0AC7-7447-4ED0-8E83-A7C04CC2D965}" type="presParOf" srcId="{B1DCCB83-995C-4643-B830-F4AAB7B9B530}" destId="{8B4C8217-C533-4166-81E7-62252E7CA253}" srcOrd="10" destOrd="0" presId="urn:microsoft.com/office/officeart/2005/8/layout/gear1#1"/>
    <dgm:cxn modelId="{412B9E2E-0C47-4FB4-8FB5-DE9193AA3772}" type="presParOf" srcId="{B1DCCB83-995C-4643-B830-F4AAB7B9B530}" destId="{97449F0A-10B3-4405-8F7E-7045C5286F28}" srcOrd="11" destOrd="0" presId="urn:microsoft.com/office/officeart/2005/8/layout/gear1#1"/>
    <dgm:cxn modelId="{C5C93088-D8BE-4E6B-AA08-0B5100C73B2E}" type="presParOf" srcId="{B1DCCB83-995C-4643-B830-F4AAB7B9B530}" destId="{99D43017-17D9-4C47-94A1-206F721C33A9}" srcOrd="12" destOrd="0" presId="urn:microsoft.com/office/officeart/2005/8/layout/gear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64A243C-212E-45FF-96BA-10EE2CEDF4D5}" type="doc">
      <dgm:prSet loTypeId="urn:microsoft.com/office/officeart/2005/8/layout/hierarchy1#1" loCatId="hierarchy" qsTypeId="urn:microsoft.com/office/officeart/2005/8/quickstyle/simple1#4" qsCatId="simple" csTypeId="urn:microsoft.com/office/officeart/2005/8/colors/colorful5" csCatId="colorful" phldr="1"/>
      <dgm:spPr/>
      <dgm:t>
        <a:bodyPr/>
        <a:lstStyle/>
        <a:p>
          <a:endParaRPr lang="en-GB"/>
        </a:p>
      </dgm:t>
    </dgm:pt>
    <dgm:pt modelId="{C8044C43-896F-4B17-A18D-E6C068B04968}">
      <dgm:prSet phldrT="[Text]" custT="1"/>
      <dgm:spPr/>
      <dgm:t>
        <a:bodyPr/>
        <a:lstStyle/>
        <a:p>
          <a:r>
            <a:rPr lang="en-GB" sz="1600" dirty="0"/>
            <a:t>Project</a:t>
          </a:r>
        </a:p>
      </dgm:t>
    </dgm:pt>
    <dgm:pt modelId="{867BE43D-0DDA-412C-8FAD-BE5F9CAE7DD4}" type="parTrans" cxnId="{C68847C8-1B2D-402C-9182-69FFBA3BE40E}">
      <dgm:prSet/>
      <dgm:spPr/>
      <dgm:t>
        <a:bodyPr/>
        <a:lstStyle/>
        <a:p>
          <a:endParaRPr lang="en-GB"/>
        </a:p>
      </dgm:t>
    </dgm:pt>
    <dgm:pt modelId="{52214FD9-5424-4714-B03D-282DC92F7A17}" type="sibTrans" cxnId="{C68847C8-1B2D-402C-9182-69FFBA3BE40E}">
      <dgm:prSet/>
      <dgm:spPr/>
      <dgm:t>
        <a:bodyPr/>
        <a:lstStyle/>
        <a:p>
          <a:endParaRPr lang="en-GB"/>
        </a:p>
      </dgm:t>
    </dgm:pt>
    <dgm:pt modelId="{17086F04-2D7E-43B8-AFEB-80750804B715}">
      <dgm:prSet phldrT="[Text]" custT="1"/>
      <dgm:spPr/>
      <dgm:t>
        <a:bodyPr/>
        <a:lstStyle/>
        <a:p>
          <a:r>
            <a:rPr lang="en-GB" sz="1400" dirty="0"/>
            <a:t>Analyse</a:t>
          </a:r>
        </a:p>
      </dgm:t>
    </dgm:pt>
    <dgm:pt modelId="{BAF25A94-B051-4C07-B27E-8902EE4959B2}" type="parTrans" cxnId="{11733E44-8475-4803-ACC5-64E16A8AA408}">
      <dgm:prSet/>
      <dgm:spPr/>
      <dgm:t>
        <a:bodyPr/>
        <a:lstStyle/>
        <a:p>
          <a:endParaRPr lang="en-GB"/>
        </a:p>
      </dgm:t>
    </dgm:pt>
    <dgm:pt modelId="{CDF64D69-356C-441F-A7EE-5CB8E725CB61}" type="sibTrans" cxnId="{11733E44-8475-4803-ACC5-64E16A8AA408}">
      <dgm:prSet/>
      <dgm:spPr/>
      <dgm:t>
        <a:bodyPr/>
        <a:lstStyle/>
        <a:p>
          <a:endParaRPr lang="en-GB"/>
        </a:p>
      </dgm:t>
    </dgm:pt>
    <dgm:pt modelId="{0C6E810D-C7E0-4D04-9A0B-71FE814DC120}">
      <dgm:prSet phldrT="[Text]" custT="1"/>
      <dgm:spPr/>
      <dgm:t>
        <a:bodyPr/>
        <a:lstStyle/>
        <a:p>
          <a:r>
            <a:rPr lang="en-GB" sz="1200" dirty="0"/>
            <a:t>Physical design</a:t>
          </a:r>
        </a:p>
      </dgm:t>
    </dgm:pt>
    <dgm:pt modelId="{9B07360F-72D5-41ED-9C8F-E2B1BFF16912}" type="parTrans" cxnId="{BC2CE3CC-BC6D-468D-8CEF-C35DD76BEC74}">
      <dgm:prSet/>
      <dgm:spPr/>
      <dgm:t>
        <a:bodyPr/>
        <a:lstStyle/>
        <a:p>
          <a:endParaRPr lang="en-GB"/>
        </a:p>
      </dgm:t>
    </dgm:pt>
    <dgm:pt modelId="{9614F1B8-CFC8-433E-A9F7-00A76E4D4717}" type="sibTrans" cxnId="{BC2CE3CC-BC6D-468D-8CEF-C35DD76BEC74}">
      <dgm:prSet/>
      <dgm:spPr/>
      <dgm:t>
        <a:bodyPr/>
        <a:lstStyle/>
        <a:p>
          <a:endParaRPr lang="en-GB"/>
        </a:p>
      </dgm:t>
    </dgm:pt>
    <dgm:pt modelId="{BCDCB47D-F525-4AA2-BA1E-3FA155EF2FCA}">
      <dgm:prSet phldrT="[Text]" custT="1"/>
      <dgm:spPr/>
      <dgm:t>
        <a:bodyPr/>
        <a:lstStyle/>
        <a:p>
          <a:r>
            <a:rPr lang="en-GB" sz="1200" dirty="0"/>
            <a:t>Logical design</a:t>
          </a:r>
        </a:p>
      </dgm:t>
    </dgm:pt>
    <dgm:pt modelId="{981959AE-F0AB-4CB2-979D-EEDD4B776CA2}" type="parTrans" cxnId="{87166AA0-2E99-483D-BE16-CA6EBC44C083}">
      <dgm:prSet/>
      <dgm:spPr/>
      <dgm:t>
        <a:bodyPr/>
        <a:lstStyle/>
        <a:p>
          <a:endParaRPr lang="en-GB"/>
        </a:p>
      </dgm:t>
    </dgm:pt>
    <dgm:pt modelId="{B4B6AB87-15BB-45A7-9D62-76C3684433A7}" type="sibTrans" cxnId="{87166AA0-2E99-483D-BE16-CA6EBC44C083}">
      <dgm:prSet/>
      <dgm:spPr/>
      <dgm:t>
        <a:bodyPr/>
        <a:lstStyle/>
        <a:p>
          <a:endParaRPr lang="en-GB"/>
        </a:p>
      </dgm:t>
    </dgm:pt>
    <dgm:pt modelId="{D3CAB96F-ED30-452F-81A0-A367024A455B}">
      <dgm:prSet phldrT="[Text]" custT="1"/>
      <dgm:spPr/>
      <dgm:t>
        <a:bodyPr/>
        <a:lstStyle/>
        <a:p>
          <a:r>
            <a:rPr lang="en-GB" sz="1400" dirty="0"/>
            <a:t>Build</a:t>
          </a:r>
        </a:p>
      </dgm:t>
    </dgm:pt>
    <dgm:pt modelId="{ACC1F4F4-3978-4E3E-8C89-D6A7F2CBA77C}" type="parTrans" cxnId="{EE1E978D-B656-4D93-8219-5DC912047790}">
      <dgm:prSet/>
      <dgm:spPr/>
      <dgm:t>
        <a:bodyPr/>
        <a:lstStyle/>
        <a:p>
          <a:endParaRPr lang="en-GB"/>
        </a:p>
      </dgm:t>
    </dgm:pt>
    <dgm:pt modelId="{7FB0B5AA-3BCF-4C04-9FBC-9E09ED191D69}" type="sibTrans" cxnId="{EE1E978D-B656-4D93-8219-5DC912047790}">
      <dgm:prSet/>
      <dgm:spPr/>
      <dgm:t>
        <a:bodyPr/>
        <a:lstStyle/>
        <a:p>
          <a:endParaRPr lang="en-GB"/>
        </a:p>
      </dgm:t>
    </dgm:pt>
    <dgm:pt modelId="{5479C346-7C28-42C2-AE61-D5ADE2084570}">
      <dgm:prSet phldrT="[Text]" custT="1"/>
      <dgm:spPr/>
      <dgm:t>
        <a:bodyPr/>
        <a:lstStyle/>
        <a:p>
          <a:r>
            <a:rPr lang="en-GB" sz="1400" dirty="0"/>
            <a:t>Design</a:t>
          </a:r>
        </a:p>
      </dgm:t>
    </dgm:pt>
    <dgm:pt modelId="{A5B695C4-67B0-4585-BDB1-74F464FCC7A4}" type="sibTrans" cxnId="{7BA0A694-3535-463F-8B74-E61FABC6C00F}">
      <dgm:prSet/>
      <dgm:spPr/>
      <dgm:t>
        <a:bodyPr/>
        <a:lstStyle/>
        <a:p>
          <a:endParaRPr lang="en-GB"/>
        </a:p>
      </dgm:t>
    </dgm:pt>
    <dgm:pt modelId="{B03BA12A-DB06-4579-9736-2BCF35CC6CD3}" type="parTrans" cxnId="{7BA0A694-3535-463F-8B74-E61FABC6C00F}">
      <dgm:prSet/>
      <dgm:spPr/>
      <dgm:t>
        <a:bodyPr/>
        <a:lstStyle/>
        <a:p>
          <a:endParaRPr lang="en-GB"/>
        </a:p>
      </dgm:t>
    </dgm:pt>
    <dgm:pt modelId="{D08927E2-E86D-47D9-83F3-8979E0E27B1D}">
      <dgm:prSet phldrT="[Text]" custT="1"/>
      <dgm:spPr/>
      <dgm:t>
        <a:bodyPr/>
        <a:lstStyle/>
        <a:p>
          <a:r>
            <a:rPr lang="en-GB" sz="1200" dirty="0"/>
            <a:t>Requirements identification</a:t>
          </a:r>
        </a:p>
      </dgm:t>
    </dgm:pt>
    <dgm:pt modelId="{519F7C77-288C-4AEC-A5D2-0346BC43DC6D}" type="parTrans" cxnId="{9431C004-A32E-430B-A29A-21461C6C9504}">
      <dgm:prSet/>
      <dgm:spPr/>
      <dgm:t>
        <a:bodyPr/>
        <a:lstStyle/>
        <a:p>
          <a:endParaRPr lang="en-GB"/>
        </a:p>
      </dgm:t>
    </dgm:pt>
    <dgm:pt modelId="{F568ACEE-4C8F-48EB-8C84-C41F6F474619}" type="sibTrans" cxnId="{9431C004-A32E-430B-A29A-21461C6C9504}">
      <dgm:prSet/>
      <dgm:spPr/>
      <dgm:t>
        <a:bodyPr/>
        <a:lstStyle/>
        <a:p>
          <a:endParaRPr lang="en-GB"/>
        </a:p>
      </dgm:t>
    </dgm:pt>
    <dgm:pt modelId="{62443D52-EF19-43ED-8205-53CA028C6F13}">
      <dgm:prSet phldrT="[Text]" custT="1"/>
      <dgm:spPr/>
      <dgm:t>
        <a:bodyPr/>
        <a:lstStyle/>
        <a:p>
          <a:r>
            <a:rPr lang="en-GB" sz="1200" dirty="0"/>
            <a:t>Unit testing</a:t>
          </a:r>
        </a:p>
      </dgm:t>
    </dgm:pt>
    <dgm:pt modelId="{657BCCB3-E39B-4424-B45D-6E20118A352B}" type="parTrans" cxnId="{A522F31B-E5B4-4D68-B279-856BAE9ABC6C}">
      <dgm:prSet/>
      <dgm:spPr/>
      <dgm:t>
        <a:bodyPr/>
        <a:lstStyle/>
        <a:p>
          <a:endParaRPr lang="en-GB"/>
        </a:p>
      </dgm:t>
    </dgm:pt>
    <dgm:pt modelId="{DBE70264-49E8-4D1D-BB10-CD49CD5EE5CC}" type="sibTrans" cxnId="{A522F31B-E5B4-4D68-B279-856BAE9ABC6C}">
      <dgm:prSet/>
      <dgm:spPr/>
      <dgm:t>
        <a:bodyPr/>
        <a:lstStyle/>
        <a:p>
          <a:endParaRPr lang="en-GB"/>
        </a:p>
      </dgm:t>
    </dgm:pt>
    <dgm:pt modelId="{D7A5AF87-4B9F-482C-9DB8-D738D56B6071}">
      <dgm:prSet phldrT="[Text]" custT="1"/>
      <dgm:spPr/>
      <dgm:t>
        <a:bodyPr/>
        <a:lstStyle/>
        <a:p>
          <a:r>
            <a:rPr lang="en-GB" sz="1200" dirty="0"/>
            <a:t>Coding</a:t>
          </a:r>
        </a:p>
      </dgm:t>
    </dgm:pt>
    <dgm:pt modelId="{C0EBDA09-95A2-4C61-9908-A207CAB32410}" type="parTrans" cxnId="{5FC50AAA-2FF0-471D-A51F-88FEFEF3D40A}">
      <dgm:prSet/>
      <dgm:spPr/>
      <dgm:t>
        <a:bodyPr/>
        <a:lstStyle/>
        <a:p>
          <a:endParaRPr lang="en-GB"/>
        </a:p>
      </dgm:t>
    </dgm:pt>
    <dgm:pt modelId="{CDD38134-0883-43A1-9893-A91CDCAF7896}" type="sibTrans" cxnId="{5FC50AAA-2FF0-471D-A51F-88FEFEF3D40A}">
      <dgm:prSet/>
      <dgm:spPr/>
      <dgm:t>
        <a:bodyPr/>
        <a:lstStyle/>
        <a:p>
          <a:endParaRPr lang="en-GB"/>
        </a:p>
      </dgm:t>
    </dgm:pt>
    <dgm:pt modelId="{AAAEA62D-6E45-4AC7-B464-11F116F53FC2}">
      <dgm:prSet phldrT="[Text]" custT="1"/>
      <dgm:spPr/>
      <dgm:t>
        <a:bodyPr/>
        <a:lstStyle/>
        <a:p>
          <a:r>
            <a:rPr lang="en-GB" sz="1400" dirty="0"/>
            <a:t>Feasibility study</a:t>
          </a:r>
        </a:p>
      </dgm:t>
    </dgm:pt>
    <dgm:pt modelId="{E3FE826A-8D5A-4A88-9D0F-4FA645F706C2}" type="parTrans" cxnId="{C1377A62-1668-4639-AC4B-8A2B0B3A3837}">
      <dgm:prSet/>
      <dgm:spPr/>
      <dgm:t>
        <a:bodyPr/>
        <a:lstStyle/>
        <a:p>
          <a:endParaRPr lang="en-GB"/>
        </a:p>
      </dgm:t>
    </dgm:pt>
    <dgm:pt modelId="{430CE846-6D62-449C-943C-1A7D2B952967}" type="sibTrans" cxnId="{C1377A62-1668-4639-AC4B-8A2B0B3A3837}">
      <dgm:prSet/>
      <dgm:spPr/>
      <dgm:t>
        <a:bodyPr/>
        <a:lstStyle/>
        <a:p>
          <a:endParaRPr lang="en-GB"/>
        </a:p>
      </dgm:t>
    </dgm:pt>
    <dgm:pt modelId="{F0B889BB-F7F2-4D62-916A-CCACEF6FDEFA}">
      <dgm:prSet phldrT="[Text]" custT="1"/>
      <dgm:spPr/>
      <dgm:t>
        <a:bodyPr/>
        <a:lstStyle/>
        <a:p>
          <a:r>
            <a:rPr lang="en-GB" sz="1200" dirty="0"/>
            <a:t>Requirements specification</a:t>
          </a:r>
        </a:p>
      </dgm:t>
    </dgm:pt>
    <dgm:pt modelId="{DCBA21BD-16FB-479D-A64F-E35009BF7CBD}" type="parTrans" cxnId="{A0999EAA-7984-41FA-A54C-21BD483E0E37}">
      <dgm:prSet/>
      <dgm:spPr/>
      <dgm:t>
        <a:bodyPr/>
        <a:lstStyle/>
        <a:p>
          <a:endParaRPr lang="en-GB"/>
        </a:p>
      </dgm:t>
    </dgm:pt>
    <dgm:pt modelId="{435C63A8-560B-40B2-A59B-D3F2CE487DCF}" type="sibTrans" cxnId="{A0999EAA-7984-41FA-A54C-21BD483E0E37}">
      <dgm:prSet/>
      <dgm:spPr/>
      <dgm:t>
        <a:bodyPr/>
        <a:lstStyle/>
        <a:p>
          <a:endParaRPr lang="en-GB"/>
        </a:p>
      </dgm:t>
    </dgm:pt>
    <dgm:pt modelId="{13A4E796-86D2-49D6-844C-58DE88F02243}" type="pres">
      <dgm:prSet presAssocID="{F64A243C-212E-45FF-96BA-10EE2CEDF4D5}" presName="hierChild1" presStyleCnt="0">
        <dgm:presLayoutVars>
          <dgm:chPref val="1"/>
          <dgm:dir/>
          <dgm:animOne val="branch"/>
          <dgm:animLvl val="lvl"/>
          <dgm:resizeHandles/>
        </dgm:presLayoutVars>
      </dgm:prSet>
      <dgm:spPr/>
    </dgm:pt>
    <dgm:pt modelId="{7899E838-0682-4BF3-A6B5-E5C042852CF1}" type="pres">
      <dgm:prSet presAssocID="{C8044C43-896F-4B17-A18D-E6C068B04968}" presName="hierRoot1" presStyleCnt="0"/>
      <dgm:spPr/>
    </dgm:pt>
    <dgm:pt modelId="{47A5D29B-2A01-45DF-8B97-0563801A6CBC}" type="pres">
      <dgm:prSet presAssocID="{C8044C43-896F-4B17-A18D-E6C068B04968}" presName="composite" presStyleCnt="0"/>
      <dgm:spPr/>
    </dgm:pt>
    <dgm:pt modelId="{EC586D87-BD8F-4511-844F-5BED1811864B}" type="pres">
      <dgm:prSet presAssocID="{C8044C43-896F-4B17-A18D-E6C068B04968}" presName="background" presStyleLbl="node0" presStyleIdx="0" presStyleCnt="1"/>
      <dgm:spPr/>
    </dgm:pt>
    <dgm:pt modelId="{559211E2-CC41-47AB-BF36-F2255CE6462F}" type="pres">
      <dgm:prSet presAssocID="{C8044C43-896F-4B17-A18D-E6C068B04968}" presName="text" presStyleLbl="fgAcc0" presStyleIdx="0" presStyleCnt="1">
        <dgm:presLayoutVars>
          <dgm:chPref val="3"/>
        </dgm:presLayoutVars>
      </dgm:prSet>
      <dgm:spPr/>
    </dgm:pt>
    <dgm:pt modelId="{23F65321-4AFA-4B48-8190-C2C53154A6E3}" type="pres">
      <dgm:prSet presAssocID="{C8044C43-896F-4B17-A18D-E6C068B04968}" presName="hierChild2" presStyleCnt="0"/>
      <dgm:spPr/>
    </dgm:pt>
    <dgm:pt modelId="{15F0A89F-F4C3-47A9-9E83-36914FBF2624}" type="pres">
      <dgm:prSet presAssocID="{E3FE826A-8D5A-4A88-9D0F-4FA645F706C2}" presName="Name10" presStyleLbl="parChTrans1D2" presStyleIdx="0" presStyleCnt="4"/>
      <dgm:spPr/>
    </dgm:pt>
    <dgm:pt modelId="{6630CB99-6631-4FFE-89C7-5C682F3FECBC}" type="pres">
      <dgm:prSet presAssocID="{AAAEA62D-6E45-4AC7-B464-11F116F53FC2}" presName="hierRoot2" presStyleCnt="0"/>
      <dgm:spPr/>
    </dgm:pt>
    <dgm:pt modelId="{E2CEC12D-C1EC-4337-8644-D9FA54AEAE44}" type="pres">
      <dgm:prSet presAssocID="{AAAEA62D-6E45-4AC7-B464-11F116F53FC2}" presName="composite2" presStyleCnt="0"/>
      <dgm:spPr/>
    </dgm:pt>
    <dgm:pt modelId="{1F683F27-2B8D-4B7A-8849-C9E5ECFA9518}" type="pres">
      <dgm:prSet presAssocID="{AAAEA62D-6E45-4AC7-B464-11F116F53FC2}" presName="background2" presStyleLbl="node2" presStyleIdx="0" presStyleCnt="4"/>
      <dgm:spPr/>
    </dgm:pt>
    <dgm:pt modelId="{EA72C170-35FF-4880-8E07-5B59F237E890}" type="pres">
      <dgm:prSet presAssocID="{AAAEA62D-6E45-4AC7-B464-11F116F53FC2}" presName="text2" presStyleLbl="fgAcc2" presStyleIdx="0" presStyleCnt="4" custScaleX="118212">
        <dgm:presLayoutVars>
          <dgm:chPref val="3"/>
        </dgm:presLayoutVars>
      </dgm:prSet>
      <dgm:spPr/>
    </dgm:pt>
    <dgm:pt modelId="{056462FF-600F-478E-B0EF-C3A6D0E94F95}" type="pres">
      <dgm:prSet presAssocID="{AAAEA62D-6E45-4AC7-B464-11F116F53FC2}" presName="hierChild3" presStyleCnt="0"/>
      <dgm:spPr/>
    </dgm:pt>
    <dgm:pt modelId="{D66FEB1E-BF13-4511-A247-9478E0675C00}" type="pres">
      <dgm:prSet presAssocID="{BAF25A94-B051-4C07-B27E-8902EE4959B2}" presName="Name10" presStyleLbl="parChTrans1D2" presStyleIdx="1" presStyleCnt="4"/>
      <dgm:spPr/>
    </dgm:pt>
    <dgm:pt modelId="{EFB13786-A22C-45E0-9CE6-D95C02568EFE}" type="pres">
      <dgm:prSet presAssocID="{17086F04-2D7E-43B8-AFEB-80750804B715}" presName="hierRoot2" presStyleCnt="0"/>
      <dgm:spPr/>
    </dgm:pt>
    <dgm:pt modelId="{85EDC1A8-9190-4BCE-A232-BF2FC998516A}" type="pres">
      <dgm:prSet presAssocID="{17086F04-2D7E-43B8-AFEB-80750804B715}" presName="composite2" presStyleCnt="0"/>
      <dgm:spPr/>
    </dgm:pt>
    <dgm:pt modelId="{5F4B0246-CCE8-4C47-A0B5-35C090735368}" type="pres">
      <dgm:prSet presAssocID="{17086F04-2D7E-43B8-AFEB-80750804B715}" presName="background2" presStyleLbl="node2" presStyleIdx="1" presStyleCnt="4"/>
      <dgm:spPr/>
    </dgm:pt>
    <dgm:pt modelId="{981A37D3-10EC-4682-8236-FBFD3D9B4B32}" type="pres">
      <dgm:prSet presAssocID="{17086F04-2D7E-43B8-AFEB-80750804B715}" presName="text2" presStyleLbl="fgAcc2" presStyleIdx="1" presStyleCnt="4" custScaleX="118212">
        <dgm:presLayoutVars>
          <dgm:chPref val="3"/>
        </dgm:presLayoutVars>
      </dgm:prSet>
      <dgm:spPr/>
    </dgm:pt>
    <dgm:pt modelId="{6761EB0C-748B-4C40-B432-A23ED2AD3B12}" type="pres">
      <dgm:prSet presAssocID="{17086F04-2D7E-43B8-AFEB-80750804B715}" presName="hierChild3" presStyleCnt="0"/>
      <dgm:spPr/>
    </dgm:pt>
    <dgm:pt modelId="{DDA4A500-9B9A-4264-BC47-24E913BC9CD4}" type="pres">
      <dgm:prSet presAssocID="{519F7C77-288C-4AEC-A5D2-0346BC43DC6D}" presName="Name17" presStyleLbl="parChTrans1D3" presStyleIdx="0" presStyleCnt="6"/>
      <dgm:spPr/>
    </dgm:pt>
    <dgm:pt modelId="{742F69A5-65CF-4534-81ED-07138C481EC3}" type="pres">
      <dgm:prSet presAssocID="{D08927E2-E86D-47D9-83F3-8979E0E27B1D}" presName="hierRoot3" presStyleCnt="0"/>
      <dgm:spPr/>
    </dgm:pt>
    <dgm:pt modelId="{B4AA923E-A35E-488D-B5B4-28904C66E954}" type="pres">
      <dgm:prSet presAssocID="{D08927E2-E86D-47D9-83F3-8979E0E27B1D}" presName="composite3" presStyleCnt="0"/>
      <dgm:spPr/>
    </dgm:pt>
    <dgm:pt modelId="{A0948782-2BA8-4A02-B9B4-B6EEC81C91FF}" type="pres">
      <dgm:prSet presAssocID="{D08927E2-E86D-47D9-83F3-8979E0E27B1D}" presName="background3" presStyleLbl="node3" presStyleIdx="0" presStyleCnt="6"/>
      <dgm:spPr/>
    </dgm:pt>
    <dgm:pt modelId="{C48DF051-EF37-4A5A-ADC3-6168DB652042}" type="pres">
      <dgm:prSet presAssocID="{D08927E2-E86D-47D9-83F3-8979E0E27B1D}" presName="text3" presStyleLbl="fgAcc3" presStyleIdx="0" presStyleCnt="6" custScaleX="122633">
        <dgm:presLayoutVars>
          <dgm:chPref val="3"/>
        </dgm:presLayoutVars>
      </dgm:prSet>
      <dgm:spPr/>
    </dgm:pt>
    <dgm:pt modelId="{36EF185B-CDB5-44C3-8133-A220EB75226A}" type="pres">
      <dgm:prSet presAssocID="{D08927E2-E86D-47D9-83F3-8979E0E27B1D}" presName="hierChild4" presStyleCnt="0"/>
      <dgm:spPr/>
    </dgm:pt>
    <dgm:pt modelId="{5FE1F088-E304-4725-89A5-46109A2C13BC}" type="pres">
      <dgm:prSet presAssocID="{DCBA21BD-16FB-479D-A64F-E35009BF7CBD}" presName="Name17" presStyleLbl="parChTrans1D3" presStyleIdx="1" presStyleCnt="6"/>
      <dgm:spPr/>
    </dgm:pt>
    <dgm:pt modelId="{8C646831-DC7A-4B72-B1A1-5B3460C7BB00}" type="pres">
      <dgm:prSet presAssocID="{F0B889BB-F7F2-4D62-916A-CCACEF6FDEFA}" presName="hierRoot3" presStyleCnt="0"/>
      <dgm:spPr/>
    </dgm:pt>
    <dgm:pt modelId="{8220AB5A-0FE1-4572-AA6C-9512076F11D3}" type="pres">
      <dgm:prSet presAssocID="{F0B889BB-F7F2-4D62-916A-CCACEF6FDEFA}" presName="composite3" presStyleCnt="0"/>
      <dgm:spPr/>
    </dgm:pt>
    <dgm:pt modelId="{0B8C2D51-0F00-4216-B2C1-A6BBB579FFA0}" type="pres">
      <dgm:prSet presAssocID="{F0B889BB-F7F2-4D62-916A-CCACEF6FDEFA}" presName="background3" presStyleLbl="node3" presStyleIdx="1" presStyleCnt="6"/>
      <dgm:spPr/>
    </dgm:pt>
    <dgm:pt modelId="{3D3C2D0E-CFA3-4803-8C63-C1E60B40EE07}" type="pres">
      <dgm:prSet presAssocID="{F0B889BB-F7F2-4D62-916A-CCACEF6FDEFA}" presName="text3" presStyleLbl="fgAcc3" presStyleIdx="1" presStyleCnt="6" custScaleX="122633" custLinFactNeighborX="4288" custLinFactNeighborY="1127">
        <dgm:presLayoutVars>
          <dgm:chPref val="3"/>
        </dgm:presLayoutVars>
      </dgm:prSet>
      <dgm:spPr/>
    </dgm:pt>
    <dgm:pt modelId="{2781013F-DA2E-40DB-8764-95198431733A}" type="pres">
      <dgm:prSet presAssocID="{F0B889BB-F7F2-4D62-916A-CCACEF6FDEFA}" presName="hierChild4" presStyleCnt="0"/>
      <dgm:spPr/>
    </dgm:pt>
    <dgm:pt modelId="{FB4C69EB-A25F-43A3-A1F1-346DC971B8EB}" type="pres">
      <dgm:prSet presAssocID="{B03BA12A-DB06-4579-9736-2BCF35CC6CD3}" presName="Name10" presStyleLbl="parChTrans1D2" presStyleIdx="2" presStyleCnt="4"/>
      <dgm:spPr/>
    </dgm:pt>
    <dgm:pt modelId="{E04FCFE5-C3EC-440D-A214-DB4BC4037069}" type="pres">
      <dgm:prSet presAssocID="{5479C346-7C28-42C2-AE61-D5ADE2084570}" presName="hierRoot2" presStyleCnt="0"/>
      <dgm:spPr/>
    </dgm:pt>
    <dgm:pt modelId="{9ECA5E34-B54B-44AC-A1A0-C167F4517E20}" type="pres">
      <dgm:prSet presAssocID="{5479C346-7C28-42C2-AE61-D5ADE2084570}" presName="composite2" presStyleCnt="0"/>
      <dgm:spPr/>
    </dgm:pt>
    <dgm:pt modelId="{5CAF07CA-2E8C-479A-919F-57AA5AA9D6CC}" type="pres">
      <dgm:prSet presAssocID="{5479C346-7C28-42C2-AE61-D5ADE2084570}" presName="background2" presStyleLbl="node2" presStyleIdx="2" presStyleCnt="4"/>
      <dgm:spPr/>
    </dgm:pt>
    <dgm:pt modelId="{E764829B-05F4-4FEE-89CB-530604B5CEFF}" type="pres">
      <dgm:prSet presAssocID="{5479C346-7C28-42C2-AE61-D5ADE2084570}" presName="text2" presStyleLbl="fgAcc2" presStyleIdx="2" presStyleCnt="4" custScaleX="118212">
        <dgm:presLayoutVars>
          <dgm:chPref val="3"/>
        </dgm:presLayoutVars>
      </dgm:prSet>
      <dgm:spPr/>
    </dgm:pt>
    <dgm:pt modelId="{DBE107D7-AF5F-4129-9C70-AB88F7BCECA8}" type="pres">
      <dgm:prSet presAssocID="{5479C346-7C28-42C2-AE61-D5ADE2084570}" presName="hierChild3" presStyleCnt="0"/>
      <dgm:spPr/>
    </dgm:pt>
    <dgm:pt modelId="{8B619991-4074-4238-A6B4-F79AB0B392FC}" type="pres">
      <dgm:prSet presAssocID="{981959AE-F0AB-4CB2-979D-EEDD4B776CA2}" presName="Name17" presStyleLbl="parChTrans1D3" presStyleIdx="2" presStyleCnt="6"/>
      <dgm:spPr/>
    </dgm:pt>
    <dgm:pt modelId="{B7AA70CF-D7D6-4958-9F33-D1AA6981ECA4}" type="pres">
      <dgm:prSet presAssocID="{BCDCB47D-F525-4AA2-BA1E-3FA155EF2FCA}" presName="hierRoot3" presStyleCnt="0"/>
      <dgm:spPr/>
    </dgm:pt>
    <dgm:pt modelId="{AD987B5F-1D5E-4CD7-A119-D06BD0AB9C96}" type="pres">
      <dgm:prSet presAssocID="{BCDCB47D-F525-4AA2-BA1E-3FA155EF2FCA}" presName="composite3" presStyleCnt="0"/>
      <dgm:spPr/>
    </dgm:pt>
    <dgm:pt modelId="{DC0B1989-662E-4148-8C16-4D9457476343}" type="pres">
      <dgm:prSet presAssocID="{BCDCB47D-F525-4AA2-BA1E-3FA155EF2FCA}" presName="background3" presStyleLbl="node3" presStyleIdx="2" presStyleCnt="6"/>
      <dgm:spPr/>
    </dgm:pt>
    <dgm:pt modelId="{A9A551F2-9C86-43A0-8EA6-34916484A2D2}" type="pres">
      <dgm:prSet presAssocID="{BCDCB47D-F525-4AA2-BA1E-3FA155EF2FCA}" presName="text3" presStyleLbl="fgAcc3" presStyleIdx="2" presStyleCnt="6" custScaleX="122633">
        <dgm:presLayoutVars>
          <dgm:chPref val="3"/>
        </dgm:presLayoutVars>
      </dgm:prSet>
      <dgm:spPr/>
    </dgm:pt>
    <dgm:pt modelId="{233E385B-3CCC-4DA4-A201-28438446BF39}" type="pres">
      <dgm:prSet presAssocID="{BCDCB47D-F525-4AA2-BA1E-3FA155EF2FCA}" presName="hierChild4" presStyleCnt="0"/>
      <dgm:spPr/>
    </dgm:pt>
    <dgm:pt modelId="{6B8D33DC-E896-46A3-B828-ECB84DD776A8}" type="pres">
      <dgm:prSet presAssocID="{9B07360F-72D5-41ED-9C8F-E2B1BFF16912}" presName="Name17" presStyleLbl="parChTrans1D3" presStyleIdx="3" presStyleCnt="6"/>
      <dgm:spPr/>
    </dgm:pt>
    <dgm:pt modelId="{6A36280E-06B1-4B95-988A-8556ED85DD51}" type="pres">
      <dgm:prSet presAssocID="{0C6E810D-C7E0-4D04-9A0B-71FE814DC120}" presName="hierRoot3" presStyleCnt="0"/>
      <dgm:spPr/>
    </dgm:pt>
    <dgm:pt modelId="{25774D55-62B7-4AF2-9C38-0058990159B4}" type="pres">
      <dgm:prSet presAssocID="{0C6E810D-C7E0-4D04-9A0B-71FE814DC120}" presName="composite3" presStyleCnt="0"/>
      <dgm:spPr/>
    </dgm:pt>
    <dgm:pt modelId="{9C927073-01A8-4D70-B4A4-46468776F1F9}" type="pres">
      <dgm:prSet presAssocID="{0C6E810D-C7E0-4D04-9A0B-71FE814DC120}" presName="background3" presStyleLbl="node3" presStyleIdx="3" presStyleCnt="6"/>
      <dgm:spPr/>
    </dgm:pt>
    <dgm:pt modelId="{9BB8445E-AE9E-4816-9BF0-083DE2878ED1}" type="pres">
      <dgm:prSet presAssocID="{0C6E810D-C7E0-4D04-9A0B-71FE814DC120}" presName="text3" presStyleLbl="fgAcc3" presStyleIdx="3" presStyleCnt="6" custScaleX="122633">
        <dgm:presLayoutVars>
          <dgm:chPref val="3"/>
        </dgm:presLayoutVars>
      </dgm:prSet>
      <dgm:spPr/>
    </dgm:pt>
    <dgm:pt modelId="{9EFCFC3A-1C72-470F-85FB-57F226B1EA2C}" type="pres">
      <dgm:prSet presAssocID="{0C6E810D-C7E0-4D04-9A0B-71FE814DC120}" presName="hierChild4" presStyleCnt="0"/>
      <dgm:spPr/>
    </dgm:pt>
    <dgm:pt modelId="{0D6A5E90-4D63-4F1B-B812-E081AE25F9F2}" type="pres">
      <dgm:prSet presAssocID="{ACC1F4F4-3978-4E3E-8C89-D6A7F2CBA77C}" presName="Name10" presStyleLbl="parChTrans1D2" presStyleIdx="3" presStyleCnt="4"/>
      <dgm:spPr/>
    </dgm:pt>
    <dgm:pt modelId="{2330B820-417C-42C5-AA56-20AFD50E848F}" type="pres">
      <dgm:prSet presAssocID="{D3CAB96F-ED30-452F-81A0-A367024A455B}" presName="hierRoot2" presStyleCnt="0"/>
      <dgm:spPr/>
    </dgm:pt>
    <dgm:pt modelId="{5C841EC5-326B-4E63-9694-1AF89E8FE0AA}" type="pres">
      <dgm:prSet presAssocID="{D3CAB96F-ED30-452F-81A0-A367024A455B}" presName="composite2" presStyleCnt="0"/>
      <dgm:spPr/>
    </dgm:pt>
    <dgm:pt modelId="{BF8C8E28-16CB-4F69-A978-2766FEAA2943}" type="pres">
      <dgm:prSet presAssocID="{D3CAB96F-ED30-452F-81A0-A367024A455B}" presName="background2" presStyleLbl="node2" presStyleIdx="3" presStyleCnt="4"/>
      <dgm:spPr/>
    </dgm:pt>
    <dgm:pt modelId="{15091CCC-8DAB-49FC-8A2F-DBA8EFBFF2FB}" type="pres">
      <dgm:prSet presAssocID="{D3CAB96F-ED30-452F-81A0-A367024A455B}" presName="text2" presStyleLbl="fgAcc2" presStyleIdx="3" presStyleCnt="4" custScaleX="118212">
        <dgm:presLayoutVars>
          <dgm:chPref val="3"/>
        </dgm:presLayoutVars>
      </dgm:prSet>
      <dgm:spPr/>
    </dgm:pt>
    <dgm:pt modelId="{98213BD1-AB82-4E9C-8428-E3A2CAF25FCC}" type="pres">
      <dgm:prSet presAssocID="{D3CAB96F-ED30-452F-81A0-A367024A455B}" presName="hierChild3" presStyleCnt="0"/>
      <dgm:spPr/>
    </dgm:pt>
    <dgm:pt modelId="{EA39AEAB-5766-4C2D-8066-117DD8150A65}" type="pres">
      <dgm:prSet presAssocID="{C0EBDA09-95A2-4C61-9908-A207CAB32410}" presName="Name17" presStyleLbl="parChTrans1D3" presStyleIdx="4" presStyleCnt="6"/>
      <dgm:spPr/>
    </dgm:pt>
    <dgm:pt modelId="{B611566D-243D-4A9D-822E-5B144F3A8515}" type="pres">
      <dgm:prSet presAssocID="{D7A5AF87-4B9F-482C-9DB8-D738D56B6071}" presName="hierRoot3" presStyleCnt="0"/>
      <dgm:spPr/>
    </dgm:pt>
    <dgm:pt modelId="{8A57A7B8-F860-44C9-9A8B-B8835942992E}" type="pres">
      <dgm:prSet presAssocID="{D7A5AF87-4B9F-482C-9DB8-D738D56B6071}" presName="composite3" presStyleCnt="0"/>
      <dgm:spPr/>
    </dgm:pt>
    <dgm:pt modelId="{A555A299-9714-497E-9398-8853BBCB22D2}" type="pres">
      <dgm:prSet presAssocID="{D7A5AF87-4B9F-482C-9DB8-D738D56B6071}" presName="background3" presStyleLbl="node3" presStyleIdx="4" presStyleCnt="6"/>
      <dgm:spPr/>
    </dgm:pt>
    <dgm:pt modelId="{B839C83E-A396-49EA-BFE4-274BF9C72365}" type="pres">
      <dgm:prSet presAssocID="{D7A5AF87-4B9F-482C-9DB8-D738D56B6071}" presName="text3" presStyleLbl="fgAcc3" presStyleIdx="4" presStyleCnt="6" custScaleX="122633">
        <dgm:presLayoutVars>
          <dgm:chPref val="3"/>
        </dgm:presLayoutVars>
      </dgm:prSet>
      <dgm:spPr/>
    </dgm:pt>
    <dgm:pt modelId="{BD64356C-65FC-4721-B4AD-85214B67A28B}" type="pres">
      <dgm:prSet presAssocID="{D7A5AF87-4B9F-482C-9DB8-D738D56B6071}" presName="hierChild4" presStyleCnt="0"/>
      <dgm:spPr/>
    </dgm:pt>
    <dgm:pt modelId="{030C288B-04EA-4BDA-9181-63BDFB030086}" type="pres">
      <dgm:prSet presAssocID="{657BCCB3-E39B-4424-B45D-6E20118A352B}" presName="Name17" presStyleLbl="parChTrans1D3" presStyleIdx="5" presStyleCnt="6"/>
      <dgm:spPr/>
    </dgm:pt>
    <dgm:pt modelId="{2D87BC0C-18A4-445C-81D0-58CD85A96E2D}" type="pres">
      <dgm:prSet presAssocID="{62443D52-EF19-43ED-8205-53CA028C6F13}" presName="hierRoot3" presStyleCnt="0"/>
      <dgm:spPr/>
    </dgm:pt>
    <dgm:pt modelId="{9968DCB4-329F-4F7F-A953-CAA74658DA35}" type="pres">
      <dgm:prSet presAssocID="{62443D52-EF19-43ED-8205-53CA028C6F13}" presName="composite3" presStyleCnt="0"/>
      <dgm:spPr/>
    </dgm:pt>
    <dgm:pt modelId="{589EE530-7332-4FC0-AEB3-21BC4647231B}" type="pres">
      <dgm:prSet presAssocID="{62443D52-EF19-43ED-8205-53CA028C6F13}" presName="background3" presStyleLbl="node3" presStyleIdx="5" presStyleCnt="6"/>
      <dgm:spPr/>
    </dgm:pt>
    <dgm:pt modelId="{19870FFC-FC6F-4D0D-BB4D-5DFC5F0E092F}" type="pres">
      <dgm:prSet presAssocID="{62443D52-EF19-43ED-8205-53CA028C6F13}" presName="text3" presStyleLbl="fgAcc3" presStyleIdx="5" presStyleCnt="6" custScaleX="122633">
        <dgm:presLayoutVars>
          <dgm:chPref val="3"/>
        </dgm:presLayoutVars>
      </dgm:prSet>
      <dgm:spPr/>
    </dgm:pt>
    <dgm:pt modelId="{4ABEDC98-70AA-45F7-B037-CBE54D02B6E8}" type="pres">
      <dgm:prSet presAssocID="{62443D52-EF19-43ED-8205-53CA028C6F13}" presName="hierChild4" presStyleCnt="0"/>
      <dgm:spPr/>
    </dgm:pt>
  </dgm:ptLst>
  <dgm:cxnLst>
    <dgm:cxn modelId="{9431C004-A32E-430B-A29A-21461C6C9504}" srcId="{17086F04-2D7E-43B8-AFEB-80750804B715}" destId="{D08927E2-E86D-47D9-83F3-8979E0E27B1D}" srcOrd="0" destOrd="0" parTransId="{519F7C77-288C-4AEC-A5D2-0346BC43DC6D}" sibTransId="{F568ACEE-4C8F-48EB-8C84-C41F6F474619}"/>
    <dgm:cxn modelId="{A522F31B-E5B4-4D68-B279-856BAE9ABC6C}" srcId="{D3CAB96F-ED30-452F-81A0-A367024A455B}" destId="{62443D52-EF19-43ED-8205-53CA028C6F13}" srcOrd="1" destOrd="0" parTransId="{657BCCB3-E39B-4424-B45D-6E20118A352B}" sibTransId="{DBE70264-49E8-4D1D-BB10-CD49CD5EE5CC}"/>
    <dgm:cxn modelId="{0A88871E-9801-47D2-AD91-6BFED85CC9A0}" type="presOf" srcId="{AAAEA62D-6E45-4AC7-B464-11F116F53FC2}" destId="{EA72C170-35FF-4880-8E07-5B59F237E890}" srcOrd="0" destOrd="0" presId="urn:microsoft.com/office/officeart/2005/8/layout/hierarchy1#1"/>
    <dgm:cxn modelId="{1DCBAF22-2F17-47FD-9DED-675C8B12763B}" type="presOf" srcId="{17086F04-2D7E-43B8-AFEB-80750804B715}" destId="{981A37D3-10EC-4682-8236-FBFD3D9B4B32}" srcOrd="0" destOrd="0" presId="urn:microsoft.com/office/officeart/2005/8/layout/hierarchy1#1"/>
    <dgm:cxn modelId="{D6795140-3E97-4C2D-B53E-892119617ABC}" type="presOf" srcId="{ACC1F4F4-3978-4E3E-8C89-D6A7F2CBA77C}" destId="{0D6A5E90-4D63-4F1B-B812-E081AE25F9F2}" srcOrd="0" destOrd="0" presId="urn:microsoft.com/office/officeart/2005/8/layout/hierarchy1#1"/>
    <dgm:cxn modelId="{F478E95B-3388-4357-8C29-6FBD9B8B4654}" type="presOf" srcId="{519F7C77-288C-4AEC-A5D2-0346BC43DC6D}" destId="{DDA4A500-9B9A-4264-BC47-24E913BC9CD4}" srcOrd="0" destOrd="0" presId="urn:microsoft.com/office/officeart/2005/8/layout/hierarchy1#1"/>
    <dgm:cxn modelId="{B031E95C-16D4-4200-BEFD-F50E3AECCC4C}" type="presOf" srcId="{D3CAB96F-ED30-452F-81A0-A367024A455B}" destId="{15091CCC-8DAB-49FC-8A2F-DBA8EFBFF2FB}" srcOrd="0" destOrd="0" presId="urn:microsoft.com/office/officeart/2005/8/layout/hierarchy1#1"/>
    <dgm:cxn modelId="{80462260-B697-4094-955C-3A767723B91E}" type="presOf" srcId="{657BCCB3-E39B-4424-B45D-6E20118A352B}" destId="{030C288B-04EA-4BDA-9181-63BDFB030086}" srcOrd="0" destOrd="0" presId="urn:microsoft.com/office/officeart/2005/8/layout/hierarchy1#1"/>
    <dgm:cxn modelId="{C1377A62-1668-4639-AC4B-8A2B0B3A3837}" srcId="{C8044C43-896F-4B17-A18D-E6C068B04968}" destId="{AAAEA62D-6E45-4AC7-B464-11F116F53FC2}" srcOrd="0" destOrd="0" parTransId="{E3FE826A-8D5A-4A88-9D0F-4FA645F706C2}" sibTransId="{430CE846-6D62-449C-943C-1A7D2B952967}"/>
    <dgm:cxn modelId="{11733E44-8475-4803-ACC5-64E16A8AA408}" srcId="{C8044C43-896F-4B17-A18D-E6C068B04968}" destId="{17086F04-2D7E-43B8-AFEB-80750804B715}" srcOrd="1" destOrd="0" parTransId="{BAF25A94-B051-4C07-B27E-8902EE4959B2}" sibTransId="{CDF64D69-356C-441F-A7EE-5CB8E725CB61}"/>
    <dgm:cxn modelId="{2AC1B044-4CA7-4278-A2A7-CF4AF1F87797}" type="presOf" srcId="{E3FE826A-8D5A-4A88-9D0F-4FA645F706C2}" destId="{15F0A89F-F4C3-47A9-9E83-36914FBF2624}" srcOrd="0" destOrd="0" presId="urn:microsoft.com/office/officeart/2005/8/layout/hierarchy1#1"/>
    <dgm:cxn modelId="{682CD56E-F065-4EB8-A562-3D9F6CA9563B}" type="presOf" srcId="{DCBA21BD-16FB-479D-A64F-E35009BF7CBD}" destId="{5FE1F088-E304-4725-89A5-46109A2C13BC}" srcOrd="0" destOrd="0" presId="urn:microsoft.com/office/officeart/2005/8/layout/hierarchy1#1"/>
    <dgm:cxn modelId="{A63C0A53-EC1F-4346-8510-503C7E0F0F01}" type="presOf" srcId="{62443D52-EF19-43ED-8205-53CA028C6F13}" destId="{19870FFC-FC6F-4D0D-BB4D-5DFC5F0E092F}" srcOrd="0" destOrd="0" presId="urn:microsoft.com/office/officeart/2005/8/layout/hierarchy1#1"/>
    <dgm:cxn modelId="{9F1A345A-EBEA-4B5F-A7B7-26DAACB50862}" type="presOf" srcId="{BCDCB47D-F525-4AA2-BA1E-3FA155EF2FCA}" destId="{A9A551F2-9C86-43A0-8EA6-34916484A2D2}" srcOrd="0" destOrd="0" presId="urn:microsoft.com/office/officeart/2005/8/layout/hierarchy1#1"/>
    <dgm:cxn modelId="{8ABB887E-AFE9-405E-8030-835453DED1DA}" type="presOf" srcId="{C8044C43-896F-4B17-A18D-E6C068B04968}" destId="{559211E2-CC41-47AB-BF36-F2255CE6462F}" srcOrd="0" destOrd="0" presId="urn:microsoft.com/office/officeart/2005/8/layout/hierarchy1#1"/>
    <dgm:cxn modelId="{2815BE84-CDC2-4E68-9450-AC7B4A785B21}" type="presOf" srcId="{C0EBDA09-95A2-4C61-9908-A207CAB32410}" destId="{EA39AEAB-5766-4C2D-8066-117DD8150A65}" srcOrd="0" destOrd="0" presId="urn:microsoft.com/office/officeart/2005/8/layout/hierarchy1#1"/>
    <dgm:cxn modelId="{EE1E978D-B656-4D93-8219-5DC912047790}" srcId="{C8044C43-896F-4B17-A18D-E6C068B04968}" destId="{D3CAB96F-ED30-452F-81A0-A367024A455B}" srcOrd="3" destOrd="0" parTransId="{ACC1F4F4-3978-4E3E-8C89-D6A7F2CBA77C}" sibTransId="{7FB0B5AA-3BCF-4C04-9FBC-9E09ED191D69}"/>
    <dgm:cxn modelId="{7BA0A694-3535-463F-8B74-E61FABC6C00F}" srcId="{C8044C43-896F-4B17-A18D-E6C068B04968}" destId="{5479C346-7C28-42C2-AE61-D5ADE2084570}" srcOrd="2" destOrd="0" parTransId="{B03BA12A-DB06-4579-9736-2BCF35CC6CD3}" sibTransId="{A5B695C4-67B0-4585-BDB1-74F464FCC7A4}"/>
    <dgm:cxn modelId="{F7E2D799-BD4C-4487-AE00-724F5C558132}" type="presOf" srcId="{D7A5AF87-4B9F-482C-9DB8-D738D56B6071}" destId="{B839C83E-A396-49EA-BFE4-274BF9C72365}" srcOrd="0" destOrd="0" presId="urn:microsoft.com/office/officeart/2005/8/layout/hierarchy1#1"/>
    <dgm:cxn modelId="{87166AA0-2E99-483D-BE16-CA6EBC44C083}" srcId="{5479C346-7C28-42C2-AE61-D5ADE2084570}" destId="{BCDCB47D-F525-4AA2-BA1E-3FA155EF2FCA}" srcOrd="0" destOrd="0" parTransId="{981959AE-F0AB-4CB2-979D-EEDD4B776CA2}" sibTransId="{B4B6AB87-15BB-45A7-9D62-76C3684433A7}"/>
    <dgm:cxn modelId="{5FC50AAA-2FF0-471D-A51F-88FEFEF3D40A}" srcId="{D3CAB96F-ED30-452F-81A0-A367024A455B}" destId="{D7A5AF87-4B9F-482C-9DB8-D738D56B6071}" srcOrd="0" destOrd="0" parTransId="{C0EBDA09-95A2-4C61-9908-A207CAB32410}" sibTransId="{CDD38134-0883-43A1-9893-A91CDCAF7896}"/>
    <dgm:cxn modelId="{A0999EAA-7984-41FA-A54C-21BD483E0E37}" srcId="{17086F04-2D7E-43B8-AFEB-80750804B715}" destId="{F0B889BB-F7F2-4D62-916A-CCACEF6FDEFA}" srcOrd="1" destOrd="0" parTransId="{DCBA21BD-16FB-479D-A64F-E35009BF7CBD}" sibTransId="{435C63A8-560B-40B2-A59B-D3F2CE487DCF}"/>
    <dgm:cxn modelId="{C41550B8-9A46-44E5-81CD-69A30C69E854}" type="presOf" srcId="{5479C346-7C28-42C2-AE61-D5ADE2084570}" destId="{E764829B-05F4-4FEE-89CB-530604B5CEFF}" srcOrd="0" destOrd="0" presId="urn:microsoft.com/office/officeart/2005/8/layout/hierarchy1#1"/>
    <dgm:cxn modelId="{AFC9F7BC-7C08-4F65-8340-EBD84EDF69B3}" type="presOf" srcId="{F64A243C-212E-45FF-96BA-10EE2CEDF4D5}" destId="{13A4E796-86D2-49D6-844C-58DE88F02243}" srcOrd="0" destOrd="0" presId="urn:microsoft.com/office/officeart/2005/8/layout/hierarchy1#1"/>
    <dgm:cxn modelId="{C68847C8-1B2D-402C-9182-69FFBA3BE40E}" srcId="{F64A243C-212E-45FF-96BA-10EE2CEDF4D5}" destId="{C8044C43-896F-4B17-A18D-E6C068B04968}" srcOrd="0" destOrd="0" parTransId="{867BE43D-0DDA-412C-8FAD-BE5F9CAE7DD4}" sibTransId="{52214FD9-5424-4714-B03D-282DC92F7A17}"/>
    <dgm:cxn modelId="{F71308CB-97F5-4CDC-A70D-467D1A875946}" type="presOf" srcId="{0C6E810D-C7E0-4D04-9A0B-71FE814DC120}" destId="{9BB8445E-AE9E-4816-9BF0-083DE2878ED1}" srcOrd="0" destOrd="0" presId="urn:microsoft.com/office/officeart/2005/8/layout/hierarchy1#1"/>
    <dgm:cxn modelId="{BC2CE3CC-BC6D-468D-8CEF-C35DD76BEC74}" srcId="{5479C346-7C28-42C2-AE61-D5ADE2084570}" destId="{0C6E810D-C7E0-4D04-9A0B-71FE814DC120}" srcOrd="1" destOrd="0" parTransId="{9B07360F-72D5-41ED-9C8F-E2B1BFF16912}" sibTransId="{9614F1B8-CFC8-433E-A9F7-00A76E4D4717}"/>
    <dgm:cxn modelId="{1FD404CF-5F9F-48F9-B0E2-B8B2520E1C18}" type="presOf" srcId="{B03BA12A-DB06-4579-9736-2BCF35CC6CD3}" destId="{FB4C69EB-A25F-43A3-A1F1-346DC971B8EB}" srcOrd="0" destOrd="0" presId="urn:microsoft.com/office/officeart/2005/8/layout/hierarchy1#1"/>
    <dgm:cxn modelId="{96166FDA-10DF-4082-85D5-7495B554B065}" type="presOf" srcId="{F0B889BB-F7F2-4D62-916A-CCACEF6FDEFA}" destId="{3D3C2D0E-CFA3-4803-8C63-C1E60B40EE07}" srcOrd="0" destOrd="0" presId="urn:microsoft.com/office/officeart/2005/8/layout/hierarchy1#1"/>
    <dgm:cxn modelId="{FB6A67E1-DD33-4030-824A-FC9F57731858}" type="presOf" srcId="{9B07360F-72D5-41ED-9C8F-E2B1BFF16912}" destId="{6B8D33DC-E896-46A3-B828-ECB84DD776A8}" srcOrd="0" destOrd="0" presId="urn:microsoft.com/office/officeart/2005/8/layout/hierarchy1#1"/>
    <dgm:cxn modelId="{A80153E2-D6EF-45F2-9D40-D3F3FD26EF0E}" type="presOf" srcId="{981959AE-F0AB-4CB2-979D-EEDD4B776CA2}" destId="{8B619991-4074-4238-A6B4-F79AB0B392FC}" srcOrd="0" destOrd="0" presId="urn:microsoft.com/office/officeart/2005/8/layout/hierarchy1#1"/>
    <dgm:cxn modelId="{D566F0E4-4A9E-4BF4-B74D-AC2C1126B788}" type="presOf" srcId="{BAF25A94-B051-4C07-B27E-8902EE4959B2}" destId="{D66FEB1E-BF13-4511-A247-9478E0675C00}" srcOrd="0" destOrd="0" presId="urn:microsoft.com/office/officeart/2005/8/layout/hierarchy1#1"/>
    <dgm:cxn modelId="{0C1664EB-C526-42F0-A1A7-3E3A60927D75}" type="presOf" srcId="{D08927E2-E86D-47D9-83F3-8979E0E27B1D}" destId="{C48DF051-EF37-4A5A-ADC3-6168DB652042}" srcOrd="0" destOrd="0" presId="urn:microsoft.com/office/officeart/2005/8/layout/hierarchy1#1"/>
    <dgm:cxn modelId="{855580BF-5A09-4F4E-A255-60C0DE72AE70}" type="presParOf" srcId="{13A4E796-86D2-49D6-844C-58DE88F02243}" destId="{7899E838-0682-4BF3-A6B5-E5C042852CF1}" srcOrd="0" destOrd="0" presId="urn:microsoft.com/office/officeart/2005/8/layout/hierarchy1#1"/>
    <dgm:cxn modelId="{17DD7498-8A4B-4CAD-85F2-CA6F5C4374AF}" type="presParOf" srcId="{7899E838-0682-4BF3-A6B5-E5C042852CF1}" destId="{47A5D29B-2A01-45DF-8B97-0563801A6CBC}" srcOrd="0" destOrd="0" presId="urn:microsoft.com/office/officeart/2005/8/layout/hierarchy1#1"/>
    <dgm:cxn modelId="{4584BFCD-F03F-41A4-8E07-A7B24B0F9801}" type="presParOf" srcId="{47A5D29B-2A01-45DF-8B97-0563801A6CBC}" destId="{EC586D87-BD8F-4511-844F-5BED1811864B}" srcOrd="0" destOrd="0" presId="urn:microsoft.com/office/officeart/2005/8/layout/hierarchy1#1"/>
    <dgm:cxn modelId="{7685A31F-3F66-4894-88FF-A89A4E549C01}" type="presParOf" srcId="{47A5D29B-2A01-45DF-8B97-0563801A6CBC}" destId="{559211E2-CC41-47AB-BF36-F2255CE6462F}" srcOrd="1" destOrd="0" presId="urn:microsoft.com/office/officeart/2005/8/layout/hierarchy1#1"/>
    <dgm:cxn modelId="{B2A048F3-69BD-48ED-B4ED-E3A3C339394B}" type="presParOf" srcId="{7899E838-0682-4BF3-A6B5-E5C042852CF1}" destId="{23F65321-4AFA-4B48-8190-C2C53154A6E3}" srcOrd="1" destOrd="0" presId="urn:microsoft.com/office/officeart/2005/8/layout/hierarchy1#1"/>
    <dgm:cxn modelId="{52C53E02-0004-42A2-B1F2-188D17A86E26}" type="presParOf" srcId="{23F65321-4AFA-4B48-8190-C2C53154A6E3}" destId="{15F0A89F-F4C3-47A9-9E83-36914FBF2624}" srcOrd="0" destOrd="0" presId="urn:microsoft.com/office/officeart/2005/8/layout/hierarchy1#1"/>
    <dgm:cxn modelId="{2A49AA66-3459-477B-86D5-B47479D2938B}" type="presParOf" srcId="{23F65321-4AFA-4B48-8190-C2C53154A6E3}" destId="{6630CB99-6631-4FFE-89C7-5C682F3FECBC}" srcOrd="1" destOrd="0" presId="urn:microsoft.com/office/officeart/2005/8/layout/hierarchy1#1"/>
    <dgm:cxn modelId="{573CC9BF-4659-4C59-8604-4D6C41839A8E}" type="presParOf" srcId="{6630CB99-6631-4FFE-89C7-5C682F3FECBC}" destId="{E2CEC12D-C1EC-4337-8644-D9FA54AEAE44}" srcOrd="0" destOrd="0" presId="urn:microsoft.com/office/officeart/2005/8/layout/hierarchy1#1"/>
    <dgm:cxn modelId="{BE504AF8-4092-47A2-8620-2904C7395AD8}" type="presParOf" srcId="{E2CEC12D-C1EC-4337-8644-D9FA54AEAE44}" destId="{1F683F27-2B8D-4B7A-8849-C9E5ECFA9518}" srcOrd="0" destOrd="0" presId="urn:microsoft.com/office/officeart/2005/8/layout/hierarchy1#1"/>
    <dgm:cxn modelId="{09C55C8B-6FB4-467B-829F-3E2E37A5900C}" type="presParOf" srcId="{E2CEC12D-C1EC-4337-8644-D9FA54AEAE44}" destId="{EA72C170-35FF-4880-8E07-5B59F237E890}" srcOrd="1" destOrd="0" presId="urn:microsoft.com/office/officeart/2005/8/layout/hierarchy1#1"/>
    <dgm:cxn modelId="{BE8E319E-EFF4-4942-881D-EF126D16B158}" type="presParOf" srcId="{6630CB99-6631-4FFE-89C7-5C682F3FECBC}" destId="{056462FF-600F-478E-B0EF-C3A6D0E94F95}" srcOrd="1" destOrd="0" presId="urn:microsoft.com/office/officeart/2005/8/layout/hierarchy1#1"/>
    <dgm:cxn modelId="{8295A7FB-2D17-4E32-B09E-B4ED8C2C0EF4}" type="presParOf" srcId="{23F65321-4AFA-4B48-8190-C2C53154A6E3}" destId="{D66FEB1E-BF13-4511-A247-9478E0675C00}" srcOrd="2" destOrd="0" presId="urn:microsoft.com/office/officeart/2005/8/layout/hierarchy1#1"/>
    <dgm:cxn modelId="{EC3FD0F8-A654-4639-B6AF-8BF6C97893CB}" type="presParOf" srcId="{23F65321-4AFA-4B48-8190-C2C53154A6E3}" destId="{EFB13786-A22C-45E0-9CE6-D95C02568EFE}" srcOrd="3" destOrd="0" presId="urn:microsoft.com/office/officeart/2005/8/layout/hierarchy1#1"/>
    <dgm:cxn modelId="{E34DB004-B7C9-4B46-8A68-9505571412E8}" type="presParOf" srcId="{EFB13786-A22C-45E0-9CE6-D95C02568EFE}" destId="{85EDC1A8-9190-4BCE-A232-BF2FC998516A}" srcOrd="0" destOrd="0" presId="urn:microsoft.com/office/officeart/2005/8/layout/hierarchy1#1"/>
    <dgm:cxn modelId="{D5F5C803-76CB-4ACF-9DA0-30314E08BEFD}" type="presParOf" srcId="{85EDC1A8-9190-4BCE-A232-BF2FC998516A}" destId="{5F4B0246-CCE8-4C47-A0B5-35C090735368}" srcOrd="0" destOrd="0" presId="urn:microsoft.com/office/officeart/2005/8/layout/hierarchy1#1"/>
    <dgm:cxn modelId="{CD6EEC13-CD27-46C5-8B26-9EA04FF20611}" type="presParOf" srcId="{85EDC1A8-9190-4BCE-A232-BF2FC998516A}" destId="{981A37D3-10EC-4682-8236-FBFD3D9B4B32}" srcOrd="1" destOrd="0" presId="urn:microsoft.com/office/officeart/2005/8/layout/hierarchy1#1"/>
    <dgm:cxn modelId="{6B6C07A9-E1D3-4E8E-B9A9-90F18C532103}" type="presParOf" srcId="{EFB13786-A22C-45E0-9CE6-D95C02568EFE}" destId="{6761EB0C-748B-4C40-B432-A23ED2AD3B12}" srcOrd="1" destOrd="0" presId="urn:microsoft.com/office/officeart/2005/8/layout/hierarchy1#1"/>
    <dgm:cxn modelId="{86AC268D-C733-407C-BF0A-F2A8D5B51828}" type="presParOf" srcId="{6761EB0C-748B-4C40-B432-A23ED2AD3B12}" destId="{DDA4A500-9B9A-4264-BC47-24E913BC9CD4}" srcOrd="0" destOrd="0" presId="urn:microsoft.com/office/officeart/2005/8/layout/hierarchy1#1"/>
    <dgm:cxn modelId="{A59A778B-A020-49D5-8771-66B84D722404}" type="presParOf" srcId="{6761EB0C-748B-4C40-B432-A23ED2AD3B12}" destId="{742F69A5-65CF-4534-81ED-07138C481EC3}" srcOrd="1" destOrd="0" presId="urn:microsoft.com/office/officeart/2005/8/layout/hierarchy1#1"/>
    <dgm:cxn modelId="{EEB7192F-EB3F-4A51-B97C-3D9B7F7735C8}" type="presParOf" srcId="{742F69A5-65CF-4534-81ED-07138C481EC3}" destId="{B4AA923E-A35E-488D-B5B4-28904C66E954}" srcOrd="0" destOrd="0" presId="urn:microsoft.com/office/officeart/2005/8/layout/hierarchy1#1"/>
    <dgm:cxn modelId="{8CB7B779-CA0A-4B2A-8A31-9AF28DED8907}" type="presParOf" srcId="{B4AA923E-A35E-488D-B5B4-28904C66E954}" destId="{A0948782-2BA8-4A02-B9B4-B6EEC81C91FF}" srcOrd="0" destOrd="0" presId="urn:microsoft.com/office/officeart/2005/8/layout/hierarchy1#1"/>
    <dgm:cxn modelId="{67E063B4-6254-40DE-890F-F42026A355AD}" type="presParOf" srcId="{B4AA923E-A35E-488D-B5B4-28904C66E954}" destId="{C48DF051-EF37-4A5A-ADC3-6168DB652042}" srcOrd="1" destOrd="0" presId="urn:microsoft.com/office/officeart/2005/8/layout/hierarchy1#1"/>
    <dgm:cxn modelId="{79CFCC25-913D-48A2-95B1-7321DE273558}" type="presParOf" srcId="{742F69A5-65CF-4534-81ED-07138C481EC3}" destId="{36EF185B-CDB5-44C3-8133-A220EB75226A}" srcOrd="1" destOrd="0" presId="urn:microsoft.com/office/officeart/2005/8/layout/hierarchy1#1"/>
    <dgm:cxn modelId="{690A344F-417D-4FFA-8A95-514AE65ED0FC}" type="presParOf" srcId="{6761EB0C-748B-4C40-B432-A23ED2AD3B12}" destId="{5FE1F088-E304-4725-89A5-46109A2C13BC}" srcOrd="2" destOrd="0" presId="urn:microsoft.com/office/officeart/2005/8/layout/hierarchy1#1"/>
    <dgm:cxn modelId="{31AD4BD2-3813-41CB-9E29-E56D70BE0129}" type="presParOf" srcId="{6761EB0C-748B-4C40-B432-A23ED2AD3B12}" destId="{8C646831-DC7A-4B72-B1A1-5B3460C7BB00}" srcOrd="3" destOrd="0" presId="urn:microsoft.com/office/officeart/2005/8/layout/hierarchy1#1"/>
    <dgm:cxn modelId="{742D3B9D-BBEB-4E31-B907-A48243D5AAC0}" type="presParOf" srcId="{8C646831-DC7A-4B72-B1A1-5B3460C7BB00}" destId="{8220AB5A-0FE1-4572-AA6C-9512076F11D3}" srcOrd="0" destOrd="0" presId="urn:microsoft.com/office/officeart/2005/8/layout/hierarchy1#1"/>
    <dgm:cxn modelId="{2D783B10-43EE-4A94-99CB-CFBB9BA739DD}" type="presParOf" srcId="{8220AB5A-0FE1-4572-AA6C-9512076F11D3}" destId="{0B8C2D51-0F00-4216-B2C1-A6BBB579FFA0}" srcOrd="0" destOrd="0" presId="urn:microsoft.com/office/officeart/2005/8/layout/hierarchy1#1"/>
    <dgm:cxn modelId="{506E9299-DB2A-4B81-BB13-A2ADD4CA506E}" type="presParOf" srcId="{8220AB5A-0FE1-4572-AA6C-9512076F11D3}" destId="{3D3C2D0E-CFA3-4803-8C63-C1E60B40EE07}" srcOrd="1" destOrd="0" presId="urn:microsoft.com/office/officeart/2005/8/layout/hierarchy1#1"/>
    <dgm:cxn modelId="{67AE18E6-C189-4A22-8687-73C4ADDAEA4D}" type="presParOf" srcId="{8C646831-DC7A-4B72-B1A1-5B3460C7BB00}" destId="{2781013F-DA2E-40DB-8764-95198431733A}" srcOrd="1" destOrd="0" presId="urn:microsoft.com/office/officeart/2005/8/layout/hierarchy1#1"/>
    <dgm:cxn modelId="{D1DC2B06-A0A9-4E70-924D-4F4D925BB218}" type="presParOf" srcId="{23F65321-4AFA-4B48-8190-C2C53154A6E3}" destId="{FB4C69EB-A25F-43A3-A1F1-346DC971B8EB}" srcOrd="4" destOrd="0" presId="urn:microsoft.com/office/officeart/2005/8/layout/hierarchy1#1"/>
    <dgm:cxn modelId="{36270C84-947F-4447-90D2-B100A0028E0C}" type="presParOf" srcId="{23F65321-4AFA-4B48-8190-C2C53154A6E3}" destId="{E04FCFE5-C3EC-440D-A214-DB4BC4037069}" srcOrd="5" destOrd="0" presId="urn:microsoft.com/office/officeart/2005/8/layout/hierarchy1#1"/>
    <dgm:cxn modelId="{5DE5FABB-29A4-4ABE-9F61-601739E4EA6C}" type="presParOf" srcId="{E04FCFE5-C3EC-440D-A214-DB4BC4037069}" destId="{9ECA5E34-B54B-44AC-A1A0-C167F4517E20}" srcOrd="0" destOrd="0" presId="urn:microsoft.com/office/officeart/2005/8/layout/hierarchy1#1"/>
    <dgm:cxn modelId="{8E9036B9-E349-45E7-B5E5-037D40A449BA}" type="presParOf" srcId="{9ECA5E34-B54B-44AC-A1A0-C167F4517E20}" destId="{5CAF07CA-2E8C-479A-919F-57AA5AA9D6CC}" srcOrd="0" destOrd="0" presId="urn:microsoft.com/office/officeart/2005/8/layout/hierarchy1#1"/>
    <dgm:cxn modelId="{2F7EF9D8-8B41-4A6F-AAD3-931112100E7A}" type="presParOf" srcId="{9ECA5E34-B54B-44AC-A1A0-C167F4517E20}" destId="{E764829B-05F4-4FEE-89CB-530604B5CEFF}" srcOrd="1" destOrd="0" presId="urn:microsoft.com/office/officeart/2005/8/layout/hierarchy1#1"/>
    <dgm:cxn modelId="{F593F03D-A003-42F1-996A-A47F3D377034}" type="presParOf" srcId="{E04FCFE5-C3EC-440D-A214-DB4BC4037069}" destId="{DBE107D7-AF5F-4129-9C70-AB88F7BCECA8}" srcOrd="1" destOrd="0" presId="urn:microsoft.com/office/officeart/2005/8/layout/hierarchy1#1"/>
    <dgm:cxn modelId="{EDA2B0FA-CE0F-4594-871A-99F1795482AF}" type="presParOf" srcId="{DBE107D7-AF5F-4129-9C70-AB88F7BCECA8}" destId="{8B619991-4074-4238-A6B4-F79AB0B392FC}" srcOrd="0" destOrd="0" presId="urn:microsoft.com/office/officeart/2005/8/layout/hierarchy1#1"/>
    <dgm:cxn modelId="{6F407CF5-D601-4EC4-85A6-400D57394445}" type="presParOf" srcId="{DBE107D7-AF5F-4129-9C70-AB88F7BCECA8}" destId="{B7AA70CF-D7D6-4958-9F33-D1AA6981ECA4}" srcOrd="1" destOrd="0" presId="urn:microsoft.com/office/officeart/2005/8/layout/hierarchy1#1"/>
    <dgm:cxn modelId="{70F0E1F4-BD01-47CD-BAEE-3BAED9A81AC4}" type="presParOf" srcId="{B7AA70CF-D7D6-4958-9F33-D1AA6981ECA4}" destId="{AD987B5F-1D5E-4CD7-A119-D06BD0AB9C96}" srcOrd="0" destOrd="0" presId="urn:microsoft.com/office/officeart/2005/8/layout/hierarchy1#1"/>
    <dgm:cxn modelId="{7F4D177E-6815-4276-B43E-08E5AFA4817D}" type="presParOf" srcId="{AD987B5F-1D5E-4CD7-A119-D06BD0AB9C96}" destId="{DC0B1989-662E-4148-8C16-4D9457476343}" srcOrd="0" destOrd="0" presId="urn:microsoft.com/office/officeart/2005/8/layout/hierarchy1#1"/>
    <dgm:cxn modelId="{A3500C12-FCE5-4B79-9ED5-8874BB0E5248}" type="presParOf" srcId="{AD987B5F-1D5E-4CD7-A119-D06BD0AB9C96}" destId="{A9A551F2-9C86-43A0-8EA6-34916484A2D2}" srcOrd="1" destOrd="0" presId="urn:microsoft.com/office/officeart/2005/8/layout/hierarchy1#1"/>
    <dgm:cxn modelId="{1BF8BFE9-95D0-4BC6-8F4A-6508867BC6C5}" type="presParOf" srcId="{B7AA70CF-D7D6-4958-9F33-D1AA6981ECA4}" destId="{233E385B-3CCC-4DA4-A201-28438446BF39}" srcOrd="1" destOrd="0" presId="urn:microsoft.com/office/officeart/2005/8/layout/hierarchy1#1"/>
    <dgm:cxn modelId="{2DEFBEE0-156E-4032-8F58-EB5DE9EBEFE3}" type="presParOf" srcId="{DBE107D7-AF5F-4129-9C70-AB88F7BCECA8}" destId="{6B8D33DC-E896-46A3-B828-ECB84DD776A8}" srcOrd="2" destOrd="0" presId="urn:microsoft.com/office/officeart/2005/8/layout/hierarchy1#1"/>
    <dgm:cxn modelId="{B6DC1A29-829F-4BDA-8375-AED9D540E903}" type="presParOf" srcId="{DBE107D7-AF5F-4129-9C70-AB88F7BCECA8}" destId="{6A36280E-06B1-4B95-988A-8556ED85DD51}" srcOrd="3" destOrd="0" presId="urn:microsoft.com/office/officeart/2005/8/layout/hierarchy1#1"/>
    <dgm:cxn modelId="{3F96463E-6040-44FF-8B7B-B54D139691CF}" type="presParOf" srcId="{6A36280E-06B1-4B95-988A-8556ED85DD51}" destId="{25774D55-62B7-4AF2-9C38-0058990159B4}" srcOrd="0" destOrd="0" presId="urn:microsoft.com/office/officeart/2005/8/layout/hierarchy1#1"/>
    <dgm:cxn modelId="{202E581A-7B18-4E7A-A292-B46B4B0BCBF7}" type="presParOf" srcId="{25774D55-62B7-4AF2-9C38-0058990159B4}" destId="{9C927073-01A8-4D70-B4A4-46468776F1F9}" srcOrd="0" destOrd="0" presId="urn:microsoft.com/office/officeart/2005/8/layout/hierarchy1#1"/>
    <dgm:cxn modelId="{FD6CF8DE-2126-437D-B13D-B56A0C3B54E4}" type="presParOf" srcId="{25774D55-62B7-4AF2-9C38-0058990159B4}" destId="{9BB8445E-AE9E-4816-9BF0-083DE2878ED1}" srcOrd="1" destOrd="0" presId="urn:microsoft.com/office/officeart/2005/8/layout/hierarchy1#1"/>
    <dgm:cxn modelId="{9017E5ED-E8C0-4A4E-A794-E72F65151D89}" type="presParOf" srcId="{6A36280E-06B1-4B95-988A-8556ED85DD51}" destId="{9EFCFC3A-1C72-470F-85FB-57F226B1EA2C}" srcOrd="1" destOrd="0" presId="urn:microsoft.com/office/officeart/2005/8/layout/hierarchy1#1"/>
    <dgm:cxn modelId="{5A812745-E76E-4F53-B075-06078776D754}" type="presParOf" srcId="{23F65321-4AFA-4B48-8190-C2C53154A6E3}" destId="{0D6A5E90-4D63-4F1B-B812-E081AE25F9F2}" srcOrd="6" destOrd="0" presId="urn:microsoft.com/office/officeart/2005/8/layout/hierarchy1#1"/>
    <dgm:cxn modelId="{137B77AD-1A07-43B4-8D96-B4B6BB1A0F23}" type="presParOf" srcId="{23F65321-4AFA-4B48-8190-C2C53154A6E3}" destId="{2330B820-417C-42C5-AA56-20AFD50E848F}" srcOrd="7" destOrd="0" presId="urn:microsoft.com/office/officeart/2005/8/layout/hierarchy1#1"/>
    <dgm:cxn modelId="{F068E26A-25EB-406E-B494-29B8921642C1}" type="presParOf" srcId="{2330B820-417C-42C5-AA56-20AFD50E848F}" destId="{5C841EC5-326B-4E63-9694-1AF89E8FE0AA}" srcOrd="0" destOrd="0" presId="urn:microsoft.com/office/officeart/2005/8/layout/hierarchy1#1"/>
    <dgm:cxn modelId="{B6759E66-A6E7-433A-B21A-9A17A31666AE}" type="presParOf" srcId="{5C841EC5-326B-4E63-9694-1AF89E8FE0AA}" destId="{BF8C8E28-16CB-4F69-A978-2766FEAA2943}" srcOrd="0" destOrd="0" presId="urn:microsoft.com/office/officeart/2005/8/layout/hierarchy1#1"/>
    <dgm:cxn modelId="{D4DC99E5-C40C-4845-9261-229AB9810493}" type="presParOf" srcId="{5C841EC5-326B-4E63-9694-1AF89E8FE0AA}" destId="{15091CCC-8DAB-49FC-8A2F-DBA8EFBFF2FB}" srcOrd="1" destOrd="0" presId="urn:microsoft.com/office/officeart/2005/8/layout/hierarchy1#1"/>
    <dgm:cxn modelId="{D1A372CE-D430-4452-A179-06E77D34498C}" type="presParOf" srcId="{2330B820-417C-42C5-AA56-20AFD50E848F}" destId="{98213BD1-AB82-4E9C-8428-E3A2CAF25FCC}" srcOrd="1" destOrd="0" presId="urn:microsoft.com/office/officeart/2005/8/layout/hierarchy1#1"/>
    <dgm:cxn modelId="{C5112250-F92B-408B-8517-876C3436F8A0}" type="presParOf" srcId="{98213BD1-AB82-4E9C-8428-E3A2CAF25FCC}" destId="{EA39AEAB-5766-4C2D-8066-117DD8150A65}" srcOrd="0" destOrd="0" presId="urn:microsoft.com/office/officeart/2005/8/layout/hierarchy1#1"/>
    <dgm:cxn modelId="{57E38660-E625-42BD-A69D-96B592A12BAF}" type="presParOf" srcId="{98213BD1-AB82-4E9C-8428-E3A2CAF25FCC}" destId="{B611566D-243D-4A9D-822E-5B144F3A8515}" srcOrd="1" destOrd="0" presId="urn:microsoft.com/office/officeart/2005/8/layout/hierarchy1#1"/>
    <dgm:cxn modelId="{C84307F0-B0AF-465B-AA99-8A69131D797D}" type="presParOf" srcId="{B611566D-243D-4A9D-822E-5B144F3A8515}" destId="{8A57A7B8-F860-44C9-9A8B-B8835942992E}" srcOrd="0" destOrd="0" presId="urn:microsoft.com/office/officeart/2005/8/layout/hierarchy1#1"/>
    <dgm:cxn modelId="{8922B492-D785-46AB-A9AA-FB5C575AB159}" type="presParOf" srcId="{8A57A7B8-F860-44C9-9A8B-B8835942992E}" destId="{A555A299-9714-497E-9398-8853BBCB22D2}" srcOrd="0" destOrd="0" presId="urn:microsoft.com/office/officeart/2005/8/layout/hierarchy1#1"/>
    <dgm:cxn modelId="{C8BE111F-C4B2-417C-806A-CC38040B6A60}" type="presParOf" srcId="{8A57A7B8-F860-44C9-9A8B-B8835942992E}" destId="{B839C83E-A396-49EA-BFE4-274BF9C72365}" srcOrd="1" destOrd="0" presId="urn:microsoft.com/office/officeart/2005/8/layout/hierarchy1#1"/>
    <dgm:cxn modelId="{3EE37CA0-A4ED-4261-B5DA-BAC7DD7700CC}" type="presParOf" srcId="{B611566D-243D-4A9D-822E-5B144F3A8515}" destId="{BD64356C-65FC-4721-B4AD-85214B67A28B}" srcOrd="1" destOrd="0" presId="urn:microsoft.com/office/officeart/2005/8/layout/hierarchy1#1"/>
    <dgm:cxn modelId="{8928CF5F-1146-4BEC-A7D9-563BE35C677F}" type="presParOf" srcId="{98213BD1-AB82-4E9C-8428-E3A2CAF25FCC}" destId="{030C288B-04EA-4BDA-9181-63BDFB030086}" srcOrd="2" destOrd="0" presId="urn:microsoft.com/office/officeart/2005/8/layout/hierarchy1#1"/>
    <dgm:cxn modelId="{70B60384-0A02-4485-BD82-51114084FDEC}" type="presParOf" srcId="{98213BD1-AB82-4E9C-8428-E3A2CAF25FCC}" destId="{2D87BC0C-18A4-445C-81D0-58CD85A96E2D}" srcOrd="3" destOrd="0" presId="urn:microsoft.com/office/officeart/2005/8/layout/hierarchy1#1"/>
    <dgm:cxn modelId="{382A7004-CC7C-4A79-9161-B0361BCE10DA}" type="presParOf" srcId="{2D87BC0C-18A4-445C-81D0-58CD85A96E2D}" destId="{9968DCB4-329F-4F7F-A953-CAA74658DA35}" srcOrd="0" destOrd="0" presId="urn:microsoft.com/office/officeart/2005/8/layout/hierarchy1#1"/>
    <dgm:cxn modelId="{69BCB4E7-92EA-4C3D-8ED8-AE15ED9F8E58}" type="presParOf" srcId="{9968DCB4-329F-4F7F-A953-CAA74658DA35}" destId="{589EE530-7332-4FC0-AEB3-21BC4647231B}" srcOrd="0" destOrd="0" presId="urn:microsoft.com/office/officeart/2005/8/layout/hierarchy1#1"/>
    <dgm:cxn modelId="{AF370C91-89DE-4B5E-A954-E5D0D50C6603}" type="presParOf" srcId="{9968DCB4-329F-4F7F-A953-CAA74658DA35}" destId="{19870FFC-FC6F-4D0D-BB4D-5DFC5F0E092F}" srcOrd="1" destOrd="0" presId="urn:microsoft.com/office/officeart/2005/8/layout/hierarchy1#1"/>
    <dgm:cxn modelId="{35D5F30B-0BC2-4860-8C16-6FC7E7404B5B}" type="presParOf" srcId="{2D87BC0C-18A4-445C-81D0-58CD85A96E2D}" destId="{4ABEDC98-70AA-45F7-B037-CBE54D02B6E8}" srcOrd="1" destOrd="0" presId="urn:microsoft.com/office/officeart/2005/8/layout/hierarchy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64A243C-212E-45FF-96BA-10EE2CEDF4D5}" type="doc">
      <dgm:prSet loTypeId="urn:microsoft.com/office/officeart/2005/8/layout/hierarchy1#2" loCatId="hierarchy" qsTypeId="urn:microsoft.com/office/officeart/2005/8/quickstyle/simple1#5" qsCatId="simple" csTypeId="urn:microsoft.com/office/officeart/2005/8/colors/accent5_1" csCatId="accent5" phldr="1"/>
      <dgm:spPr/>
      <dgm:t>
        <a:bodyPr/>
        <a:lstStyle/>
        <a:p>
          <a:endParaRPr lang="en-GB"/>
        </a:p>
      </dgm:t>
    </dgm:pt>
    <dgm:pt modelId="{C8044C43-896F-4B17-A18D-E6C068B04968}">
      <dgm:prSet phldrT="[Text]" custT="1"/>
      <dgm:spPr/>
      <dgm:t>
        <a:bodyPr/>
        <a:lstStyle/>
        <a:p>
          <a:r>
            <a:rPr lang="en-GB" sz="1600" dirty="0"/>
            <a:t>Project product</a:t>
          </a:r>
        </a:p>
      </dgm:t>
    </dgm:pt>
    <dgm:pt modelId="{867BE43D-0DDA-412C-8FAD-BE5F9CAE7DD4}" type="parTrans" cxnId="{C68847C8-1B2D-402C-9182-69FFBA3BE40E}">
      <dgm:prSet/>
      <dgm:spPr/>
      <dgm:t>
        <a:bodyPr/>
        <a:lstStyle/>
        <a:p>
          <a:endParaRPr lang="en-GB"/>
        </a:p>
      </dgm:t>
    </dgm:pt>
    <dgm:pt modelId="{52214FD9-5424-4714-B03D-282DC92F7A17}" type="sibTrans" cxnId="{C68847C8-1B2D-402C-9182-69FFBA3BE40E}">
      <dgm:prSet/>
      <dgm:spPr/>
      <dgm:t>
        <a:bodyPr/>
        <a:lstStyle/>
        <a:p>
          <a:endParaRPr lang="en-GB"/>
        </a:p>
      </dgm:t>
    </dgm:pt>
    <dgm:pt modelId="{17086F04-2D7E-43B8-AFEB-80750804B715}">
      <dgm:prSet phldrT="[Text]" custT="1"/>
      <dgm:spPr/>
      <dgm:t>
        <a:bodyPr/>
        <a:lstStyle/>
        <a:p>
          <a:r>
            <a:rPr lang="en-GB" sz="1400" dirty="0"/>
            <a:t>Analyse product</a:t>
          </a:r>
        </a:p>
      </dgm:t>
    </dgm:pt>
    <dgm:pt modelId="{BAF25A94-B051-4C07-B27E-8902EE4959B2}" type="parTrans" cxnId="{11733E44-8475-4803-ACC5-64E16A8AA408}">
      <dgm:prSet/>
      <dgm:spPr/>
      <dgm:t>
        <a:bodyPr/>
        <a:lstStyle/>
        <a:p>
          <a:endParaRPr lang="en-GB"/>
        </a:p>
      </dgm:t>
    </dgm:pt>
    <dgm:pt modelId="{CDF64D69-356C-441F-A7EE-5CB8E725CB61}" type="sibTrans" cxnId="{11733E44-8475-4803-ACC5-64E16A8AA408}">
      <dgm:prSet/>
      <dgm:spPr/>
      <dgm:t>
        <a:bodyPr/>
        <a:lstStyle/>
        <a:p>
          <a:endParaRPr lang="en-GB"/>
        </a:p>
      </dgm:t>
    </dgm:pt>
    <dgm:pt modelId="{0C6E810D-C7E0-4D04-9A0B-71FE814DC120}">
      <dgm:prSet phldrT="[Text]" custT="1"/>
      <dgm:spPr/>
      <dgm:t>
        <a:bodyPr/>
        <a:lstStyle/>
        <a:p>
          <a:r>
            <a:rPr lang="en-GB" sz="1200" dirty="0"/>
            <a:t>Physical model</a:t>
          </a:r>
        </a:p>
      </dgm:t>
    </dgm:pt>
    <dgm:pt modelId="{9B07360F-72D5-41ED-9C8F-E2B1BFF16912}" type="parTrans" cxnId="{BC2CE3CC-BC6D-468D-8CEF-C35DD76BEC74}">
      <dgm:prSet/>
      <dgm:spPr/>
      <dgm:t>
        <a:bodyPr/>
        <a:lstStyle/>
        <a:p>
          <a:endParaRPr lang="en-GB"/>
        </a:p>
      </dgm:t>
    </dgm:pt>
    <dgm:pt modelId="{9614F1B8-CFC8-433E-A9F7-00A76E4D4717}" type="sibTrans" cxnId="{BC2CE3CC-BC6D-468D-8CEF-C35DD76BEC74}">
      <dgm:prSet/>
      <dgm:spPr/>
      <dgm:t>
        <a:bodyPr/>
        <a:lstStyle/>
        <a:p>
          <a:endParaRPr lang="en-GB"/>
        </a:p>
      </dgm:t>
    </dgm:pt>
    <dgm:pt modelId="{BCDCB47D-F525-4AA2-BA1E-3FA155EF2FCA}">
      <dgm:prSet phldrT="[Text]" custT="1"/>
      <dgm:spPr/>
      <dgm:t>
        <a:bodyPr/>
        <a:lstStyle/>
        <a:p>
          <a:r>
            <a:rPr lang="en-GB" sz="1200" dirty="0"/>
            <a:t>Logical model</a:t>
          </a:r>
        </a:p>
      </dgm:t>
    </dgm:pt>
    <dgm:pt modelId="{981959AE-F0AB-4CB2-979D-EEDD4B776CA2}" type="parTrans" cxnId="{87166AA0-2E99-483D-BE16-CA6EBC44C083}">
      <dgm:prSet/>
      <dgm:spPr/>
      <dgm:t>
        <a:bodyPr/>
        <a:lstStyle/>
        <a:p>
          <a:endParaRPr lang="en-GB"/>
        </a:p>
      </dgm:t>
    </dgm:pt>
    <dgm:pt modelId="{B4B6AB87-15BB-45A7-9D62-76C3684433A7}" type="sibTrans" cxnId="{87166AA0-2E99-483D-BE16-CA6EBC44C083}">
      <dgm:prSet/>
      <dgm:spPr/>
      <dgm:t>
        <a:bodyPr/>
        <a:lstStyle/>
        <a:p>
          <a:endParaRPr lang="en-GB"/>
        </a:p>
      </dgm:t>
    </dgm:pt>
    <dgm:pt modelId="{D3CAB96F-ED30-452F-81A0-A367024A455B}">
      <dgm:prSet phldrT="[Text]" custT="1"/>
      <dgm:spPr/>
      <dgm:t>
        <a:bodyPr/>
        <a:lstStyle/>
        <a:p>
          <a:r>
            <a:rPr lang="en-GB" sz="1400" dirty="0"/>
            <a:t>Build</a:t>
          </a:r>
        </a:p>
      </dgm:t>
    </dgm:pt>
    <dgm:pt modelId="{ACC1F4F4-3978-4E3E-8C89-D6A7F2CBA77C}" type="parTrans" cxnId="{EE1E978D-B656-4D93-8219-5DC912047790}">
      <dgm:prSet/>
      <dgm:spPr/>
      <dgm:t>
        <a:bodyPr/>
        <a:lstStyle/>
        <a:p>
          <a:endParaRPr lang="en-GB"/>
        </a:p>
      </dgm:t>
    </dgm:pt>
    <dgm:pt modelId="{7FB0B5AA-3BCF-4C04-9FBC-9E09ED191D69}" type="sibTrans" cxnId="{EE1E978D-B656-4D93-8219-5DC912047790}">
      <dgm:prSet/>
      <dgm:spPr/>
      <dgm:t>
        <a:bodyPr/>
        <a:lstStyle/>
        <a:p>
          <a:endParaRPr lang="en-GB"/>
        </a:p>
      </dgm:t>
    </dgm:pt>
    <dgm:pt modelId="{5479C346-7C28-42C2-AE61-D5ADE2084570}">
      <dgm:prSet phldrT="[Text]" custT="1"/>
      <dgm:spPr/>
      <dgm:t>
        <a:bodyPr/>
        <a:lstStyle/>
        <a:p>
          <a:r>
            <a:rPr lang="en-GB" sz="1400" dirty="0"/>
            <a:t>Design</a:t>
          </a:r>
        </a:p>
      </dgm:t>
    </dgm:pt>
    <dgm:pt modelId="{A5B695C4-67B0-4585-BDB1-74F464FCC7A4}" type="sibTrans" cxnId="{7BA0A694-3535-463F-8B74-E61FABC6C00F}">
      <dgm:prSet/>
      <dgm:spPr/>
      <dgm:t>
        <a:bodyPr/>
        <a:lstStyle/>
        <a:p>
          <a:endParaRPr lang="en-GB"/>
        </a:p>
      </dgm:t>
    </dgm:pt>
    <dgm:pt modelId="{B03BA12A-DB06-4579-9736-2BCF35CC6CD3}" type="parTrans" cxnId="{7BA0A694-3535-463F-8B74-E61FABC6C00F}">
      <dgm:prSet/>
      <dgm:spPr/>
      <dgm:t>
        <a:bodyPr/>
        <a:lstStyle/>
        <a:p>
          <a:endParaRPr lang="en-GB"/>
        </a:p>
      </dgm:t>
    </dgm:pt>
    <dgm:pt modelId="{D08927E2-E86D-47D9-83F3-8979E0E27B1D}">
      <dgm:prSet phldrT="[Text]" custT="1"/>
      <dgm:spPr/>
      <dgm:t>
        <a:bodyPr/>
        <a:lstStyle/>
        <a:p>
          <a:r>
            <a:rPr lang="en-GB" sz="1200" dirty="0"/>
            <a:t>Requirements list</a:t>
          </a:r>
        </a:p>
      </dgm:t>
    </dgm:pt>
    <dgm:pt modelId="{519F7C77-288C-4AEC-A5D2-0346BC43DC6D}" type="parTrans" cxnId="{9431C004-A32E-430B-A29A-21461C6C9504}">
      <dgm:prSet/>
      <dgm:spPr/>
      <dgm:t>
        <a:bodyPr/>
        <a:lstStyle/>
        <a:p>
          <a:endParaRPr lang="en-GB"/>
        </a:p>
      </dgm:t>
    </dgm:pt>
    <dgm:pt modelId="{F568ACEE-4C8F-48EB-8C84-C41F6F474619}" type="sibTrans" cxnId="{9431C004-A32E-430B-A29A-21461C6C9504}">
      <dgm:prSet/>
      <dgm:spPr/>
      <dgm:t>
        <a:bodyPr/>
        <a:lstStyle/>
        <a:p>
          <a:endParaRPr lang="en-GB"/>
        </a:p>
      </dgm:t>
    </dgm:pt>
    <dgm:pt modelId="{62443D52-EF19-43ED-8205-53CA028C6F13}">
      <dgm:prSet phldrT="[Text]" custT="1"/>
      <dgm:spPr/>
      <dgm:t>
        <a:bodyPr/>
        <a:lstStyle/>
        <a:p>
          <a:r>
            <a:rPr lang="en-GB" sz="1200" dirty="0"/>
            <a:t>Test report</a:t>
          </a:r>
        </a:p>
      </dgm:t>
    </dgm:pt>
    <dgm:pt modelId="{657BCCB3-E39B-4424-B45D-6E20118A352B}" type="parTrans" cxnId="{A522F31B-E5B4-4D68-B279-856BAE9ABC6C}">
      <dgm:prSet/>
      <dgm:spPr/>
      <dgm:t>
        <a:bodyPr/>
        <a:lstStyle/>
        <a:p>
          <a:endParaRPr lang="en-GB"/>
        </a:p>
      </dgm:t>
    </dgm:pt>
    <dgm:pt modelId="{DBE70264-49E8-4D1D-BB10-CD49CD5EE5CC}" type="sibTrans" cxnId="{A522F31B-E5B4-4D68-B279-856BAE9ABC6C}">
      <dgm:prSet/>
      <dgm:spPr/>
      <dgm:t>
        <a:bodyPr/>
        <a:lstStyle/>
        <a:p>
          <a:endParaRPr lang="en-GB"/>
        </a:p>
      </dgm:t>
    </dgm:pt>
    <dgm:pt modelId="{D7A5AF87-4B9F-482C-9DB8-D738D56B6071}">
      <dgm:prSet phldrT="[Text]" custT="1"/>
      <dgm:spPr/>
      <dgm:t>
        <a:bodyPr/>
        <a:lstStyle/>
        <a:p>
          <a:r>
            <a:rPr lang="en-GB" sz="1200" dirty="0"/>
            <a:t>Module code</a:t>
          </a:r>
        </a:p>
      </dgm:t>
    </dgm:pt>
    <dgm:pt modelId="{C0EBDA09-95A2-4C61-9908-A207CAB32410}" type="parTrans" cxnId="{5FC50AAA-2FF0-471D-A51F-88FEFEF3D40A}">
      <dgm:prSet/>
      <dgm:spPr/>
      <dgm:t>
        <a:bodyPr/>
        <a:lstStyle/>
        <a:p>
          <a:endParaRPr lang="en-GB"/>
        </a:p>
      </dgm:t>
    </dgm:pt>
    <dgm:pt modelId="{CDD38134-0883-43A1-9893-A91CDCAF7896}" type="sibTrans" cxnId="{5FC50AAA-2FF0-471D-A51F-88FEFEF3D40A}">
      <dgm:prSet/>
      <dgm:spPr/>
      <dgm:t>
        <a:bodyPr/>
        <a:lstStyle/>
        <a:p>
          <a:endParaRPr lang="en-GB"/>
        </a:p>
      </dgm:t>
    </dgm:pt>
    <dgm:pt modelId="{AAAEA62D-6E45-4AC7-B464-11F116F53FC2}">
      <dgm:prSet phldrT="[Text]" custT="1"/>
      <dgm:spPr/>
      <dgm:t>
        <a:bodyPr/>
        <a:lstStyle/>
        <a:p>
          <a:r>
            <a:rPr lang="en-GB" sz="1400" dirty="0"/>
            <a:t>Feasibility study report</a:t>
          </a:r>
        </a:p>
      </dgm:t>
    </dgm:pt>
    <dgm:pt modelId="{E3FE826A-8D5A-4A88-9D0F-4FA645F706C2}" type="parTrans" cxnId="{C1377A62-1668-4639-AC4B-8A2B0B3A3837}">
      <dgm:prSet/>
      <dgm:spPr/>
      <dgm:t>
        <a:bodyPr/>
        <a:lstStyle/>
        <a:p>
          <a:endParaRPr lang="en-GB"/>
        </a:p>
      </dgm:t>
    </dgm:pt>
    <dgm:pt modelId="{430CE846-6D62-449C-943C-1A7D2B952967}" type="sibTrans" cxnId="{C1377A62-1668-4639-AC4B-8A2B0B3A3837}">
      <dgm:prSet/>
      <dgm:spPr/>
      <dgm:t>
        <a:bodyPr/>
        <a:lstStyle/>
        <a:p>
          <a:endParaRPr lang="en-GB"/>
        </a:p>
      </dgm:t>
    </dgm:pt>
    <dgm:pt modelId="{F0B889BB-F7F2-4D62-916A-CCACEF6FDEFA}">
      <dgm:prSet phldrT="[Text]" custT="1"/>
      <dgm:spPr/>
      <dgm:t>
        <a:bodyPr/>
        <a:lstStyle/>
        <a:p>
          <a:r>
            <a:rPr lang="en-GB" sz="1200" dirty="0" err="1"/>
            <a:t>SySR</a:t>
          </a:r>
          <a:endParaRPr lang="en-GB" sz="1200" dirty="0"/>
        </a:p>
      </dgm:t>
    </dgm:pt>
    <dgm:pt modelId="{DCBA21BD-16FB-479D-A64F-E35009BF7CBD}" type="parTrans" cxnId="{A0999EAA-7984-41FA-A54C-21BD483E0E37}">
      <dgm:prSet/>
      <dgm:spPr/>
      <dgm:t>
        <a:bodyPr/>
        <a:lstStyle/>
        <a:p>
          <a:endParaRPr lang="en-GB"/>
        </a:p>
      </dgm:t>
    </dgm:pt>
    <dgm:pt modelId="{435C63A8-560B-40B2-A59B-D3F2CE487DCF}" type="sibTrans" cxnId="{A0999EAA-7984-41FA-A54C-21BD483E0E37}">
      <dgm:prSet/>
      <dgm:spPr/>
      <dgm:t>
        <a:bodyPr/>
        <a:lstStyle/>
        <a:p>
          <a:endParaRPr lang="en-GB"/>
        </a:p>
      </dgm:t>
    </dgm:pt>
    <dgm:pt modelId="{13A4E796-86D2-49D6-844C-58DE88F02243}" type="pres">
      <dgm:prSet presAssocID="{F64A243C-212E-45FF-96BA-10EE2CEDF4D5}" presName="hierChild1" presStyleCnt="0">
        <dgm:presLayoutVars>
          <dgm:chPref val="1"/>
          <dgm:dir/>
          <dgm:animOne val="branch"/>
          <dgm:animLvl val="lvl"/>
          <dgm:resizeHandles/>
        </dgm:presLayoutVars>
      </dgm:prSet>
      <dgm:spPr/>
    </dgm:pt>
    <dgm:pt modelId="{7899E838-0682-4BF3-A6B5-E5C042852CF1}" type="pres">
      <dgm:prSet presAssocID="{C8044C43-896F-4B17-A18D-E6C068B04968}" presName="hierRoot1" presStyleCnt="0"/>
      <dgm:spPr/>
    </dgm:pt>
    <dgm:pt modelId="{47A5D29B-2A01-45DF-8B97-0563801A6CBC}" type="pres">
      <dgm:prSet presAssocID="{C8044C43-896F-4B17-A18D-E6C068B04968}" presName="composite" presStyleCnt="0"/>
      <dgm:spPr/>
    </dgm:pt>
    <dgm:pt modelId="{EC586D87-BD8F-4511-844F-5BED1811864B}" type="pres">
      <dgm:prSet presAssocID="{C8044C43-896F-4B17-A18D-E6C068B04968}" presName="background" presStyleLbl="node0" presStyleIdx="0" presStyleCnt="1"/>
      <dgm:spPr/>
    </dgm:pt>
    <dgm:pt modelId="{559211E2-CC41-47AB-BF36-F2255CE6462F}" type="pres">
      <dgm:prSet presAssocID="{C8044C43-896F-4B17-A18D-E6C068B04968}" presName="text" presStyleLbl="fgAcc0" presStyleIdx="0" presStyleCnt="1">
        <dgm:presLayoutVars>
          <dgm:chPref val="3"/>
        </dgm:presLayoutVars>
      </dgm:prSet>
      <dgm:spPr/>
    </dgm:pt>
    <dgm:pt modelId="{23F65321-4AFA-4B48-8190-C2C53154A6E3}" type="pres">
      <dgm:prSet presAssocID="{C8044C43-896F-4B17-A18D-E6C068B04968}" presName="hierChild2" presStyleCnt="0"/>
      <dgm:spPr/>
    </dgm:pt>
    <dgm:pt modelId="{15F0A89F-F4C3-47A9-9E83-36914FBF2624}" type="pres">
      <dgm:prSet presAssocID="{E3FE826A-8D5A-4A88-9D0F-4FA645F706C2}" presName="Name10" presStyleLbl="parChTrans1D2" presStyleIdx="0" presStyleCnt="4"/>
      <dgm:spPr/>
    </dgm:pt>
    <dgm:pt modelId="{6630CB99-6631-4FFE-89C7-5C682F3FECBC}" type="pres">
      <dgm:prSet presAssocID="{AAAEA62D-6E45-4AC7-B464-11F116F53FC2}" presName="hierRoot2" presStyleCnt="0"/>
      <dgm:spPr/>
    </dgm:pt>
    <dgm:pt modelId="{E2CEC12D-C1EC-4337-8644-D9FA54AEAE44}" type="pres">
      <dgm:prSet presAssocID="{AAAEA62D-6E45-4AC7-B464-11F116F53FC2}" presName="composite2" presStyleCnt="0"/>
      <dgm:spPr/>
    </dgm:pt>
    <dgm:pt modelId="{1F683F27-2B8D-4B7A-8849-C9E5ECFA9518}" type="pres">
      <dgm:prSet presAssocID="{AAAEA62D-6E45-4AC7-B464-11F116F53FC2}" presName="background2" presStyleLbl="node2" presStyleIdx="0" presStyleCnt="4"/>
      <dgm:spPr/>
    </dgm:pt>
    <dgm:pt modelId="{EA72C170-35FF-4880-8E07-5B59F237E890}" type="pres">
      <dgm:prSet presAssocID="{AAAEA62D-6E45-4AC7-B464-11F116F53FC2}" presName="text2" presStyleLbl="fgAcc2" presStyleIdx="0" presStyleCnt="4" custScaleX="118212">
        <dgm:presLayoutVars>
          <dgm:chPref val="3"/>
        </dgm:presLayoutVars>
      </dgm:prSet>
      <dgm:spPr/>
    </dgm:pt>
    <dgm:pt modelId="{056462FF-600F-478E-B0EF-C3A6D0E94F95}" type="pres">
      <dgm:prSet presAssocID="{AAAEA62D-6E45-4AC7-B464-11F116F53FC2}" presName="hierChild3" presStyleCnt="0"/>
      <dgm:spPr/>
    </dgm:pt>
    <dgm:pt modelId="{D66FEB1E-BF13-4511-A247-9478E0675C00}" type="pres">
      <dgm:prSet presAssocID="{BAF25A94-B051-4C07-B27E-8902EE4959B2}" presName="Name10" presStyleLbl="parChTrans1D2" presStyleIdx="1" presStyleCnt="4"/>
      <dgm:spPr/>
    </dgm:pt>
    <dgm:pt modelId="{EFB13786-A22C-45E0-9CE6-D95C02568EFE}" type="pres">
      <dgm:prSet presAssocID="{17086F04-2D7E-43B8-AFEB-80750804B715}" presName="hierRoot2" presStyleCnt="0"/>
      <dgm:spPr/>
    </dgm:pt>
    <dgm:pt modelId="{85EDC1A8-9190-4BCE-A232-BF2FC998516A}" type="pres">
      <dgm:prSet presAssocID="{17086F04-2D7E-43B8-AFEB-80750804B715}" presName="composite2" presStyleCnt="0"/>
      <dgm:spPr/>
    </dgm:pt>
    <dgm:pt modelId="{5F4B0246-CCE8-4C47-A0B5-35C090735368}" type="pres">
      <dgm:prSet presAssocID="{17086F04-2D7E-43B8-AFEB-80750804B715}" presName="background2" presStyleLbl="node2" presStyleIdx="1" presStyleCnt="4"/>
      <dgm:spPr/>
    </dgm:pt>
    <dgm:pt modelId="{981A37D3-10EC-4682-8236-FBFD3D9B4B32}" type="pres">
      <dgm:prSet presAssocID="{17086F04-2D7E-43B8-AFEB-80750804B715}" presName="text2" presStyleLbl="fgAcc2" presStyleIdx="1" presStyleCnt="4" custScaleX="118212">
        <dgm:presLayoutVars>
          <dgm:chPref val="3"/>
        </dgm:presLayoutVars>
      </dgm:prSet>
      <dgm:spPr/>
    </dgm:pt>
    <dgm:pt modelId="{6761EB0C-748B-4C40-B432-A23ED2AD3B12}" type="pres">
      <dgm:prSet presAssocID="{17086F04-2D7E-43B8-AFEB-80750804B715}" presName="hierChild3" presStyleCnt="0"/>
      <dgm:spPr/>
    </dgm:pt>
    <dgm:pt modelId="{DDA4A500-9B9A-4264-BC47-24E913BC9CD4}" type="pres">
      <dgm:prSet presAssocID="{519F7C77-288C-4AEC-A5D2-0346BC43DC6D}" presName="Name17" presStyleLbl="parChTrans1D3" presStyleIdx="0" presStyleCnt="6"/>
      <dgm:spPr/>
    </dgm:pt>
    <dgm:pt modelId="{742F69A5-65CF-4534-81ED-07138C481EC3}" type="pres">
      <dgm:prSet presAssocID="{D08927E2-E86D-47D9-83F3-8979E0E27B1D}" presName="hierRoot3" presStyleCnt="0"/>
      <dgm:spPr/>
    </dgm:pt>
    <dgm:pt modelId="{B4AA923E-A35E-488D-B5B4-28904C66E954}" type="pres">
      <dgm:prSet presAssocID="{D08927E2-E86D-47D9-83F3-8979E0E27B1D}" presName="composite3" presStyleCnt="0"/>
      <dgm:spPr/>
    </dgm:pt>
    <dgm:pt modelId="{A0948782-2BA8-4A02-B9B4-B6EEC81C91FF}" type="pres">
      <dgm:prSet presAssocID="{D08927E2-E86D-47D9-83F3-8979E0E27B1D}" presName="background3" presStyleLbl="node3" presStyleIdx="0" presStyleCnt="6"/>
      <dgm:spPr/>
    </dgm:pt>
    <dgm:pt modelId="{C48DF051-EF37-4A5A-ADC3-6168DB652042}" type="pres">
      <dgm:prSet presAssocID="{D08927E2-E86D-47D9-83F3-8979E0E27B1D}" presName="text3" presStyleLbl="fgAcc3" presStyleIdx="0" presStyleCnt="6" custScaleX="122633">
        <dgm:presLayoutVars>
          <dgm:chPref val="3"/>
        </dgm:presLayoutVars>
      </dgm:prSet>
      <dgm:spPr/>
    </dgm:pt>
    <dgm:pt modelId="{36EF185B-CDB5-44C3-8133-A220EB75226A}" type="pres">
      <dgm:prSet presAssocID="{D08927E2-E86D-47D9-83F3-8979E0E27B1D}" presName="hierChild4" presStyleCnt="0"/>
      <dgm:spPr/>
    </dgm:pt>
    <dgm:pt modelId="{5FE1F088-E304-4725-89A5-46109A2C13BC}" type="pres">
      <dgm:prSet presAssocID="{DCBA21BD-16FB-479D-A64F-E35009BF7CBD}" presName="Name17" presStyleLbl="parChTrans1D3" presStyleIdx="1" presStyleCnt="6"/>
      <dgm:spPr/>
    </dgm:pt>
    <dgm:pt modelId="{8C646831-DC7A-4B72-B1A1-5B3460C7BB00}" type="pres">
      <dgm:prSet presAssocID="{F0B889BB-F7F2-4D62-916A-CCACEF6FDEFA}" presName="hierRoot3" presStyleCnt="0"/>
      <dgm:spPr/>
    </dgm:pt>
    <dgm:pt modelId="{8220AB5A-0FE1-4572-AA6C-9512076F11D3}" type="pres">
      <dgm:prSet presAssocID="{F0B889BB-F7F2-4D62-916A-CCACEF6FDEFA}" presName="composite3" presStyleCnt="0"/>
      <dgm:spPr/>
    </dgm:pt>
    <dgm:pt modelId="{0B8C2D51-0F00-4216-B2C1-A6BBB579FFA0}" type="pres">
      <dgm:prSet presAssocID="{F0B889BB-F7F2-4D62-916A-CCACEF6FDEFA}" presName="background3" presStyleLbl="node3" presStyleIdx="1" presStyleCnt="6"/>
      <dgm:spPr/>
    </dgm:pt>
    <dgm:pt modelId="{3D3C2D0E-CFA3-4803-8C63-C1E60B40EE07}" type="pres">
      <dgm:prSet presAssocID="{F0B889BB-F7F2-4D62-916A-CCACEF6FDEFA}" presName="text3" presStyleLbl="fgAcc3" presStyleIdx="1" presStyleCnt="6" custScaleX="122633">
        <dgm:presLayoutVars>
          <dgm:chPref val="3"/>
        </dgm:presLayoutVars>
      </dgm:prSet>
      <dgm:spPr/>
    </dgm:pt>
    <dgm:pt modelId="{2781013F-DA2E-40DB-8764-95198431733A}" type="pres">
      <dgm:prSet presAssocID="{F0B889BB-F7F2-4D62-916A-CCACEF6FDEFA}" presName="hierChild4" presStyleCnt="0"/>
      <dgm:spPr/>
    </dgm:pt>
    <dgm:pt modelId="{FB4C69EB-A25F-43A3-A1F1-346DC971B8EB}" type="pres">
      <dgm:prSet presAssocID="{B03BA12A-DB06-4579-9736-2BCF35CC6CD3}" presName="Name10" presStyleLbl="parChTrans1D2" presStyleIdx="2" presStyleCnt="4"/>
      <dgm:spPr/>
    </dgm:pt>
    <dgm:pt modelId="{E04FCFE5-C3EC-440D-A214-DB4BC4037069}" type="pres">
      <dgm:prSet presAssocID="{5479C346-7C28-42C2-AE61-D5ADE2084570}" presName="hierRoot2" presStyleCnt="0"/>
      <dgm:spPr/>
    </dgm:pt>
    <dgm:pt modelId="{9ECA5E34-B54B-44AC-A1A0-C167F4517E20}" type="pres">
      <dgm:prSet presAssocID="{5479C346-7C28-42C2-AE61-D5ADE2084570}" presName="composite2" presStyleCnt="0"/>
      <dgm:spPr/>
    </dgm:pt>
    <dgm:pt modelId="{5CAF07CA-2E8C-479A-919F-57AA5AA9D6CC}" type="pres">
      <dgm:prSet presAssocID="{5479C346-7C28-42C2-AE61-D5ADE2084570}" presName="background2" presStyleLbl="node2" presStyleIdx="2" presStyleCnt="4"/>
      <dgm:spPr/>
    </dgm:pt>
    <dgm:pt modelId="{E764829B-05F4-4FEE-89CB-530604B5CEFF}" type="pres">
      <dgm:prSet presAssocID="{5479C346-7C28-42C2-AE61-D5ADE2084570}" presName="text2" presStyleLbl="fgAcc2" presStyleIdx="2" presStyleCnt="4" custScaleX="118212">
        <dgm:presLayoutVars>
          <dgm:chPref val="3"/>
        </dgm:presLayoutVars>
      </dgm:prSet>
      <dgm:spPr/>
    </dgm:pt>
    <dgm:pt modelId="{DBE107D7-AF5F-4129-9C70-AB88F7BCECA8}" type="pres">
      <dgm:prSet presAssocID="{5479C346-7C28-42C2-AE61-D5ADE2084570}" presName="hierChild3" presStyleCnt="0"/>
      <dgm:spPr/>
    </dgm:pt>
    <dgm:pt modelId="{8B619991-4074-4238-A6B4-F79AB0B392FC}" type="pres">
      <dgm:prSet presAssocID="{981959AE-F0AB-4CB2-979D-EEDD4B776CA2}" presName="Name17" presStyleLbl="parChTrans1D3" presStyleIdx="2" presStyleCnt="6"/>
      <dgm:spPr/>
    </dgm:pt>
    <dgm:pt modelId="{B7AA70CF-D7D6-4958-9F33-D1AA6981ECA4}" type="pres">
      <dgm:prSet presAssocID="{BCDCB47D-F525-4AA2-BA1E-3FA155EF2FCA}" presName="hierRoot3" presStyleCnt="0"/>
      <dgm:spPr/>
    </dgm:pt>
    <dgm:pt modelId="{AD987B5F-1D5E-4CD7-A119-D06BD0AB9C96}" type="pres">
      <dgm:prSet presAssocID="{BCDCB47D-F525-4AA2-BA1E-3FA155EF2FCA}" presName="composite3" presStyleCnt="0"/>
      <dgm:spPr/>
    </dgm:pt>
    <dgm:pt modelId="{DC0B1989-662E-4148-8C16-4D9457476343}" type="pres">
      <dgm:prSet presAssocID="{BCDCB47D-F525-4AA2-BA1E-3FA155EF2FCA}" presName="background3" presStyleLbl="node3" presStyleIdx="2" presStyleCnt="6"/>
      <dgm:spPr/>
    </dgm:pt>
    <dgm:pt modelId="{A9A551F2-9C86-43A0-8EA6-34916484A2D2}" type="pres">
      <dgm:prSet presAssocID="{BCDCB47D-F525-4AA2-BA1E-3FA155EF2FCA}" presName="text3" presStyleLbl="fgAcc3" presStyleIdx="2" presStyleCnt="6" custScaleX="122633">
        <dgm:presLayoutVars>
          <dgm:chPref val="3"/>
        </dgm:presLayoutVars>
      </dgm:prSet>
      <dgm:spPr/>
    </dgm:pt>
    <dgm:pt modelId="{233E385B-3CCC-4DA4-A201-28438446BF39}" type="pres">
      <dgm:prSet presAssocID="{BCDCB47D-F525-4AA2-BA1E-3FA155EF2FCA}" presName="hierChild4" presStyleCnt="0"/>
      <dgm:spPr/>
    </dgm:pt>
    <dgm:pt modelId="{6B8D33DC-E896-46A3-B828-ECB84DD776A8}" type="pres">
      <dgm:prSet presAssocID="{9B07360F-72D5-41ED-9C8F-E2B1BFF16912}" presName="Name17" presStyleLbl="parChTrans1D3" presStyleIdx="3" presStyleCnt="6"/>
      <dgm:spPr/>
    </dgm:pt>
    <dgm:pt modelId="{6A36280E-06B1-4B95-988A-8556ED85DD51}" type="pres">
      <dgm:prSet presAssocID="{0C6E810D-C7E0-4D04-9A0B-71FE814DC120}" presName="hierRoot3" presStyleCnt="0"/>
      <dgm:spPr/>
    </dgm:pt>
    <dgm:pt modelId="{25774D55-62B7-4AF2-9C38-0058990159B4}" type="pres">
      <dgm:prSet presAssocID="{0C6E810D-C7E0-4D04-9A0B-71FE814DC120}" presName="composite3" presStyleCnt="0"/>
      <dgm:spPr/>
    </dgm:pt>
    <dgm:pt modelId="{9C927073-01A8-4D70-B4A4-46468776F1F9}" type="pres">
      <dgm:prSet presAssocID="{0C6E810D-C7E0-4D04-9A0B-71FE814DC120}" presName="background3" presStyleLbl="node3" presStyleIdx="3" presStyleCnt="6"/>
      <dgm:spPr/>
    </dgm:pt>
    <dgm:pt modelId="{9BB8445E-AE9E-4816-9BF0-083DE2878ED1}" type="pres">
      <dgm:prSet presAssocID="{0C6E810D-C7E0-4D04-9A0B-71FE814DC120}" presName="text3" presStyleLbl="fgAcc3" presStyleIdx="3" presStyleCnt="6" custScaleX="122633">
        <dgm:presLayoutVars>
          <dgm:chPref val="3"/>
        </dgm:presLayoutVars>
      </dgm:prSet>
      <dgm:spPr/>
    </dgm:pt>
    <dgm:pt modelId="{9EFCFC3A-1C72-470F-85FB-57F226B1EA2C}" type="pres">
      <dgm:prSet presAssocID="{0C6E810D-C7E0-4D04-9A0B-71FE814DC120}" presName="hierChild4" presStyleCnt="0"/>
      <dgm:spPr/>
    </dgm:pt>
    <dgm:pt modelId="{0D6A5E90-4D63-4F1B-B812-E081AE25F9F2}" type="pres">
      <dgm:prSet presAssocID="{ACC1F4F4-3978-4E3E-8C89-D6A7F2CBA77C}" presName="Name10" presStyleLbl="parChTrans1D2" presStyleIdx="3" presStyleCnt="4"/>
      <dgm:spPr/>
    </dgm:pt>
    <dgm:pt modelId="{2330B820-417C-42C5-AA56-20AFD50E848F}" type="pres">
      <dgm:prSet presAssocID="{D3CAB96F-ED30-452F-81A0-A367024A455B}" presName="hierRoot2" presStyleCnt="0"/>
      <dgm:spPr/>
    </dgm:pt>
    <dgm:pt modelId="{5C841EC5-326B-4E63-9694-1AF89E8FE0AA}" type="pres">
      <dgm:prSet presAssocID="{D3CAB96F-ED30-452F-81A0-A367024A455B}" presName="composite2" presStyleCnt="0"/>
      <dgm:spPr/>
    </dgm:pt>
    <dgm:pt modelId="{BF8C8E28-16CB-4F69-A978-2766FEAA2943}" type="pres">
      <dgm:prSet presAssocID="{D3CAB96F-ED30-452F-81A0-A367024A455B}" presName="background2" presStyleLbl="node2" presStyleIdx="3" presStyleCnt="4"/>
      <dgm:spPr/>
    </dgm:pt>
    <dgm:pt modelId="{15091CCC-8DAB-49FC-8A2F-DBA8EFBFF2FB}" type="pres">
      <dgm:prSet presAssocID="{D3CAB96F-ED30-452F-81A0-A367024A455B}" presName="text2" presStyleLbl="fgAcc2" presStyleIdx="3" presStyleCnt="4" custScaleX="118212">
        <dgm:presLayoutVars>
          <dgm:chPref val="3"/>
        </dgm:presLayoutVars>
      </dgm:prSet>
      <dgm:spPr/>
    </dgm:pt>
    <dgm:pt modelId="{98213BD1-AB82-4E9C-8428-E3A2CAF25FCC}" type="pres">
      <dgm:prSet presAssocID="{D3CAB96F-ED30-452F-81A0-A367024A455B}" presName="hierChild3" presStyleCnt="0"/>
      <dgm:spPr/>
    </dgm:pt>
    <dgm:pt modelId="{EA39AEAB-5766-4C2D-8066-117DD8150A65}" type="pres">
      <dgm:prSet presAssocID="{C0EBDA09-95A2-4C61-9908-A207CAB32410}" presName="Name17" presStyleLbl="parChTrans1D3" presStyleIdx="4" presStyleCnt="6"/>
      <dgm:spPr/>
    </dgm:pt>
    <dgm:pt modelId="{B611566D-243D-4A9D-822E-5B144F3A8515}" type="pres">
      <dgm:prSet presAssocID="{D7A5AF87-4B9F-482C-9DB8-D738D56B6071}" presName="hierRoot3" presStyleCnt="0"/>
      <dgm:spPr/>
    </dgm:pt>
    <dgm:pt modelId="{8A57A7B8-F860-44C9-9A8B-B8835942992E}" type="pres">
      <dgm:prSet presAssocID="{D7A5AF87-4B9F-482C-9DB8-D738D56B6071}" presName="composite3" presStyleCnt="0"/>
      <dgm:spPr/>
    </dgm:pt>
    <dgm:pt modelId="{A555A299-9714-497E-9398-8853BBCB22D2}" type="pres">
      <dgm:prSet presAssocID="{D7A5AF87-4B9F-482C-9DB8-D738D56B6071}" presName="background3" presStyleLbl="node3" presStyleIdx="4" presStyleCnt="6"/>
      <dgm:spPr/>
    </dgm:pt>
    <dgm:pt modelId="{B839C83E-A396-49EA-BFE4-274BF9C72365}" type="pres">
      <dgm:prSet presAssocID="{D7A5AF87-4B9F-482C-9DB8-D738D56B6071}" presName="text3" presStyleLbl="fgAcc3" presStyleIdx="4" presStyleCnt="6" custScaleX="122633">
        <dgm:presLayoutVars>
          <dgm:chPref val="3"/>
        </dgm:presLayoutVars>
      </dgm:prSet>
      <dgm:spPr/>
    </dgm:pt>
    <dgm:pt modelId="{BD64356C-65FC-4721-B4AD-85214B67A28B}" type="pres">
      <dgm:prSet presAssocID="{D7A5AF87-4B9F-482C-9DB8-D738D56B6071}" presName="hierChild4" presStyleCnt="0"/>
      <dgm:spPr/>
    </dgm:pt>
    <dgm:pt modelId="{030C288B-04EA-4BDA-9181-63BDFB030086}" type="pres">
      <dgm:prSet presAssocID="{657BCCB3-E39B-4424-B45D-6E20118A352B}" presName="Name17" presStyleLbl="parChTrans1D3" presStyleIdx="5" presStyleCnt="6"/>
      <dgm:spPr/>
    </dgm:pt>
    <dgm:pt modelId="{2D87BC0C-18A4-445C-81D0-58CD85A96E2D}" type="pres">
      <dgm:prSet presAssocID="{62443D52-EF19-43ED-8205-53CA028C6F13}" presName="hierRoot3" presStyleCnt="0"/>
      <dgm:spPr/>
    </dgm:pt>
    <dgm:pt modelId="{9968DCB4-329F-4F7F-A953-CAA74658DA35}" type="pres">
      <dgm:prSet presAssocID="{62443D52-EF19-43ED-8205-53CA028C6F13}" presName="composite3" presStyleCnt="0"/>
      <dgm:spPr/>
    </dgm:pt>
    <dgm:pt modelId="{589EE530-7332-4FC0-AEB3-21BC4647231B}" type="pres">
      <dgm:prSet presAssocID="{62443D52-EF19-43ED-8205-53CA028C6F13}" presName="background3" presStyleLbl="node3" presStyleIdx="5" presStyleCnt="6"/>
      <dgm:spPr/>
    </dgm:pt>
    <dgm:pt modelId="{19870FFC-FC6F-4D0D-BB4D-5DFC5F0E092F}" type="pres">
      <dgm:prSet presAssocID="{62443D52-EF19-43ED-8205-53CA028C6F13}" presName="text3" presStyleLbl="fgAcc3" presStyleIdx="5" presStyleCnt="6" custScaleX="122633">
        <dgm:presLayoutVars>
          <dgm:chPref val="3"/>
        </dgm:presLayoutVars>
      </dgm:prSet>
      <dgm:spPr/>
    </dgm:pt>
    <dgm:pt modelId="{4ABEDC98-70AA-45F7-B037-CBE54D02B6E8}" type="pres">
      <dgm:prSet presAssocID="{62443D52-EF19-43ED-8205-53CA028C6F13}" presName="hierChild4" presStyleCnt="0"/>
      <dgm:spPr/>
    </dgm:pt>
  </dgm:ptLst>
  <dgm:cxnLst>
    <dgm:cxn modelId="{9431C004-A32E-430B-A29A-21461C6C9504}" srcId="{17086F04-2D7E-43B8-AFEB-80750804B715}" destId="{D08927E2-E86D-47D9-83F3-8979E0E27B1D}" srcOrd="0" destOrd="0" parTransId="{519F7C77-288C-4AEC-A5D2-0346BC43DC6D}" sibTransId="{F568ACEE-4C8F-48EB-8C84-C41F6F474619}"/>
    <dgm:cxn modelId="{1A5EF605-E78E-42C4-83A3-E4CFAACDBBEF}" type="presOf" srcId="{5479C346-7C28-42C2-AE61-D5ADE2084570}" destId="{E764829B-05F4-4FEE-89CB-530604B5CEFF}" srcOrd="0" destOrd="0" presId="urn:microsoft.com/office/officeart/2005/8/layout/hierarchy1#2"/>
    <dgm:cxn modelId="{51CB790B-AA5D-4009-8809-960F5A44E262}" type="presOf" srcId="{C0EBDA09-95A2-4C61-9908-A207CAB32410}" destId="{EA39AEAB-5766-4C2D-8066-117DD8150A65}" srcOrd="0" destOrd="0" presId="urn:microsoft.com/office/officeart/2005/8/layout/hierarchy1#2"/>
    <dgm:cxn modelId="{A522F31B-E5B4-4D68-B279-856BAE9ABC6C}" srcId="{D3CAB96F-ED30-452F-81A0-A367024A455B}" destId="{62443D52-EF19-43ED-8205-53CA028C6F13}" srcOrd="1" destOrd="0" parTransId="{657BCCB3-E39B-4424-B45D-6E20118A352B}" sibTransId="{DBE70264-49E8-4D1D-BB10-CD49CD5EE5CC}"/>
    <dgm:cxn modelId="{9D8E3D20-9A6F-4EC8-A694-DD0B62D59AF4}" type="presOf" srcId="{D08927E2-E86D-47D9-83F3-8979E0E27B1D}" destId="{C48DF051-EF37-4A5A-ADC3-6168DB652042}" srcOrd="0" destOrd="0" presId="urn:microsoft.com/office/officeart/2005/8/layout/hierarchy1#2"/>
    <dgm:cxn modelId="{713FFD21-17E1-43E6-862E-841C751838AC}" type="presOf" srcId="{9B07360F-72D5-41ED-9C8F-E2B1BFF16912}" destId="{6B8D33DC-E896-46A3-B828-ECB84DD776A8}" srcOrd="0" destOrd="0" presId="urn:microsoft.com/office/officeart/2005/8/layout/hierarchy1#2"/>
    <dgm:cxn modelId="{7AD8CA26-230F-4D3C-B2F7-3DB2FC286E45}" type="presOf" srcId="{981959AE-F0AB-4CB2-979D-EEDD4B776CA2}" destId="{8B619991-4074-4238-A6B4-F79AB0B392FC}" srcOrd="0" destOrd="0" presId="urn:microsoft.com/office/officeart/2005/8/layout/hierarchy1#2"/>
    <dgm:cxn modelId="{C1377A62-1668-4639-AC4B-8A2B0B3A3837}" srcId="{C8044C43-896F-4B17-A18D-E6C068B04968}" destId="{AAAEA62D-6E45-4AC7-B464-11F116F53FC2}" srcOrd="0" destOrd="0" parTransId="{E3FE826A-8D5A-4A88-9D0F-4FA645F706C2}" sibTransId="{430CE846-6D62-449C-943C-1A7D2B952967}"/>
    <dgm:cxn modelId="{11733E44-8475-4803-ACC5-64E16A8AA408}" srcId="{C8044C43-896F-4B17-A18D-E6C068B04968}" destId="{17086F04-2D7E-43B8-AFEB-80750804B715}" srcOrd="1" destOrd="0" parTransId="{BAF25A94-B051-4C07-B27E-8902EE4959B2}" sibTransId="{CDF64D69-356C-441F-A7EE-5CB8E725CB61}"/>
    <dgm:cxn modelId="{E799CA67-959A-4216-B4E3-BDBAAC54F1D9}" type="presOf" srcId="{C8044C43-896F-4B17-A18D-E6C068B04968}" destId="{559211E2-CC41-47AB-BF36-F2255CE6462F}" srcOrd="0" destOrd="0" presId="urn:microsoft.com/office/officeart/2005/8/layout/hierarchy1#2"/>
    <dgm:cxn modelId="{27514F6C-D21E-46F7-856E-103F4A0E1B96}" type="presOf" srcId="{BCDCB47D-F525-4AA2-BA1E-3FA155EF2FCA}" destId="{A9A551F2-9C86-43A0-8EA6-34916484A2D2}" srcOrd="0" destOrd="0" presId="urn:microsoft.com/office/officeart/2005/8/layout/hierarchy1#2"/>
    <dgm:cxn modelId="{0322AA50-C38B-40EE-980D-59D34E9C9561}" type="presOf" srcId="{62443D52-EF19-43ED-8205-53CA028C6F13}" destId="{19870FFC-FC6F-4D0D-BB4D-5DFC5F0E092F}" srcOrd="0" destOrd="0" presId="urn:microsoft.com/office/officeart/2005/8/layout/hierarchy1#2"/>
    <dgm:cxn modelId="{1D11B272-BE8F-4D1D-83CC-4696104F0EC0}" type="presOf" srcId="{B03BA12A-DB06-4579-9736-2BCF35CC6CD3}" destId="{FB4C69EB-A25F-43A3-A1F1-346DC971B8EB}" srcOrd="0" destOrd="0" presId="urn:microsoft.com/office/officeart/2005/8/layout/hierarchy1#2"/>
    <dgm:cxn modelId="{BC316A59-3F70-4731-8389-0B98E40A7EBC}" type="presOf" srcId="{657BCCB3-E39B-4424-B45D-6E20118A352B}" destId="{030C288B-04EA-4BDA-9181-63BDFB030086}" srcOrd="0" destOrd="0" presId="urn:microsoft.com/office/officeart/2005/8/layout/hierarchy1#2"/>
    <dgm:cxn modelId="{281B0985-85EF-45BA-9A3B-A0ABE974F7F3}" type="presOf" srcId="{F64A243C-212E-45FF-96BA-10EE2CEDF4D5}" destId="{13A4E796-86D2-49D6-844C-58DE88F02243}" srcOrd="0" destOrd="0" presId="urn:microsoft.com/office/officeart/2005/8/layout/hierarchy1#2"/>
    <dgm:cxn modelId="{EE1E978D-B656-4D93-8219-5DC912047790}" srcId="{C8044C43-896F-4B17-A18D-E6C068B04968}" destId="{D3CAB96F-ED30-452F-81A0-A367024A455B}" srcOrd="3" destOrd="0" parTransId="{ACC1F4F4-3978-4E3E-8C89-D6A7F2CBA77C}" sibTransId="{7FB0B5AA-3BCF-4C04-9FBC-9E09ED191D69}"/>
    <dgm:cxn modelId="{7BA0A694-3535-463F-8B74-E61FABC6C00F}" srcId="{C8044C43-896F-4B17-A18D-E6C068B04968}" destId="{5479C346-7C28-42C2-AE61-D5ADE2084570}" srcOrd="2" destOrd="0" parTransId="{B03BA12A-DB06-4579-9736-2BCF35CC6CD3}" sibTransId="{A5B695C4-67B0-4585-BDB1-74F464FCC7A4}"/>
    <dgm:cxn modelId="{00301D9A-F831-49F2-BF70-67D253128E09}" type="presOf" srcId="{F0B889BB-F7F2-4D62-916A-CCACEF6FDEFA}" destId="{3D3C2D0E-CFA3-4803-8C63-C1E60B40EE07}" srcOrd="0" destOrd="0" presId="urn:microsoft.com/office/officeart/2005/8/layout/hierarchy1#2"/>
    <dgm:cxn modelId="{515AAF9A-B867-48D2-8538-5FD25604CB8A}" type="presOf" srcId="{ACC1F4F4-3978-4E3E-8C89-D6A7F2CBA77C}" destId="{0D6A5E90-4D63-4F1B-B812-E081AE25F9F2}" srcOrd="0" destOrd="0" presId="urn:microsoft.com/office/officeart/2005/8/layout/hierarchy1#2"/>
    <dgm:cxn modelId="{80D7649D-2634-405D-B322-7CF28C385ABF}" type="presOf" srcId="{DCBA21BD-16FB-479D-A64F-E35009BF7CBD}" destId="{5FE1F088-E304-4725-89A5-46109A2C13BC}" srcOrd="0" destOrd="0" presId="urn:microsoft.com/office/officeart/2005/8/layout/hierarchy1#2"/>
    <dgm:cxn modelId="{87166AA0-2E99-483D-BE16-CA6EBC44C083}" srcId="{5479C346-7C28-42C2-AE61-D5ADE2084570}" destId="{BCDCB47D-F525-4AA2-BA1E-3FA155EF2FCA}" srcOrd="0" destOrd="0" parTransId="{981959AE-F0AB-4CB2-979D-EEDD4B776CA2}" sibTransId="{B4B6AB87-15BB-45A7-9D62-76C3684433A7}"/>
    <dgm:cxn modelId="{275FDCA9-A0FD-4456-8AE5-1F1CFFB62B46}" type="presOf" srcId="{D7A5AF87-4B9F-482C-9DB8-D738D56B6071}" destId="{B839C83E-A396-49EA-BFE4-274BF9C72365}" srcOrd="0" destOrd="0" presId="urn:microsoft.com/office/officeart/2005/8/layout/hierarchy1#2"/>
    <dgm:cxn modelId="{5FC50AAA-2FF0-471D-A51F-88FEFEF3D40A}" srcId="{D3CAB96F-ED30-452F-81A0-A367024A455B}" destId="{D7A5AF87-4B9F-482C-9DB8-D738D56B6071}" srcOrd="0" destOrd="0" parTransId="{C0EBDA09-95A2-4C61-9908-A207CAB32410}" sibTransId="{CDD38134-0883-43A1-9893-A91CDCAF7896}"/>
    <dgm:cxn modelId="{A0999EAA-7984-41FA-A54C-21BD483E0E37}" srcId="{17086F04-2D7E-43B8-AFEB-80750804B715}" destId="{F0B889BB-F7F2-4D62-916A-CCACEF6FDEFA}" srcOrd="1" destOrd="0" parTransId="{DCBA21BD-16FB-479D-A64F-E35009BF7CBD}" sibTransId="{435C63A8-560B-40B2-A59B-D3F2CE487DCF}"/>
    <dgm:cxn modelId="{D9ABC8AE-1845-4530-9AD6-AD548C0961D8}" type="presOf" srcId="{BAF25A94-B051-4C07-B27E-8902EE4959B2}" destId="{D66FEB1E-BF13-4511-A247-9478E0675C00}" srcOrd="0" destOrd="0" presId="urn:microsoft.com/office/officeart/2005/8/layout/hierarchy1#2"/>
    <dgm:cxn modelId="{FE4DDCB1-6AF3-486C-8ABE-646E3C1507DA}" type="presOf" srcId="{AAAEA62D-6E45-4AC7-B464-11F116F53FC2}" destId="{EA72C170-35FF-4880-8E07-5B59F237E890}" srcOrd="0" destOrd="0" presId="urn:microsoft.com/office/officeart/2005/8/layout/hierarchy1#2"/>
    <dgm:cxn modelId="{9718E7BB-D74B-470D-8E9C-0E0F665D8E17}" type="presOf" srcId="{0C6E810D-C7E0-4D04-9A0B-71FE814DC120}" destId="{9BB8445E-AE9E-4816-9BF0-083DE2878ED1}" srcOrd="0" destOrd="0" presId="urn:microsoft.com/office/officeart/2005/8/layout/hierarchy1#2"/>
    <dgm:cxn modelId="{C68847C8-1B2D-402C-9182-69FFBA3BE40E}" srcId="{F64A243C-212E-45FF-96BA-10EE2CEDF4D5}" destId="{C8044C43-896F-4B17-A18D-E6C068B04968}" srcOrd="0" destOrd="0" parTransId="{867BE43D-0DDA-412C-8FAD-BE5F9CAE7DD4}" sibTransId="{52214FD9-5424-4714-B03D-282DC92F7A17}"/>
    <dgm:cxn modelId="{BC2CE3CC-BC6D-468D-8CEF-C35DD76BEC74}" srcId="{5479C346-7C28-42C2-AE61-D5ADE2084570}" destId="{0C6E810D-C7E0-4D04-9A0B-71FE814DC120}" srcOrd="1" destOrd="0" parTransId="{9B07360F-72D5-41ED-9C8F-E2B1BFF16912}" sibTransId="{9614F1B8-CFC8-433E-A9F7-00A76E4D4717}"/>
    <dgm:cxn modelId="{997486D6-1FB5-42E4-B7F0-311CE5C13963}" type="presOf" srcId="{D3CAB96F-ED30-452F-81A0-A367024A455B}" destId="{15091CCC-8DAB-49FC-8A2F-DBA8EFBFF2FB}" srcOrd="0" destOrd="0" presId="urn:microsoft.com/office/officeart/2005/8/layout/hierarchy1#2"/>
    <dgm:cxn modelId="{589815E3-6DA6-45FF-A958-3A427FDFBA37}" type="presOf" srcId="{519F7C77-288C-4AEC-A5D2-0346BC43DC6D}" destId="{DDA4A500-9B9A-4264-BC47-24E913BC9CD4}" srcOrd="0" destOrd="0" presId="urn:microsoft.com/office/officeart/2005/8/layout/hierarchy1#2"/>
    <dgm:cxn modelId="{6E60E7E3-B1F3-427E-AEDD-CD3D18AA816E}" type="presOf" srcId="{17086F04-2D7E-43B8-AFEB-80750804B715}" destId="{981A37D3-10EC-4682-8236-FBFD3D9B4B32}" srcOrd="0" destOrd="0" presId="urn:microsoft.com/office/officeart/2005/8/layout/hierarchy1#2"/>
    <dgm:cxn modelId="{0A9FBFF9-EE52-41F8-9901-8C3B010DC6F3}" type="presOf" srcId="{E3FE826A-8D5A-4A88-9D0F-4FA645F706C2}" destId="{15F0A89F-F4C3-47A9-9E83-36914FBF2624}" srcOrd="0" destOrd="0" presId="urn:microsoft.com/office/officeart/2005/8/layout/hierarchy1#2"/>
    <dgm:cxn modelId="{BEC7F9F0-FADB-4D64-9B63-708C55D93F23}" type="presParOf" srcId="{13A4E796-86D2-49D6-844C-58DE88F02243}" destId="{7899E838-0682-4BF3-A6B5-E5C042852CF1}" srcOrd="0" destOrd="0" presId="urn:microsoft.com/office/officeart/2005/8/layout/hierarchy1#2"/>
    <dgm:cxn modelId="{E48330C9-8DE0-4AB8-9D57-31B28ECE2846}" type="presParOf" srcId="{7899E838-0682-4BF3-A6B5-E5C042852CF1}" destId="{47A5D29B-2A01-45DF-8B97-0563801A6CBC}" srcOrd="0" destOrd="0" presId="urn:microsoft.com/office/officeart/2005/8/layout/hierarchy1#2"/>
    <dgm:cxn modelId="{20603788-A1E3-47BC-9D13-1DBFF4F369AE}" type="presParOf" srcId="{47A5D29B-2A01-45DF-8B97-0563801A6CBC}" destId="{EC586D87-BD8F-4511-844F-5BED1811864B}" srcOrd="0" destOrd="0" presId="urn:microsoft.com/office/officeart/2005/8/layout/hierarchy1#2"/>
    <dgm:cxn modelId="{356A3058-A46C-4A6A-B820-1B3B859DB666}" type="presParOf" srcId="{47A5D29B-2A01-45DF-8B97-0563801A6CBC}" destId="{559211E2-CC41-47AB-BF36-F2255CE6462F}" srcOrd="1" destOrd="0" presId="urn:microsoft.com/office/officeart/2005/8/layout/hierarchy1#2"/>
    <dgm:cxn modelId="{F0602325-C21E-47E5-9560-E3CD0DC07888}" type="presParOf" srcId="{7899E838-0682-4BF3-A6B5-E5C042852CF1}" destId="{23F65321-4AFA-4B48-8190-C2C53154A6E3}" srcOrd="1" destOrd="0" presId="urn:microsoft.com/office/officeart/2005/8/layout/hierarchy1#2"/>
    <dgm:cxn modelId="{997E738A-1958-41C5-94CF-A6A95CD510FB}" type="presParOf" srcId="{23F65321-4AFA-4B48-8190-C2C53154A6E3}" destId="{15F0A89F-F4C3-47A9-9E83-36914FBF2624}" srcOrd="0" destOrd="0" presId="urn:microsoft.com/office/officeart/2005/8/layout/hierarchy1#2"/>
    <dgm:cxn modelId="{9DDA4C2E-7583-45E5-A09D-A93A623E04D4}" type="presParOf" srcId="{23F65321-4AFA-4B48-8190-C2C53154A6E3}" destId="{6630CB99-6631-4FFE-89C7-5C682F3FECBC}" srcOrd="1" destOrd="0" presId="urn:microsoft.com/office/officeart/2005/8/layout/hierarchy1#2"/>
    <dgm:cxn modelId="{E5E342DC-597F-486E-8FCD-6893F1167431}" type="presParOf" srcId="{6630CB99-6631-4FFE-89C7-5C682F3FECBC}" destId="{E2CEC12D-C1EC-4337-8644-D9FA54AEAE44}" srcOrd="0" destOrd="0" presId="urn:microsoft.com/office/officeart/2005/8/layout/hierarchy1#2"/>
    <dgm:cxn modelId="{7CD310B0-E915-4D89-8FB6-4A23C5C7519A}" type="presParOf" srcId="{E2CEC12D-C1EC-4337-8644-D9FA54AEAE44}" destId="{1F683F27-2B8D-4B7A-8849-C9E5ECFA9518}" srcOrd="0" destOrd="0" presId="urn:microsoft.com/office/officeart/2005/8/layout/hierarchy1#2"/>
    <dgm:cxn modelId="{D7F73D47-5E5C-4816-9479-08E1210B2C38}" type="presParOf" srcId="{E2CEC12D-C1EC-4337-8644-D9FA54AEAE44}" destId="{EA72C170-35FF-4880-8E07-5B59F237E890}" srcOrd="1" destOrd="0" presId="urn:microsoft.com/office/officeart/2005/8/layout/hierarchy1#2"/>
    <dgm:cxn modelId="{F0E6A4E4-4C4F-4FEC-8E21-6782CC290E8B}" type="presParOf" srcId="{6630CB99-6631-4FFE-89C7-5C682F3FECBC}" destId="{056462FF-600F-478E-B0EF-C3A6D0E94F95}" srcOrd="1" destOrd="0" presId="urn:microsoft.com/office/officeart/2005/8/layout/hierarchy1#2"/>
    <dgm:cxn modelId="{BF59C1AA-19A9-4BD6-ADA7-F42913EE0D77}" type="presParOf" srcId="{23F65321-4AFA-4B48-8190-C2C53154A6E3}" destId="{D66FEB1E-BF13-4511-A247-9478E0675C00}" srcOrd="2" destOrd="0" presId="urn:microsoft.com/office/officeart/2005/8/layout/hierarchy1#2"/>
    <dgm:cxn modelId="{0A4C3D17-C9A9-42FD-B58E-66798B14E84C}" type="presParOf" srcId="{23F65321-4AFA-4B48-8190-C2C53154A6E3}" destId="{EFB13786-A22C-45E0-9CE6-D95C02568EFE}" srcOrd="3" destOrd="0" presId="urn:microsoft.com/office/officeart/2005/8/layout/hierarchy1#2"/>
    <dgm:cxn modelId="{82B76B35-FC18-4031-84C5-31A639AC61E2}" type="presParOf" srcId="{EFB13786-A22C-45E0-9CE6-D95C02568EFE}" destId="{85EDC1A8-9190-4BCE-A232-BF2FC998516A}" srcOrd="0" destOrd="0" presId="urn:microsoft.com/office/officeart/2005/8/layout/hierarchy1#2"/>
    <dgm:cxn modelId="{EF8673DE-493F-49E4-8F92-6D1E695DF767}" type="presParOf" srcId="{85EDC1A8-9190-4BCE-A232-BF2FC998516A}" destId="{5F4B0246-CCE8-4C47-A0B5-35C090735368}" srcOrd="0" destOrd="0" presId="urn:microsoft.com/office/officeart/2005/8/layout/hierarchy1#2"/>
    <dgm:cxn modelId="{081ADCBC-6626-4798-AC5C-8EE2ED2DEB0A}" type="presParOf" srcId="{85EDC1A8-9190-4BCE-A232-BF2FC998516A}" destId="{981A37D3-10EC-4682-8236-FBFD3D9B4B32}" srcOrd="1" destOrd="0" presId="urn:microsoft.com/office/officeart/2005/8/layout/hierarchy1#2"/>
    <dgm:cxn modelId="{B8C23CB3-D31D-4BB0-9E7A-13296FA567A9}" type="presParOf" srcId="{EFB13786-A22C-45E0-9CE6-D95C02568EFE}" destId="{6761EB0C-748B-4C40-B432-A23ED2AD3B12}" srcOrd="1" destOrd="0" presId="urn:microsoft.com/office/officeart/2005/8/layout/hierarchy1#2"/>
    <dgm:cxn modelId="{2B5CED16-DAF5-42B6-AE69-35FC289A2231}" type="presParOf" srcId="{6761EB0C-748B-4C40-B432-A23ED2AD3B12}" destId="{DDA4A500-9B9A-4264-BC47-24E913BC9CD4}" srcOrd="0" destOrd="0" presId="urn:microsoft.com/office/officeart/2005/8/layout/hierarchy1#2"/>
    <dgm:cxn modelId="{BE6E5687-2C17-4CC3-8FCB-2417DAFBEC08}" type="presParOf" srcId="{6761EB0C-748B-4C40-B432-A23ED2AD3B12}" destId="{742F69A5-65CF-4534-81ED-07138C481EC3}" srcOrd="1" destOrd="0" presId="urn:microsoft.com/office/officeart/2005/8/layout/hierarchy1#2"/>
    <dgm:cxn modelId="{A31BE4B5-4A6B-4355-9CB9-FBD7AAFC9326}" type="presParOf" srcId="{742F69A5-65CF-4534-81ED-07138C481EC3}" destId="{B4AA923E-A35E-488D-B5B4-28904C66E954}" srcOrd="0" destOrd="0" presId="urn:microsoft.com/office/officeart/2005/8/layout/hierarchy1#2"/>
    <dgm:cxn modelId="{E802E69F-EEE2-41C1-A86D-ECC5C4B3E19F}" type="presParOf" srcId="{B4AA923E-A35E-488D-B5B4-28904C66E954}" destId="{A0948782-2BA8-4A02-B9B4-B6EEC81C91FF}" srcOrd="0" destOrd="0" presId="urn:microsoft.com/office/officeart/2005/8/layout/hierarchy1#2"/>
    <dgm:cxn modelId="{62D53F73-F0DC-41EC-B674-1CE9F411FC83}" type="presParOf" srcId="{B4AA923E-A35E-488D-B5B4-28904C66E954}" destId="{C48DF051-EF37-4A5A-ADC3-6168DB652042}" srcOrd="1" destOrd="0" presId="urn:microsoft.com/office/officeart/2005/8/layout/hierarchy1#2"/>
    <dgm:cxn modelId="{F5AE1907-CF18-4BB2-A8EE-E178A2CEB566}" type="presParOf" srcId="{742F69A5-65CF-4534-81ED-07138C481EC3}" destId="{36EF185B-CDB5-44C3-8133-A220EB75226A}" srcOrd="1" destOrd="0" presId="urn:microsoft.com/office/officeart/2005/8/layout/hierarchy1#2"/>
    <dgm:cxn modelId="{08978628-7808-4D99-BDA3-9D32BB73989F}" type="presParOf" srcId="{6761EB0C-748B-4C40-B432-A23ED2AD3B12}" destId="{5FE1F088-E304-4725-89A5-46109A2C13BC}" srcOrd="2" destOrd="0" presId="urn:microsoft.com/office/officeart/2005/8/layout/hierarchy1#2"/>
    <dgm:cxn modelId="{AFFB344E-66BD-41EE-A5D7-5E137B9EB7E6}" type="presParOf" srcId="{6761EB0C-748B-4C40-B432-A23ED2AD3B12}" destId="{8C646831-DC7A-4B72-B1A1-5B3460C7BB00}" srcOrd="3" destOrd="0" presId="urn:microsoft.com/office/officeart/2005/8/layout/hierarchy1#2"/>
    <dgm:cxn modelId="{EDC96F16-18E4-4064-8ABE-E65332B17F6E}" type="presParOf" srcId="{8C646831-DC7A-4B72-B1A1-5B3460C7BB00}" destId="{8220AB5A-0FE1-4572-AA6C-9512076F11D3}" srcOrd="0" destOrd="0" presId="urn:microsoft.com/office/officeart/2005/8/layout/hierarchy1#2"/>
    <dgm:cxn modelId="{33BCA6B8-C977-4048-861B-FE26580DBC9F}" type="presParOf" srcId="{8220AB5A-0FE1-4572-AA6C-9512076F11D3}" destId="{0B8C2D51-0F00-4216-B2C1-A6BBB579FFA0}" srcOrd="0" destOrd="0" presId="urn:microsoft.com/office/officeart/2005/8/layout/hierarchy1#2"/>
    <dgm:cxn modelId="{4F3BD231-0416-44F7-BF5D-D4355A1B16E6}" type="presParOf" srcId="{8220AB5A-0FE1-4572-AA6C-9512076F11D3}" destId="{3D3C2D0E-CFA3-4803-8C63-C1E60B40EE07}" srcOrd="1" destOrd="0" presId="urn:microsoft.com/office/officeart/2005/8/layout/hierarchy1#2"/>
    <dgm:cxn modelId="{A9C602E7-47F7-437B-A11B-26FC3BC9D0DF}" type="presParOf" srcId="{8C646831-DC7A-4B72-B1A1-5B3460C7BB00}" destId="{2781013F-DA2E-40DB-8764-95198431733A}" srcOrd="1" destOrd="0" presId="urn:microsoft.com/office/officeart/2005/8/layout/hierarchy1#2"/>
    <dgm:cxn modelId="{63CD716E-8C58-4AFE-88AD-C62CB592C857}" type="presParOf" srcId="{23F65321-4AFA-4B48-8190-C2C53154A6E3}" destId="{FB4C69EB-A25F-43A3-A1F1-346DC971B8EB}" srcOrd="4" destOrd="0" presId="urn:microsoft.com/office/officeart/2005/8/layout/hierarchy1#2"/>
    <dgm:cxn modelId="{5185B163-D34B-4D3E-BC84-BEA32E89CEEF}" type="presParOf" srcId="{23F65321-4AFA-4B48-8190-C2C53154A6E3}" destId="{E04FCFE5-C3EC-440D-A214-DB4BC4037069}" srcOrd="5" destOrd="0" presId="urn:microsoft.com/office/officeart/2005/8/layout/hierarchy1#2"/>
    <dgm:cxn modelId="{BB5975AF-E31D-4E0C-B00A-8E3DD66ECE1F}" type="presParOf" srcId="{E04FCFE5-C3EC-440D-A214-DB4BC4037069}" destId="{9ECA5E34-B54B-44AC-A1A0-C167F4517E20}" srcOrd="0" destOrd="0" presId="urn:microsoft.com/office/officeart/2005/8/layout/hierarchy1#2"/>
    <dgm:cxn modelId="{62C2D1B3-4336-4D31-9C14-44E1AA095DBA}" type="presParOf" srcId="{9ECA5E34-B54B-44AC-A1A0-C167F4517E20}" destId="{5CAF07CA-2E8C-479A-919F-57AA5AA9D6CC}" srcOrd="0" destOrd="0" presId="urn:microsoft.com/office/officeart/2005/8/layout/hierarchy1#2"/>
    <dgm:cxn modelId="{914488CB-542F-4F95-B90F-5B968EBA6CBF}" type="presParOf" srcId="{9ECA5E34-B54B-44AC-A1A0-C167F4517E20}" destId="{E764829B-05F4-4FEE-89CB-530604B5CEFF}" srcOrd="1" destOrd="0" presId="urn:microsoft.com/office/officeart/2005/8/layout/hierarchy1#2"/>
    <dgm:cxn modelId="{89F9E15B-65FB-4B4A-8C95-774CE805D5CC}" type="presParOf" srcId="{E04FCFE5-C3EC-440D-A214-DB4BC4037069}" destId="{DBE107D7-AF5F-4129-9C70-AB88F7BCECA8}" srcOrd="1" destOrd="0" presId="urn:microsoft.com/office/officeart/2005/8/layout/hierarchy1#2"/>
    <dgm:cxn modelId="{E48D176A-B78E-4AD0-AE22-F318C970408C}" type="presParOf" srcId="{DBE107D7-AF5F-4129-9C70-AB88F7BCECA8}" destId="{8B619991-4074-4238-A6B4-F79AB0B392FC}" srcOrd="0" destOrd="0" presId="urn:microsoft.com/office/officeart/2005/8/layout/hierarchy1#2"/>
    <dgm:cxn modelId="{44764521-74FC-446B-8A9D-BFFEDA131A1E}" type="presParOf" srcId="{DBE107D7-AF5F-4129-9C70-AB88F7BCECA8}" destId="{B7AA70CF-D7D6-4958-9F33-D1AA6981ECA4}" srcOrd="1" destOrd="0" presId="urn:microsoft.com/office/officeart/2005/8/layout/hierarchy1#2"/>
    <dgm:cxn modelId="{8790A605-0F66-468E-9A9C-B7612FA6CA2D}" type="presParOf" srcId="{B7AA70CF-D7D6-4958-9F33-D1AA6981ECA4}" destId="{AD987B5F-1D5E-4CD7-A119-D06BD0AB9C96}" srcOrd="0" destOrd="0" presId="urn:microsoft.com/office/officeart/2005/8/layout/hierarchy1#2"/>
    <dgm:cxn modelId="{99722C83-E0F5-4ADB-8772-57C3A819CEA3}" type="presParOf" srcId="{AD987B5F-1D5E-4CD7-A119-D06BD0AB9C96}" destId="{DC0B1989-662E-4148-8C16-4D9457476343}" srcOrd="0" destOrd="0" presId="urn:microsoft.com/office/officeart/2005/8/layout/hierarchy1#2"/>
    <dgm:cxn modelId="{FED51D64-EDC8-411C-A89B-777A06A2D420}" type="presParOf" srcId="{AD987B5F-1D5E-4CD7-A119-D06BD0AB9C96}" destId="{A9A551F2-9C86-43A0-8EA6-34916484A2D2}" srcOrd="1" destOrd="0" presId="urn:microsoft.com/office/officeart/2005/8/layout/hierarchy1#2"/>
    <dgm:cxn modelId="{CECCC3F1-A7C0-468C-A288-379FBB7ACBF5}" type="presParOf" srcId="{B7AA70CF-D7D6-4958-9F33-D1AA6981ECA4}" destId="{233E385B-3CCC-4DA4-A201-28438446BF39}" srcOrd="1" destOrd="0" presId="urn:microsoft.com/office/officeart/2005/8/layout/hierarchy1#2"/>
    <dgm:cxn modelId="{B3D019EB-84A0-444F-9305-BCE4105E20D2}" type="presParOf" srcId="{DBE107D7-AF5F-4129-9C70-AB88F7BCECA8}" destId="{6B8D33DC-E896-46A3-B828-ECB84DD776A8}" srcOrd="2" destOrd="0" presId="urn:microsoft.com/office/officeart/2005/8/layout/hierarchy1#2"/>
    <dgm:cxn modelId="{2F817FD7-AEEA-4537-91A0-02D26AF20DA9}" type="presParOf" srcId="{DBE107D7-AF5F-4129-9C70-AB88F7BCECA8}" destId="{6A36280E-06B1-4B95-988A-8556ED85DD51}" srcOrd="3" destOrd="0" presId="urn:microsoft.com/office/officeart/2005/8/layout/hierarchy1#2"/>
    <dgm:cxn modelId="{55037021-5BA9-49B0-8D07-560743D56330}" type="presParOf" srcId="{6A36280E-06B1-4B95-988A-8556ED85DD51}" destId="{25774D55-62B7-4AF2-9C38-0058990159B4}" srcOrd="0" destOrd="0" presId="urn:microsoft.com/office/officeart/2005/8/layout/hierarchy1#2"/>
    <dgm:cxn modelId="{C634DCFD-2BEC-46D2-AD35-5D977BD73588}" type="presParOf" srcId="{25774D55-62B7-4AF2-9C38-0058990159B4}" destId="{9C927073-01A8-4D70-B4A4-46468776F1F9}" srcOrd="0" destOrd="0" presId="urn:microsoft.com/office/officeart/2005/8/layout/hierarchy1#2"/>
    <dgm:cxn modelId="{F8C69B63-D1AE-4C98-AF0B-5E6C505931B9}" type="presParOf" srcId="{25774D55-62B7-4AF2-9C38-0058990159B4}" destId="{9BB8445E-AE9E-4816-9BF0-083DE2878ED1}" srcOrd="1" destOrd="0" presId="urn:microsoft.com/office/officeart/2005/8/layout/hierarchy1#2"/>
    <dgm:cxn modelId="{B8EE328B-6112-4EC6-A0CB-BFFC63E787FD}" type="presParOf" srcId="{6A36280E-06B1-4B95-988A-8556ED85DD51}" destId="{9EFCFC3A-1C72-470F-85FB-57F226B1EA2C}" srcOrd="1" destOrd="0" presId="urn:microsoft.com/office/officeart/2005/8/layout/hierarchy1#2"/>
    <dgm:cxn modelId="{1A0EA9DB-6785-4C94-9FEC-C4AAEE21F5A7}" type="presParOf" srcId="{23F65321-4AFA-4B48-8190-C2C53154A6E3}" destId="{0D6A5E90-4D63-4F1B-B812-E081AE25F9F2}" srcOrd="6" destOrd="0" presId="urn:microsoft.com/office/officeart/2005/8/layout/hierarchy1#2"/>
    <dgm:cxn modelId="{C13E62DB-430B-4D97-9204-9F710A5CDB70}" type="presParOf" srcId="{23F65321-4AFA-4B48-8190-C2C53154A6E3}" destId="{2330B820-417C-42C5-AA56-20AFD50E848F}" srcOrd="7" destOrd="0" presId="urn:microsoft.com/office/officeart/2005/8/layout/hierarchy1#2"/>
    <dgm:cxn modelId="{5E18916D-0D94-402A-9159-3B85FFD445F2}" type="presParOf" srcId="{2330B820-417C-42C5-AA56-20AFD50E848F}" destId="{5C841EC5-326B-4E63-9694-1AF89E8FE0AA}" srcOrd="0" destOrd="0" presId="urn:microsoft.com/office/officeart/2005/8/layout/hierarchy1#2"/>
    <dgm:cxn modelId="{BC9BAC5E-244C-44AF-BB8F-14205BF82918}" type="presParOf" srcId="{5C841EC5-326B-4E63-9694-1AF89E8FE0AA}" destId="{BF8C8E28-16CB-4F69-A978-2766FEAA2943}" srcOrd="0" destOrd="0" presId="urn:microsoft.com/office/officeart/2005/8/layout/hierarchy1#2"/>
    <dgm:cxn modelId="{82EC26C9-DBB0-48A1-AF9C-048C475A2046}" type="presParOf" srcId="{5C841EC5-326B-4E63-9694-1AF89E8FE0AA}" destId="{15091CCC-8DAB-49FC-8A2F-DBA8EFBFF2FB}" srcOrd="1" destOrd="0" presId="urn:microsoft.com/office/officeart/2005/8/layout/hierarchy1#2"/>
    <dgm:cxn modelId="{AD69288E-C971-497E-8E18-99EE0D5C2257}" type="presParOf" srcId="{2330B820-417C-42C5-AA56-20AFD50E848F}" destId="{98213BD1-AB82-4E9C-8428-E3A2CAF25FCC}" srcOrd="1" destOrd="0" presId="urn:microsoft.com/office/officeart/2005/8/layout/hierarchy1#2"/>
    <dgm:cxn modelId="{98FDFCA4-0005-4030-8E43-0DCB938F2191}" type="presParOf" srcId="{98213BD1-AB82-4E9C-8428-E3A2CAF25FCC}" destId="{EA39AEAB-5766-4C2D-8066-117DD8150A65}" srcOrd="0" destOrd="0" presId="urn:microsoft.com/office/officeart/2005/8/layout/hierarchy1#2"/>
    <dgm:cxn modelId="{9765F975-E568-4F04-A034-562D1ECA2CC2}" type="presParOf" srcId="{98213BD1-AB82-4E9C-8428-E3A2CAF25FCC}" destId="{B611566D-243D-4A9D-822E-5B144F3A8515}" srcOrd="1" destOrd="0" presId="urn:microsoft.com/office/officeart/2005/8/layout/hierarchy1#2"/>
    <dgm:cxn modelId="{BB16117D-6025-4433-B259-BEC8558C6E1B}" type="presParOf" srcId="{B611566D-243D-4A9D-822E-5B144F3A8515}" destId="{8A57A7B8-F860-44C9-9A8B-B8835942992E}" srcOrd="0" destOrd="0" presId="urn:microsoft.com/office/officeart/2005/8/layout/hierarchy1#2"/>
    <dgm:cxn modelId="{323D40B0-A0C6-46A4-8B66-0F9765C2A90C}" type="presParOf" srcId="{8A57A7B8-F860-44C9-9A8B-B8835942992E}" destId="{A555A299-9714-497E-9398-8853BBCB22D2}" srcOrd="0" destOrd="0" presId="urn:microsoft.com/office/officeart/2005/8/layout/hierarchy1#2"/>
    <dgm:cxn modelId="{67BC2303-7785-4592-8123-3618B6AE4819}" type="presParOf" srcId="{8A57A7B8-F860-44C9-9A8B-B8835942992E}" destId="{B839C83E-A396-49EA-BFE4-274BF9C72365}" srcOrd="1" destOrd="0" presId="urn:microsoft.com/office/officeart/2005/8/layout/hierarchy1#2"/>
    <dgm:cxn modelId="{33A033AE-8C6B-405D-9972-06ED82FA27B3}" type="presParOf" srcId="{B611566D-243D-4A9D-822E-5B144F3A8515}" destId="{BD64356C-65FC-4721-B4AD-85214B67A28B}" srcOrd="1" destOrd="0" presId="urn:microsoft.com/office/officeart/2005/8/layout/hierarchy1#2"/>
    <dgm:cxn modelId="{9A7A2B15-9194-4BDA-BF59-D3D47EBD1CE9}" type="presParOf" srcId="{98213BD1-AB82-4E9C-8428-E3A2CAF25FCC}" destId="{030C288B-04EA-4BDA-9181-63BDFB030086}" srcOrd="2" destOrd="0" presId="urn:microsoft.com/office/officeart/2005/8/layout/hierarchy1#2"/>
    <dgm:cxn modelId="{E01958B6-FB9A-4276-B0A2-6248F29F13A5}" type="presParOf" srcId="{98213BD1-AB82-4E9C-8428-E3A2CAF25FCC}" destId="{2D87BC0C-18A4-445C-81D0-58CD85A96E2D}" srcOrd="3" destOrd="0" presId="urn:microsoft.com/office/officeart/2005/8/layout/hierarchy1#2"/>
    <dgm:cxn modelId="{5A97AE52-09E5-4EFB-A29C-1A3988612EF1}" type="presParOf" srcId="{2D87BC0C-18A4-445C-81D0-58CD85A96E2D}" destId="{9968DCB4-329F-4F7F-A953-CAA74658DA35}" srcOrd="0" destOrd="0" presId="urn:microsoft.com/office/officeart/2005/8/layout/hierarchy1#2"/>
    <dgm:cxn modelId="{5C8DAA5D-B817-4A89-9C5A-9C4B55593091}" type="presParOf" srcId="{9968DCB4-329F-4F7F-A953-CAA74658DA35}" destId="{589EE530-7332-4FC0-AEB3-21BC4647231B}" srcOrd="0" destOrd="0" presId="urn:microsoft.com/office/officeart/2005/8/layout/hierarchy1#2"/>
    <dgm:cxn modelId="{734B4076-FF62-4AEB-AA72-AB279CA2630A}" type="presParOf" srcId="{9968DCB4-329F-4F7F-A953-CAA74658DA35}" destId="{19870FFC-FC6F-4D0D-BB4D-5DFC5F0E092F}" srcOrd="1" destOrd="0" presId="urn:microsoft.com/office/officeart/2005/8/layout/hierarchy1#2"/>
    <dgm:cxn modelId="{43EED321-F3DA-45F7-834E-54DD83588692}" type="presParOf" srcId="{2D87BC0C-18A4-445C-81D0-58CD85A96E2D}" destId="{4ABEDC98-70AA-45F7-B037-CBE54D02B6E8}" srcOrd="1" destOrd="0" presId="urn:microsoft.com/office/officeart/2005/8/layout/hierarchy1#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A806A5-8222-4365-ACFC-E9E20844A9B9}">
      <dsp:nvSpPr>
        <dsp:cNvPr id="0" name=""/>
        <dsp:cNvSpPr/>
      </dsp:nvSpPr>
      <dsp:spPr>
        <a:xfrm>
          <a:off x="1334623" y="579526"/>
          <a:ext cx="275962" cy="91440"/>
        </a:xfrm>
        <a:custGeom>
          <a:avLst/>
          <a:gdLst/>
          <a:ahLst/>
          <a:cxnLst/>
          <a:rect l="0" t="0" r="0" b="0"/>
          <a:pathLst>
            <a:path>
              <a:moveTo>
                <a:pt x="0" y="45720"/>
              </a:moveTo>
              <a:lnTo>
                <a:pt x="275962" y="45720"/>
              </a:lnTo>
            </a:path>
          </a:pathLst>
        </a:custGeom>
        <a:noFill/>
        <a:ln w="9525" cap="flat" cmpd="sng" algn="ctr">
          <a:solidFill>
            <a:schemeClr val="accent1">
              <a:shade val="90000"/>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pl-PL" sz="500" kern="1200"/>
        </a:p>
      </dsp:txBody>
      <dsp:txXfrm>
        <a:off x="1464940" y="623713"/>
        <a:ext cx="15328" cy="3065"/>
      </dsp:txXfrm>
    </dsp:sp>
    <dsp:sp modelId="{C6E56913-1D9F-43A5-9D68-8215558454E0}">
      <dsp:nvSpPr>
        <dsp:cNvPr id="0" name=""/>
        <dsp:cNvSpPr/>
      </dsp:nvSpPr>
      <dsp:spPr>
        <a:xfrm>
          <a:off x="3540" y="225381"/>
          <a:ext cx="1332882" cy="799729"/>
        </a:xfrm>
        <a:prstGeom prst="rect">
          <a:avLst/>
        </a:prstGeom>
        <a:solidFill>
          <a:schemeClr val="accent1">
            <a:shade val="5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GB" sz="1300" kern="1200" dirty="0"/>
            <a:t>Functional Design (WHAT)</a:t>
          </a:r>
          <a:endParaRPr lang="pl-PL" sz="1300" kern="1200" dirty="0"/>
        </a:p>
      </dsp:txBody>
      <dsp:txXfrm>
        <a:off x="3540" y="225381"/>
        <a:ext cx="1332882" cy="799729"/>
      </dsp:txXfrm>
    </dsp:sp>
    <dsp:sp modelId="{4EC37E8C-A6FC-4B13-BF24-8C19248C8669}">
      <dsp:nvSpPr>
        <dsp:cNvPr id="0" name=""/>
        <dsp:cNvSpPr/>
      </dsp:nvSpPr>
      <dsp:spPr>
        <a:xfrm>
          <a:off x="2974068" y="579526"/>
          <a:ext cx="275962" cy="91440"/>
        </a:xfrm>
        <a:custGeom>
          <a:avLst/>
          <a:gdLst/>
          <a:ahLst/>
          <a:cxnLst/>
          <a:rect l="0" t="0" r="0" b="0"/>
          <a:pathLst>
            <a:path>
              <a:moveTo>
                <a:pt x="0" y="45720"/>
              </a:moveTo>
              <a:lnTo>
                <a:pt x="275962" y="45720"/>
              </a:lnTo>
            </a:path>
          </a:pathLst>
        </a:custGeom>
        <a:noFill/>
        <a:ln w="9525" cap="flat" cmpd="sng" algn="ctr">
          <a:solidFill>
            <a:schemeClr val="accent1">
              <a:shade val="90000"/>
              <a:hueOff val="0"/>
              <a:satOff val="-9788"/>
              <a:lumOff val="1125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pl-PL" sz="500" kern="1200"/>
        </a:p>
      </dsp:txBody>
      <dsp:txXfrm>
        <a:off x="3104386" y="623713"/>
        <a:ext cx="15328" cy="3065"/>
      </dsp:txXfrm>
    </dsp:sp>
    <dsp:sp modelId="{DB71863E-4874-43E0-970B-A278A60C5D9A}">
      <dsp:nvSpPr>
        <dsp:cNvPr id="0" name=""/>
        <dsp:cNvSpPr/>
      </dsp:nvSpPr>
      <dsp:spPr>
        <a:xfrm>
          <a:off x="1642986" y="225381"/>
          <a:ext cx="1332882" cy="799729"/>
        </a:xfrm>
        <a:prstGeom prst="rect">
          <a:avLst/>
        </a:prstGeom>
        <a:solidFill>
          <a:schemeClr val="accent1">
            <a:shade val="50000"/>
            <a:hueOff val="0"/>
            <a:satOff val="-9431"/>
            <a:lumOff val="1086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GB" sz="1300" kern="1200" dirty="0"/>
            <a:t>Technical Design</a:t>
          </a:r>
        </a:p>
        <a:p>
          <a:pPr marL="0" lvl="0" indent="0" algn="ctr" defTabSz="577850">
            <a:lnSpc>
              <a:spcPct val="90000"/>
            </a:lnSpc>
            <a:spcBef>
              <a:spcPct val="0"/>
            </a:spcBef>
            <a:spcAft>
              <a:spcPct val="35000"/>
            </a:spcAft>
            <a:buNone/>
          </a:pPr>
          <a:r>
            <a:rPr lang="en-GB" sz="1300" kern="1200" dirty="0"/>
            <a:t>(HOW)</a:t>
          </a:r>
          <a:endParaRPr lang="pl-PL" sz="1300" kern="1200" dirty="0"/>
        </a:p>
      </dsp:txBody>
      <dsp:txXfrm>
        <a:off x="1642986" y="225381"/>
        <a:ext cx="1332882" cy="799729"/>
      </dsp:txXfrm>
    </dsp:sp>
    <dsp:sp modelId="{3F0B4C31-E723-4A28-8852-977FEAE46477}">
      <dsp:nvSpPr>
        <dsp:cNvPr id="0" name=""/>
        <dsp:cNvSpPr/>
      </dsp:nvSpPr>
      <dsp:spPr>
        <a:xfrm>
          <a:off x="669982" y="1023311"/>
          <a:ext cx="3278890" cy="275962"/>
        </a:xfrm>
        <a:custGeom>
          <a:avLst/>
          <a:gdLst/>
          <a:ahLst/>
          <a:cxnLst/>
          <a:rect l="0" t="0" r="0" b="0"/>
          <a:pathLst>
            <a:path>
              <a:moveTo>
                <a:pt x="3278890" y="0"/>
              </a:moveTo>
              <a:lnTo>
                <a:pt x="3278890" y="155081"/>
              </a:lnTo>
              <a:lnTo>
                <a:pt x="0" y="155081"/>
              </a:lnTo>
              <a:lnTo>
                <a:pt x="0" y="275962"/>
              </a:lnTo>
            </a:path>
          </a:pathLst>
        </a:custGeom>
        <a:noFill/>
        <a:ln w="9525" cap="flat" cmpd="sng" algn="ctr">
          <a:solidFill>
            <a:schemeClr val="accent1">
              <a:shade val="90000"/>
              <a:hueOff val="0"/>
              <a:satOff val="-19576"/>
              <a:lumOff val="2251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pl-PL" sz="500" kern="1200"/>
        </a:p>
      </dsp:txBody>
      <dsp:txXfrm>
        <a:off x="2227097" y="1159759"/>
        <a:ext cx="164659" cy="3065"/>
      </dsp:txXfrm>
    </dsp:sp>
    <dsp:sp modelId="{74B2CB6A-EE9E-4CAE-91D4-F4DFDC277537}">
      <dsp:nvSpPr>
        <dsp:cNvPr id="0" name=""/>
        <dsp:cNvSpPr/>
      </dsp:nvSpPr>
      <dsp:spPr>
        <a:xfrm>
          <a:off x="3282431" y="225381"/>
          <a:ext cx="1332882" cy="799729"/>
        </a:xfrm>
        <a:prstGeom prst="rect">
          <a:avLst/>
        </a:prstGeom>
        <a:solidFill>
          <a:schemeClr val="accent1">
            <a:shade val="50000"/>
            <a:hueOff val="0"/>
            <a:satOff val="-18863"/>
            <a:lumOff val="21734"/>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GB" sz="1300" kern="1200"/>
            <a:t>Implementation</a:t>
          </a:r>
          <a:endParaRPr lang="pl-PL" sz="1300" kern="1200"/>
        </a:p>
      </dsp:txBody>
      <dsp:txXfrm>
        <a:off x="3282431" y="225381"/>
        <a:ext cx="1332882" cy="799729"/>
      </dsp:txXfrm>
    </dsp:sp>
    <dsp:sp modelId="{E4F6FDCE-4633-46B5-AD4B-453509C61B1F}">
      <dsp:nvSpPr>
        <dsp:cNvPr id="0" name=""/>
        <dsp:cNvSpPr/>
      </dsp:nvSpPr>
      <dsp:spPr>
        <a:xfrm>
          <a:off x="1334623" y="1685818"/>
          <a:ext cx="275962" cy="91440"/>
        </a:xfrm>
        <a:custGeom>
          <a:avLst/>
          <a:gdLst/>
          <a:ahLst/>
          <a:cxnLst/>
          <a:rect l="0" t="0" r="0" b="0"/>
          <a:pathLst>
            <a:path>
              <a:moveTo>
                <a:pt x="0" y="45720"/>
              </a:moveTo>
              <a:lnTo>
                <a:pt x="275962" y="45720"/>
              </a:lnTo>
            </a:path>
          </a:pathLst>
        </a:custGeom>
        <a:noFill/>
        <a:ln w="9525" cap="flat" cmpd="sng" algn="ctr">
          <a:solidFill>
            <a:schemeClr val="accent1">
              <a:shade val="90000"/>
              <a:hueOff val="0"/>
              <a:satOff val="-29365"/>
              <a:lumOff val="3376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pl-PL" sz="500" kern="1200"/>
        </a:p>
      </dsp:txBody>
      <dsp:txXfrm>
        <a:off x="1464940" y="1730005"/>
        <a:ext cx="15328" cy="3065"/>
      </dsp:txXfrm>
    </dsp:sp>
    <dsp:sp modelId="{4AE90BBF-C690-4BD8-B615-A957B364A1E5}">
      <dsp:nvSpPr>
        <dsp:cNvPr id="0" name=""/>
        <dsp:cNvSpPr/>
      </dsp:nvSpPr>
      <dsp:spPr>
        <a:xfrm>
          <a:off x="3540" y="1331674"/>
          <a:ext cx="1332882" cy="799729"/>
        </a:xfrm>
        <a:prstGeom prst="rect">
          <a:avLst/>
        </a:prstGeom>
        <a:solidFill>
          <a:schemeClr val="accent1">
            <a:shade val="50000"/>
            <a:hueOff val="0"/>
            <a:satOff val="-28294"/>
            <a:lumOff val="3260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GB" sz="1300" kern="1200"/>
            <a:t>Deployment</a:t>
          </a:r>
          <a:endParaRPr lang="pl-PL" sz="1300" kern="1200"/>
        </a:p>
      </dsp:txBody>
      <dsp:txXfrm>
        <a:off x="3540" y="1331674"/>
        <a:ext cx="1332882" cy="799729"/>
      </dsp:txXfrm>
    </dsp:sp>
    <dsp:sp modelId="{0CD403F8-ADAC-4652-93D3-63C1A8A1D59B}">
      <dsp:nvSpPr>
        <dsp:cNvPr id="0" name=""/>
        <dsp:cNvSpPr/>
      </dsp:nvSpPr>
      <dsp:spPr>
        <a:xfrm>
          <a:off x="2974068" y="1685818"/>
          <a:ext cx="275962" cy="91440"/>
        </a:xfrm>
        <a:custGeom>
          <a:avLst/>
          <a:gdLst/>
          <a:ahLst/>
          <a:cxnLst/>
          <a:rect l="0" t="0" r="0" b="0"/>
          <a:pathLst>
            <a:path>
              <a:moveTo>
                <a:pt x="0" y="45720"/>
              </a:moveTo>
              <a:lnTo>
                <a:pt x="275962" y="45720"/>
              </a:lnTo>
            </a:path>
          </a:pathLst>
        </a:custGeom>
        <a:noFill/>
        <a:ln w="9525" cap="flat" cmpd="sng" algn="ctr">
          <a:solidFill>
            <a:schemeClr val="accent1">
              <a:shade val="90000"/>
              <a:hueOff val="0"/>
              <a:satOff val="-39153"/>
              <a:lumOff val="4502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pl-PL" sz="500" kern="1200"/>
        </a:p>
      </dsp:txBody>
      <dsp:txXfrm>
        <a:off x="3104386" y="1730005"/>
        <a:ext cx="15328" cy="3065"/>
      </dsp:txXfrm>
    </dsp:sp>
    <dsp:sp modelId="{408835D9-6EF1-4E50-A4F3-9F4758EBD69F}">
      <dsp:nvSpPr>
        <dsp:cNvPr id="0" name=""/>
        <dsp:cNvSpPr/>
      </dsp:nvSpPr>
      <dsp:spPr>
        <a:xfrm>
          <a:off x="1642986" y="1331674"/>
          <a:ext cx="1332882" cy="799729"/>
        </a:xfrm>
        <a:prstGeom prst="rect">
          <a:avLst/>
        </a:prstGeom>
        <a:solidFill>
          <a:schemeClr val="accent1">
            <a:shade val="50000"/>
            <a:hueOff val="0"/>
            <a:satOff val="-37726"/>
            <a:lumOff val="4346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GB" sz="1300" kern="1200" dirty="0"/>
            <a:t>Usage</a:t>
          </a:r>
          <a:endParaRPr lang="pl-PL" sz="1300" kern="1200" dirty="0"/>
        </a:p>
      </dsp:txBody>
      <dsp:txXfrm>
        <a:off x="1642986" y="1331674"/>
        <a:ext cx="1332882" cy="799729"/>
      </dsp:txXfrm>
    </dsp:sp>
    <dsp:sp modelId="{33D12402-1281-449E-B560-8D33BFE3355C}">
      <dsp:nvSpPr>
        <dsp:cNvPr id="0" name=""/>
        <dsp:cNvSpPr/>
      </dsp:nvSpPr>
      <dsp:spPr>
        <a:xfrm>
          <a:off x="669982" y="2129603"/>
          <a:ext cx="3278890" cy="275962"/>
        </a:xfrm>
        <a:custGeom>
          <a:avLst/>
          <a:gdLst/>
          <a:ahLst/>
          <a:cxnLst/>
          <a:rect l="0" t="0" r="0" b="0"/>
          <a:pathLst>
            <a:path>
              <a:moveTo>
                <a:pt x="3278890" y="0"/>
              </a:moveTo>
              <a:lnTo>
                <a:pt x="3278890" y="155081"/>
              </a:lnTo>
              <a:lnTo>
                <a:pt x="0" y="155081"/>
              </a:lnTo>
              <a:lnTo>
                <a:pt x="0" y="275962"/>
              </a:lnTo>
            </a:path>
          </a:pathLst>
        </a:custGeom>
        <a:noFill/>
        <a:ln w="9525" cap="flat" cmpd="sng" algn="ctr">
          <a:solidFill>
            <a:schemeClr val="accent1">
              <a:shade val="90000"/>
              <a:hueOff val="0"/>
              <a:satOff val="-39153"/>
              <a:lumOff val="4502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pl-PL" sz="500" kern="1200"/>
        </a:p>
      </dsp:txBody>
      <dsp:txXfrm>
        <a:off x="2227097" y="2266052"/>
        <a:ext cx="164659" cy="3065"/>
      </dsp:txXfrm>
    </dsp:sp>
    <dsp:sp modelId="{50E67695-C523-470A-B2C1-10DEDB284EDE}">
      <dsp:nvSpPr>
        <dsp:cNvPr id="0" name=""/>
        <dsp:cNvSpPr/>
      </dsp:nvSpPr>
      <dsp:spPr>
        <a:xfrm>
          <a:off x="3282431" y="1331674"/>
          <a:ext cx="1332882" cy="799729"/>
        </a:xfrm>
        <a:prstGeom prst="rect">
          <a:avLst/>
        </a:prstGeom>
        <a:solidFill>
          <a:schemeClr val="accent1">
            <a:shade val="50000"/>
            <a:hueOff val="0"/>
            <a:satOff val="-47157"/>
            <a:lumOff val="54334"/>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GB" sz="1300" kern="1200"/>
            <a:t>Problem</a:t>
          </a:r>
          <a:endParaRPr lang="pl-PL" sz="1300" kern="1200"/>
        </a:p>
      </dsp:txBody>
      <dsp:txXfrm>
        <a:off x="3282431" y="1331674"/>
        <a:ext cx="1332882" cy="799729"/>
      </dsp:txXfrm>
    </dsp:sp>
    <dsp:sp modelId="{301A384B-A3F2-40B5-A4E6-6EF735763512}">
      <dsp:nvSpPr>
        <dsp:cNvPr id="0" name=""/>
        <dsp:cNvSpPr/>
      </dsp:nvSpPr>
      <dsp:spPr>
        <a:xfrm>
          <a:off x="1334623" y="2792111"/>
          <a:ext cx="275962" cy="91440"/>
        </a:xfrm>
        <a:custGeom>
          <a:avLst/>
          <a:gdLst/>
          <a:ahLst/>
          <a:cxnLst/>
          <a:rect l="0" t="0" r="0" b="0"/>
          <a:pathLst>
            <a:path>
              <a:moveTo>
                <a:pt x="0" y="45720"/>
              </a:moveTo>
              <a:lnTo>
                <a:pt x="275962" y="45720"/>
              </a:lnTo>
            </a:path>
          </a:pathLst>
        </a:custGeom>
        <a:noFill/>
        <a:ln w="9525" cap="flat" cmpd="sng" algn="ctr">
          <a:solidFill>
            <a:schemeClr val="accent1">
              <a:shade val="90000"/>
              <a:hueOff val="0"/>
              <a:satOff val="-29365"/>
              <a:lumOff val="3376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pl-PL" sz="500" kern="1200"/>
        </a:p>
      </dsp:txBody>
      <dsp:txXfrm>
        <a:off x="1464940" y="2836298"/>
        <a:ext cx="15328" cy="3065"/>
      </dsp:txXfrm>
    </dsp:sp>
    <dsp:sp modelId="{EC7020F7-37EE-4299-8A29-73B457425DE6}">
      <dsp:nvSpPr>
        <dsp:cNvPr id="0" name=""/>
        <dsp:cNvSpPr/>
      </dsp:nvSpPr>
      <dsp:spPr>
        <a:xfrm>
          <a:off x="3540" y="2437966"/>
          <a:ext cx="1332882" cy="799729"/>
        </a:xfrm>
        <a:prstGeom prst="rect">
          <a:avLst/>
        </a:prstGeom>
        <a:solidFill>
          <a:schemeClr val="accent1">
            <a:shade val="50000"/>
            <a:hueOff val="0"/>
            <a:satOff val="-37726"/>
            <a:lumOff val="4346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GB" sz="1300" kern="1200" dirty="0"/>
            <a:t>Bug Report</a:t>
          </a:r>
          <a:endParaRPr lang="pl-PL" sz="1300" kern="1200" dirty="0"/>
        </a:p>
      </dsp:txBody>
      <dsp:txXfrm>
        <a:off x="3540" y="2437966"/>
        <a:ext cx="1332882" cy="799729"/>
      </dsp:txXfrm>
    </dsp:sp>
    <dsp:sp modelId="{F1BBB1E7-D61A-4162-B557-031CE90E1172}">
      <dsp:nvSpPr>
        <dsp:cNvPr id="0" name=""/>
        <dsp:cNvSpPr/>
      </dsp:nvSpPr>
      <dsp:spPr>
        <a:xfrm>
          <a:off x="2974068" y="2792111"/>
          <a:ext cx="275962" cy="91440"/>
        </a:xfrm>
        <a:custGeom>
          <a:avLst/>
          <a:gdLst/>
          <a:ahLst/>
          <a:cxnLst/>
          <a:rect l="0" t="0" r="0" b="0"/>
          <a:pathLst>
            <a:path>
              <a:moveTo>
                <a:pt x="0" y="45720"/>
              </a:moveTo>
              <a:lnTo>
                <a:pt x="275962" y="45720"/>
              </a:lnTo>
            </a:path>
          </a:pathLst>
        </a:custGeom>
        <a:noFill/>
        <a:ln w="9525" cap="flat" cmpd="sng" algn="ctr">
          <a:solidFill>
            <a:schemeClr val="accent1">
              <a:shade val="90000"/>
              <a:hueOff val="0"/>
              <a:satOff val="-19576"/>
              <a:lumOff val="2251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pl-PL" sz="500" kern="1200"/>
        </a:p>
      </dsp:txBody>
      <dsp:txXfrm>
        <a:off x="3104386" y="2836298"/>
        <a:ext cx="15328" cy="3065"/>
      </dsp:txXfrm>
    </dsp:sp>
    <dsp:sp modelId="{AB909894-E846-4508-987C-521652ED02A4}">
      <dsp:nvSpPr>
        <dsp:cNvPr id="0" name=""/>
        <dsp:cNvSpPr/>
      </dsp:nvSpPr>
      <dsp:spPr>
        <a:xfrm>
          <a:off x="1642986" y="2437966"/>
          <a:ext cx="1332882" cy="799729"/>
        </a:xfrm>
        <a:prstGeom prst="rect">
          <a:avLst/>
        </a:prstGeom>
        <a:solidFill>
          <a:schemeClr val="accent1">
            <a:shade val="50000"/>
            <a:hueOff val="0"/>
            <a:satOff val="-28294"/>
            <a:lumOff val="3260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GB" sz="1300" kern="1200" dirty="0"/>
            <a:t>Vendor Evaluation</a:t>
          </a:r>
          <a:endParaRPr lang="pl-PL" sz="1300" kern="1200" dirty="0"/>
        </a:p>
      </dsp:txBody>
      <dsp:txXfrm>
        <a:off x="1642986" y="2437966"/>
        <a:ext cx="1332882" cy="799729"/>
      </dsp:txXfrm>
    </dsp:sp>
    <dsp:sp modelId="{0C0CD935-9DB3-425B-8740-D18D18CA8275}">
      <dsp:nvSpPr>
        <dsp:cNvPr id="0" name=""/>
        <dsp:cNvSpPr/>
      </dsp:nvSpPr>
      <dsp:spPr>
        <a:xfrm>
          <a:off x="669982" y="3235895"/>
          <a:ext cx="3278890" cy="275962"/>
        </a:xfrm>
        <a:custGeom>
          <a:avLst/>
          <a:gdLst/>
          <a:ahLst/>
          <a:cxnLst/>
          <a:rect l="0" t="0" r="0" b="0"/>
          <a:pathLst>
            <a:path>
              <a:moveTo>
                <a:pt x="3278890" y="0"/>
              </a:moveTo>
              <a:lnTo>
                <a:pt x="3278890" y="155081"/>
              </a:lnTo>
              <a:lnTo>
                <a:pt x="0" y="155081"/>
              </a:lnTo>
              <a:lnTo>
                <a:pt x="0" y="275962"/>
              </a:lnTo>
            </a:path>
          </a:pathLst>
        </a:custGeom>
        <a:noFill/>
        <a:ln w="9525" cap="flat" cmpd="sng" algn="ctr">
          <a:solidFill>
            <a:schemeClr val="accent1">
              <a:shade val="90000"/>
              <a:hueOff val="0"/>
              <a:satOff val="-9788"/>
              <a:lumOff val="1125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pl-PL" sz="500" kern="1200"/>
        </a:p>
      </dsp:txBody>
      <dsp:txXfrm>
        <a:off x="2227097" y="3372344"/>
        <a:ext cx="164659" cy="3065"/>
      </dsp:txXfrm>
    </dsp:sp>
    <dsp:sp modelId="{752590A6-786B-4E9E-85AB-F305631C1786}">
      <dsp:nvSpPr>
        <dsp:cNvPr id="0" name=""/>
        <dsp:cNvSpPr/>
      </dsp:nvSpPr>
      <dsp:spPr>
        <a:xfrm>
          <a:off x="3282431" y="2437966"/>
          <a:ext cx="1332882" cy="799729"/>
        </a:xfrm>
        <a:prstGeom prst="rect">
          <a:avLst/>
        </a:prstGeom>
        <a:solidFill>
          <a:schemeClr val="accent1">
            <a:shade val="50000"/>
            <a:hueOff val="0"/>
            <a:satOff val="-18863"/>
            <a:lumOff val="21734"/>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GB" sz="1300" kern="1200"/>
            <a:t>Fix</a:t>
          </a:r>
          <a:endParaRPr lang="pl-PL" sz="1300" kern="1200"/>
        </a:p>
      </dsp:txBody>
      <dsp:txXfrm>
        <a:off x="3282431" y="2437966"/>
        <a:ext cx="1332882" cy="799729"/>
      </dsp:txXfrm>
    </dsp:sp>
    <dsp:sp modelId="{3DE04F41-66EA-4BFD-B1A5-84110F78E421}">
      <dsp:nvSpPr>
        <dsp:cNvPr id="0" name=""/>
        <dsp:cNvSpPr/>
      </dsp:nvSpPr>
      <dsp:spPr>
        <a:xfrm>
          <a:off x="3540" y="3544258"/>
          <a:ext cx="1332882" cy="799729"/>
        </a:xfrm>
        <a:prstGeom prst="rect">
          <a:avLst/>
        </a:prstGeom>
        <a:solidFill>
          <a:schemeClr val="accent1">
            <a:shade val="50000"/>
            <a:hueOff val="0"/>
            <a:satOff val="-9431"/>
            <a:lumOff val="1086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GB" sz="1300" kern="1200"/>
            <a:t>Upgrade</a:t>
          </a:r>
          <a:endParaRPr lang="pl-PL" sz="1300" kern="1200"/>
        </a:p>
      </dsp:txBody>
      <dsp:txXfrm>
        <a:off x="3540" y="3544258"/>
        <a:ext cx="1332882" cy="7997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38E779-06F1-456D-AC76-9E7AE0F14CF7}">
      <dsp:nvSpPr>
        <dsp:cNvPr id="0" name=""/>
        <dsp:cNvSpPr/>
      </dsp:nvSpPr>
      <dsp:spPr>
        <a:xfrm>
          <a:off x="2835576" y="1911812"/>
          <a:ext cx="2336659" cy="2336659"/>
        </a:xfrm>
        <a:prstGeom prst="gear9">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GB" sz="2000" kern="1200" dirty="0"/>
            <a:t>Develop</a:t>
          </a:r>
        </a:p>
      </dsp:txBody>
      <dsp:txXfrm>
        <a:off x="3305348" y="2459163"/>
        <a:ext cx="1397115" cy="1201091"/>
      </dsp:txXfrm>
    </dsp:sp>
    <dsp:sp modelId="{4750702C-86E6-4252-8F7F-B1D41B491952}">
      <dsp:nvSpPr>
        <dsp:cNvPr id="0" name=""/>
        <dsp:cNvSpPr/>
      </dsp:nvSpPr>
      <dsp:spPr>
        <a:xfrm>
          <a:off x="1476065" y="1359511"/>
          <a:ext cx="1699388" cy="1699388"/>
        </a:xfrm>
        <a:prstGeom prst="gear6">
          <a:avLst/>
        </a:prstGeom>
        <a:solidFill>
          <a:schemeClr val="accent5">
            <a:hueOff val="1628513"/>
            <a:satOff val="5598"/>
            <a:lumOff val="-2686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GB" sz="2000" kern="1200" dirty="0"/>
            <a:t>Design</a:t>
          </a:r>
        </a:p>
      </dsp:txBody>
      <dsp:txXfrm>
        <a:off x="1903891" y="1789923"/>
        <a:ext cx="843736" cy="838564"/>
      </dsp:txXfrm>
    </dsp:sp>
    <dsp:sp modelId="{0F9E5B32-7FED-43EE-91B7-734D149EB8A8}">
      <dsp:nvSpPr>
        <dsp:cNvPr id="0" name=""/>
        <dsp:cNvSpPr/>
      </dsp:nvSpPr>
      <dsp:spPr>
        <a:xfrm rot="20700000">
          <a:off x="2431791" y="187106"/>
          <a:ext cx="1665054" cy="1665054"/>
        </a:xfrm>
        <a:prstGeom prst="gear6">
          <a:avLst/>
        </a:prstGeom>
        <a:solidFill>
          <a:schemeClr val="accent5">
            <a:hueOff val="3257026"/>
            <a:satOff val="11196"/>
            <a:lumOff val="-53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GB" sz="2000" kern="1200" dirty="0"/>
            <a:t>Evaluate</a:t>
          </a:r>
        </a:p>
      </dsp:txBody>
      <dsp:txXfrm rot="-20700000">
        <a:off x="2796986" y="552301"/>
        <a:ext cx="934663" cy="934663"/>
      </dsp:txXfrm>
    </dsp:sp>
    <dsp:sp modelId="{8B4C8217-C533-4166-81E7-62252E7CA253}">
      <dsp:nvSpPr>
        <dsp:cNvPr id="0" name=""/>
        <dsp:cNvSpPr/>
      </dsp:nvSpPr>
      <dsp:spPr>
        <a:xfrm rot="3681820">
          <a:off x="2747181" y="1829915"/>
          <a:ext cx="2990924" cy="2990924"/>
        </a:xfrm>
        <a:prstGeom prst="circularArrow">
          <a:avLst>
            <a:gd name="adj1" fmla="val 4688"/>
            <a:gd name="adj2" fmla="val 299029"/>
            <a:gd name="adj3" fmla="val 2517510"/>
            <a:gd name="adj4" fmla="val 15858383"/>
            <a:gd name="adj5" fmla="val 5469"/>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7449F0A-10B3-4405-8F7E-7045C5286F28}">
      <dsp:nvSpPr>
        <dsp:cNvPr id="0" name=""/>
        <dsp:cNvSpPr/>
      </dsp:nvSpPr>
      <dsp:spPr>
        <a:xfrm>
          <a:off x="1175106" y="983268"/>
          <a:ext cx="2173093" cy="2173093"/>
        </a:xfrm>
        <a:prstGeom prst="leftCircularArrow">
          <a:avLst>
            <a:gd name="adj1" fmla="val 6452"/>
            <a:gd name="adj2" fmla="val 429999"/>
            <a:gd name="adj3" fmla="val 10489124"/>
            <a:gd name="adj4" fmla="val 14837806"/>
            <a:gd name="adj5" fmla="val 7527"/>
          </a:avLst>
        </a:prstGeom>
        <a:solidFill>
          <a:schemeClr val="accent5">
            <a:hueOff val="1628513"/>
            <a:satOff val="5598"/>
            <a:lumOff val="-2686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9D43017-17D9-4C47-94A1-206F721C33A9}">
      <dsp:nvSpPr>
        <dsp:cNvPr id="0" name=""/>
        <dsp:cNvSpPr/>
      </dsp:nvSpPr>
      <dsp:spPr>
        <a:xfrm>
          <a:off x="2042752" y="-177835"/>
          <a:ext cx="2343032" cy="2343032"/>
        </a:xfrm>
        <a:prstGeom prst="circularArrow">
          <a:avLst>
            <a:gd name="adj1" fmla="val 5984"/>
            <a:gd name="adj2" fmla="val 394124"/>
            <a:gd name="adj3" fmla="val 13313824"/>
            <a:gd name="adj4" fmla="val 10508221"/>
            <a:gd name="adj5" fmla="val 6981"/>
          </a:avLst>
        </a:prstGeom>
        <a:solidFill>
          <a:schemeClr val="accent5">
            <a:hueOff val="3257026"/>
            <a:satOff val="11196"/>
            <a:lumOff val="-53726"/>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0C288B-04EA-4BDA-9181-63BDFB030086}">
      <dsp:nvSpPr>
        <dsp:cNvPr id="0" name=""/>
        <dsp:cNvSpPr/>
      </dsp:nvSpPr>
      <dsp:spPr>
        <a:xfrm>
          <a:off x="6736507" y="1257129"/>
          <a:ext cx="582800" cy="234023"/>
        </a:xfrm>
        <a:custGeom>
          <a:avLst/>
          <a:gdLst/>
          <a:ahLst/>
          <a:cxnLst/>
          <a:rect l="0" t="0" r="0" b="0"/>
          <a:pathLst>
            <a:path>
              <a:moveTo>
                <a:pt x="0" y="0"/>
              </a:moveTo>
              <a:lnTo>
                <a:pt x="0" y="159480"/>
              </a:lnTo>
              <a:lnTo>
                <a:pt x="582800" y="159480"/>
              </a:lnTo>
              <a:lnTo>
                <a:pt x="582800" y="234023"/>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39AEAB-5766-4C2D-8066-117DD8150A65}">
      <dsp:nvSpPr>
        <dsp:cNvPr id="0" name=""/>
        <dsp:cNvSpPr/>
      </dsp:nvSpPr>
      <dsp:spPr>
        <a:xfrm>
          <a:off x="6153707" y="1257129"/>
          <a:ext cx="582800" cy="234023"/>
        </a:xfrm>
        <a:custGeom>
          <a:avLst/>
          <a:gdLst/>
          <a:ahLst/>
          <a:cxnLst/>
          <a:rect l="0" t="0" r="0" b="0"/>
          <a:pathLst>
            <a:path>
              <a:moveTo>
                <a:pt x="582800" y="0"/>
              </a:moveTo>
              <a:lnTo>
                <a:pt x="582800" y="159480"/>
              </a:lnTo>
              <a:lnTo>
                <a:pt x="0" y="159480"/>
              </a:lnTo>
              <a:lnTo>
                <a:pt x="0" y="234023"/>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6A5E90-4D63-4F1B-B812-E081AE25F9F2}">
      <dsp:nvSpPr>
        <dsp:cNvPr id="0" name=""/>
        <dsp:cNvSpPr/>
      </dsp:nvSpPr>
      <dsp:spPr>
        <a:xfrm>
          <a:off x="3840290" y="512141"/>
          <a:ext cx="2896217" cy="234023"/>
        </a:xfrm>
        <a:custGeom>
          <a:avLst/>
          <a:gdLst/>
          <a:ahLst/>
          <a:cxnLst/>
          <a:rect l="0" t="0" r="0" b="0"/>
          <a:pathLst>
            <a:path>
              <a:moveTo>
                <a:pt x="0" y="0"/>
              </a:moveTo>
              <a:lnTo>
                <a:pt x="0" y="159480"/>
              </a:lnTo>
              <a:lnTo>
                <a:pt x="2896217" y="159480"/>
              </a:lnTo>
              <a:lnTo>
                <a:pt x="2896217" y="23402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8D33DC-E896-46A3-B828-ECB84DD776A8}">
      <dsp:nvSpPr>
        <dsp:cNvPr id="0" name=""/>
        <dsp:cNvSpPr/>
      </dsp:nvSpPr>
      <dsp:spPr>
        <a:xfrm>
          <a:off x="4405304" y="1257129"/>
          <a:ext cx="582800" cy="234023"/>
        </a:xfrm>
        <a:custGeom>
          <a:avLst/>
          <a:gdLst/>
          <a:ahLst/>
          <a:cxnLst/>
          <a:rect l="0" t="0" r="0" b="0"/>
          <a:pathLst>
            <a:path>
              <a:moveTo>
                <a:pt x="0" y="0"/>
              </a:moveTo>
              <a:lnTo>
                <a:pt x="0" y="159480"/>
              </a:lnTo>
              <a:lnTo>
                <a:pt x="582800" y="159480"/>
              </a:lnTo>
              <a:lnTo>
                <a:pt x="582800" y="234023"/>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619991-4074-4238-A6B4-F79AB0B392FC}">
      <dsp:nvSpPr>
        <dsp:cNvPr id="0" name=""/>
        <dsp:cNvSpPr/>
      </dsp:nvSpPr>
      <dsp:spPr>
        <a:xfrm>
          <a:off x="3822503" y="1257129"/>
          <a:ext cx="582800" cy="234023"/>
        </a:xfrm>
        <a:custGeom>
          <a:avLst/>
          <a:gdLst/>
          <a:ahLst/>
          <a:cxnLst/>
          <a:rect l="0" t="0" r="0" b="0"/>
          <a:pathLst>
            <a:path>
              <a:moveTo>
                <a:pt x="582800" y="0"/>
              </a:moveTo>
              <a:lnTo>
                <a:pt x="582800" y="159480"/>
              </a:lnTo>
              <a:lnTo>
                <a:pt x="0" y="159480"/>
              </a:lnTo>
              <a:lnTo>
                <a:pt x="0" y="234023"/>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4C69EB-A25F-43A3-A1F1-346DC971B8EB}">
      <dsp:nvSpPr>
        <dsp:cNvPr id="0" name=""/>
        <dsp:cNvSpPr/>
      </dsp:nvSpPr>
      <dsp:spPr>
        <a:xfrm>
          <a:off x="3840290" y="512141"/>
          <a:ext cx="565013" cy="234023"/>
        </a:xfrm>
        <a:custGeom>
          <a:avLst/>
          <a:gdLst/>
          <a:ahLst/>
          <a:cxnLst/>
          <a:rect l="0" t="0" r="0" b="0"/>
          <a:pathLst>
            <a:path>
              <a:moveTo>
                <a:pt x="0" y="0"/>
              </a:moveTo>
              <a:lnTo>
                <a:pt x="0" y="159480"/>
              </a:lnTo>
              <a:lnTo>
                <a:pt x="565013" y="159480"/>
              </a:lnTo>
              <a:lnTo>
                <a:pt x="565013" y="23402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E1F088-E304-4725-89A5-46109A2C13BC}">
      <dsp:nvSpPr>
        <dsp:cNvPr id="0" name=""/>
        <dsp:cNvSpPr/>
      </dsp:nvSpPr>
      <dsp:spPr>
        <a:xfrm>
          <a:off x="2074101" y="1257129"/>
          <a:ext cx="617304" cy="235202"/>
        </a:xfrm>
        <a:custGeom>
          <a:avLst/>
          <a:gdLst/>
          <a:ahLst/>
          <a:cxnLst/>
          <a:rect l="0" t="0" r="0" b="0"/>
          <a:pathLst>
            <a:path>
              <a:moveTo>
                <a:pt x="0" y="0"/>
              </a:moveTo>
              <a:lnTo>
                <a:pt x="0" y="160659"/>
              </a:lnTo>
              <a:lnTo>
                <a:pt x="617304" y="160659"/>
              </a:lnTo>
              <a:lnTo>
                <a:pt x="617304" y="235202"/>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A4A500-9B9A-4264-BC47-24E913BC9CD4}">
      <dsp:nvSpPr>
        <dsp:cNvPr id="0" name=""/>
        <dsp:cNvSpPr/>
      </dsp:nvSpPr>
      <dsp:spPr>
        <a:xfrm>
          <a:off x="1491300" y="1257129"/>
          <a:ext cx="582800" cy="234023"/>
        </a:xfrm>
        <a:custGeom>
          <a:avLst/>
          <a:gdLst/>
          <a:ahLst/>
          <a:cxnLst/>
          <a:rect l="0" t="0" r="0" b="0"/>
          <a:pathLst>
            <a:path>
              <a:moveTo>
                <a:pt x="582800" y="0"/>
              </a:moveTo>
              <a:lnTo>
                <a:pt x="582800" y="159480"/>
              </a:lnTo>
              <a:lnTo>
                <a:pt x="0" y="159480"/>
              </a:lnTo>
              <a:lnTo>
                <a:pt x="0" y="234023"/>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6FEB1E-BF13-4511-A247-9478E0675C00}">
      <dsp:nvSpPr>
        <dsp:cNvPr id="0" name=""/>
        <dsp:cNvSpPr/>
      </dsp:nvSpPr>
      <dsp:spPr>
        <a:xfrm>
          <a:off x="2074101" y="512141"/>
          <a:ext cx="1766189" cy="234023"/>
        </a:xfrm>
        <a:custGeom>
          <a:avLst/>
          <a:gdLst/>
          <a:ahLst/>
          <a:cxnLst/>
          <a:rect l="0" t="0" r="0" b="0"/>
          <a:pathLst>
            <a:path>
              <a:moveTo>
                <a:pt x="1766189" y="0"/>
              </a:moveTo>
              <a:lnTo>
                <a:pt x="1766189" y="159480"/>
              </a:lnTo>
              <a:lnTo>
                <a:pt x="0" y="159480"/>
              </a:lnTo>
              <a:lnTo>
                <a:pt x="0" y="23402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F0A89F-F4C3-47A9-9E83-36914FBF2624}">
      <dsp:nvSpPr>
        <dsp:cNvPr id="0" name=""/>
        <dsp:cNvSpPr/>
      </dsp:nvSpPr>
      <dsp:spPr>
        <a:xfrm>
          <a:off x="944073" y="512141"/>
          <a:ext cx="2896217" cy="234023"/>
        </a:xfrm>
        <a:custGeom>
          <a:avLst/>
          <a:gdLst/>
          <a:ahLst/>
          <a:cxnLst/>
          <a:rect l="0" t="0" r="0" b="0"/>
          <a:pathLst>
            <a:path>
              <a:moveTo>
                <a:pt x="2896217" y="0"/>
              </a:moveTo>
              <a:lnTo>
                <a:pt x="2896217" y="159480"/>
              </a:lnTo>
              <a:lnTo>
                <a:pt x="0" y="159480"/>
              </a:lnTo>
              <a:lnTo>
                <a:pt x="0" y="23402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586D87-BD8F-4511-844F-5BED1811864B}">
      <dsp:nvSpPr>
        <dsp:cNvPr id="0" name=""/>
        <dsp:cNvSpPr/>
      </dsp:nvSpPr>
      <dsp:spPr>
        <a:xfrm>
          <a:off x="3437957" y="1178"/>
          <a:ext cx="804666" cy="510963"/>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9211E2-CC41-47AB-BF36-F2255CE6462F}">
      <dsp:nvSpPr>
        <dsp:cNvPr id="0" name=""/>
        <dsp:cNvSpPr/>
      </dsp:nvSpPr>
      <dsp:spPr>
        <a:xfrm>
          <a:off x="3527364" y="86115"/>
          <a:ext cx="804666" cy="510963"/>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Project</a:t>
          </a:r>
        </a:p>
      </dsp:txBody>
      <dsp:txXfrm>
        <a:off x="3542330" y="101081"/>
        <a:ext cx="774734" cy="481031"/>
      </dsp:txXfrm>
    </dsp:sp>
    <dsp:sp modelId="{1F683F27-2B8D-4B7A-8849-C9E5ECFA9518}">
      <dsp:nvSpPr>
        <dsp:cNvPr id="0" name=""/>
        <dsp:cNvSpPr/>
      </dsp:nvSpPr>
      <dsp:spPr>
        <a:xfrm>
          <a:off x="468467" y="746165"/>
          <a:ext cx="951212" cy="510963"/>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72C170-35FF-4880-8E07-5B59F237E890}">
      <dsp:nvSpPr>
        <dsp:cNvPr id="0" name=""/>
        <dsp:cNvSpPr/>
      </dsp:nvSpPr>
      <dsp:spPr>
        <a:xfrm>
          <a:off x="557874" y="831102"/>
          <a:ext cx="951212" cy="510963"/>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Feasibility study</a:t>
          </a:r>
        </a:p>
      </dsp:txBody>
      <dsp:txXfrm>
        <a:off x="572840" y="846068"/>
        <a:ext cx="921280" cy="481031"/>
      </dsp:txXfrm>
    </dsp:sp>
    <dsp:sp modelId="{5F4B0246-CCE8-4C47-A0B5-35C090735368}">
      <dsp:nvSpPr>
        <dsp:cNvPr id="0" name=""/>
        <dsp:cNvSpPr/>
      </dsp:nvSpPr>
      <dsp:spPr>
        <a:xfrm>
          <a:off x="1598494" y="746165"/>
          <a:ext cx="951212" cy="510963"/>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1A37D3-10EC-4682-8236-FBFD3D9B4B32}">
      <dsp:nvSpPr>
        <dsp:cNvPr id="0" name=""/>
        <dsp:cNvSpPr/>
      </dsp:nvSpPr>
      <dsp:spPr>
        <a:xfrm>
          <a:off x="1687902" y="831102"/>
          <a:ext cx="951212" cy="510963"/>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Analyse</a:t>
          </a:r>
        </a:p>
      </dsp:txBody>
      <dsp:txXfrm>
        <a:off x="1702868" y="846068"/>
        <a:ext cx="921280" cy="481031"/>
      </dsp:txXfrm>
    </dsp:sp>
    <dsp:sp modelId="{A0948782-2BA8-4A02-B9B4-B6EEC81C91FF}">
      <dsp:nvSpPr>
        <dsp:cNvPr id="0" name=""/>
        <dsp:cNvSpPr/>
      </dsp:nvSpPr>
      <dsp:spPr>
        <a:xfrm>
          <a:off x="997906" y="1491153"/>
          <a:ext cx="986786" cy="5109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8DF051-EF37-4A5A-ADC3-6168DB652042}">
      <dsp:nvSpPr>
        <dsp:cNvPr id="0" name=""/>
        <dsp:cNvSpPr/>
      </dsp:nvSpPr>
      <dsp:spPr>
        <a:xfrm>
          <a:off x="1087314" y="1576090"/>
          <a:ext cx="986786" cy="51096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Requirements identification</a:t>
          </a:r>
        </a:p>
      </dsp:txBody>
      <dsp:txXfrm>
        <a:off x="1102280" y="1591056"/>
        <a:ext cx="956854" cy="481031"/>
      </dsp:txXfrm>
    </dsp:sp>
    <dsp:sp modelId="{0B8C2D51-0F00-4216-B2C1-A6BBB579FFA0}">
      <dsp:nvSpPr>
        <dsp:cNvPr id="0" name=""/>
        <dsp:cNvSpPr/>
      </dsp:nvSpPr>
      <dsp:spPr>
        <a:xfrm>
          <a:off x="2198012" y="1492331"/>
          <a:ext cx="986786" cy="5109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3C2D0E-CFA3-4803-8C63-C1E60B40EE07}">
      <dsp:nvSpPr>
        <dsp:cNvPr id="0" name=""/>
        <dsp:cNvSpPr/>
      </dsp:nvSpPr>
      <dsp:spPr>
        <a:xfrm>
          <a:off x="2287420" y="1577268"/>
          <a:ext cx="986786" cy="51096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Requirements specification</a:t>
          </a:r>
        </a:p>
      </dsp:txBody>
      <dsp:txXfrm>
        <a:off x="2302386" y="1592234"/>
        <a:ext cx="956854" cy="481031"/>
      </dsp:txXfrm>
    </dsp:sp>
    <dsp:sp modelId="{5CAF07CA-2E8C-479A-919F-57AA5AA9D6CC}">
      <dsp:nvSpPr>
        <dsp:cNvPr id="0" name=""/>
        <dsp:cNvSpPr/>
      </dsp:nvSpPr>
      <dsp:spPr>
        <a:xfrm>
          <a:off x="3929698" y="746165"/>
          <a:ext cx="951212" cy="510963"/>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64829B-05F4-4FEE-89CB-530604B5CEFF}">
      <dsp:nvSpPr>
        <dsp:cNvPr id="0" name=""/>
        <dsp:cNvSpPr/>
      </dsp:nvSpPr>
      <dsp:spPr>
        <a:xfrm>
          <a:off x="4019105" y="831102"/>
          <a:ext cx="951212" cy="510963"/>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Design</a:t>
          </a:r>
        </a:p>
      </dsp:txBody>
      <dsp:txXfrm>
        <a:off x="4034071" y="846068"/>
        <a:ext cx="921280" cy="481031"/>
      </dsp:txXfrm>
    </dsp:sp>
    <dsp:sp modelId="{DC0B1989-662E-4148-8C16-4D9457476343}">
      <dsp:nvSpPr>
        <dsp:cNvPr id="0" name=""/>
        <dsp:cNvSpPr/>
      </dsp:nvSpPr>
      <dsp:spPr>
        <a:xfrm>
          <a:off x="3329110" y="1491153"/>
          <a:ext cx="986786" cy="5109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A551F2-9C86-43A0-8EA6-34916484A2D2}">
      <dsp:nvSpPr>
        <dsp:cNvPr id="0" name=""/>
        <dsp:cNvSpPr/>
      </dsp:nvSpPr>
      <dsp:spPr>
        <a:xfrm>
          <a:off x="3418517" y="1576090"/>
          <a:ext cx="986786" cy="51096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Logical design</a:t>
          </a:r>
        </a:p>
      </dsp:txBody>
      <dsp:txXfrm>
        <a:off x="3433483" y="1591056"/>
        <a:ext cx="956854" cy="481031"/>
      </dsp:txXfrm>
    </dsp:sp>
    <dsp:sp modelId="{9C927073-01A8-4D70-B4A4-46468776F1F9}">
      <dsp:nvSpPr>
        <dsp:cNvPr id="0" name=""/>
        <dsp:cNvSpPr/>
      </dsp:nvSpPr>
      <dsp:spPr>
        <a:xfrm>
          <a:off x="4494711" y="1491153"/>
          <a:ext cx="986786" cy="5109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B8445E-AE9E-4816-9BF0-083DE2878ED1}">
      <dsp:nvSpPr>
        <dsp:cNvPr id="0" name=""/>
        <dsp:cNvSpPr/>
      </dsp:nvSpPr>
      <dsp:spPr>
        <a:xfrm>
          <a:off x="4584119" y="1576090"/>
          <a:ext cx="986786" cy="51096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Physical design</a:t>
          </a:r>
        </a:p>
      </dsp:txBody>
      <dsp:txXfrm>
        <a:off x="4599085" y="1591056"/>
        <a:ext cx="956854" cy="481031"/>
      </dsp:txXfrm>
    </dsp:sp>
    <dsp:sp modelId="{BF8C8E28-16CB-4F69-A978-2766FEAA2943}">
      <dsp:nvSpPr>
        <dsp:cNvPr id="0" name=""/>
        <dsp:cNvSpPr/>
      </dsp:nvSpPr>
      <dsp:spPr>
        <a:xfrm>
          <a:off x="6260901" y="746165"/>
          <a:ext cx="951212" cy="510963"/>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091CCC-8DAB-49FC-8A2F-DBA8EFBFF2FB}">
      <dsp:nvSpPr>
        <dsp:cNvPr id="0" name=""/>
        <dsp:cNvSpPr/>
      </dsp:nvSpPr>
      <dsp:spPr>
        <a:xfrm>
          <a:off x="6350309" y="831102"/>
          <a:ext cx="951212" cy="510963"/>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Build</a:t>
          </a:r>
        </a:p>
      </dsp:txBody>
      <dsp:txXfrm>
        <a:off x="6365275" y="846068"/>
        <a:ext cx="921280" cy="481031"/>
      </dsp:txXfrm>
    </dsp:sp>
    <dsp:sp modelId="{A555A299-9714-497E-9398-8853BBCB22D2}">
      <dsp:nvSpPr>
        <dsp:cNvPr id="0" name=""/>
        <dsp:cNvSpPr/>
      </dsp:nvSpPr>
      <dsp:spPr>
        <a:xfrm>
          <a:off x="5660313" y="1491153"/>
          <a:ext cx="986786" cy="5109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39C83E-A396-49EA-BFE4-274BF9C72365}">
      <dsp:nvSpPr>
        <dsp:cNvPr id="0" name=""/>
        <dsp:cNvSpPr/>
      </dsp:nvSpPr>
      <dsp:spPr>
        <a:xfrm>
          <a:off x="5749720" y="1576090"/>
          <a:ext cx="986786" cy="51096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Coding</a:t>
          </a:r>
        </a:p>
      </dsp:txBody>
      <dsp:txXfrm>
        <a:off x="5764686" y="1591056"/>
        <a:ext cx="956854" cy="481031"/>
      </dsp:txXfrm>
    </dsp:sp>
    <dsp:sp modelId="{589EE530-7332-4FC0-AEB3-21BC4647231B}">
      <dsp:nvSpPr>
        <dsp:cNvPr id="0" name=""/>
        <dsp:cNvSpPr/>
      </dsp:nvSpPr>
      <dsp:spPr>
        <a:xfrm>
          <a:off x="6825915" y="1491153"/>
          <a:ext cx="986786" cy="5109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870FFC-FC6F-4D0D-BB4D-5DFC5F0E092F}">
      <dsp:nvSpPr>
        <dsp:cNvPr id="0" name=""/>
        <dsp:cNvSpPr/>
      </dsp:nvSpPr>
      <dsp:spPr>
        <a:xfrm>
          <a:off x="6915322" y="1576090"/>
          <a:ext cx="986786" cy="51096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Unit testing</a:t>
          </a:r>
        </a:p>
      </dsp:txBody>
      <dsp:txXfrm>
        <a:off x="6930288" y="1591056"/>
        <a:ext cx="956854" cy="4810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0C288B-04EA-4BDA-9181-63BDFB030086}">
      <dsp:nvSpPr>
        <dsp:cNvPr id="0" name=""/>
        <dsp:cNvSpPr/>
      </dsp:nvSpPr>
      <dsp:spPr>
        <a:xfrm>
          <a:off x="7056948" y="1348288"/>
          <a:ext cx="625469" cy="251157"/>
        </a:xfrm>
        <a:custGeom>
          <a:avLst/>
          <a:gdLst/>
          <a:ahLst/>
          <a:cxnLst/>
          <a:rect l="0" t="0" r="0" b="0"/>
          <a:pathLst>
            <a:path>
              <a:moveTo>
                <a:pt x="0" y="0"/>
              </a:moveTo>
              <a:lnTo>
                <a:pt x="0" y="171156"/>
              </a:lnTo>
              <a:lnTo>
                <a:pt x="625469" y="171156"/>
              </a:lnTo>
              <a:lnTo>
                <a:pt x="625469" y="251157"/>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39AEAB-5766-4C2D-8066-117DD8150A65}">
      <dsp:nvSpPr>
        <dsp:cNvPr id="0" name=""/>
        <dsp:cNvSpPr/>
      </dsp:nvSpPr>
      <dsp:spPr>
        <a:xfrm>
          <a:off x="6431479" y="1348288"/>
          <a:ext cx="625469" cy="251157"/>
        </a:xfrm>
        <a:custGeom>
          <a:avLst/>
          <a:gdLst/>
          <a:ahLst/>
          <a:cxnLst/>
          <a:rect l="0" t="0" r="0" b="0"/>
          <a:pathLst>
            <a:path>
              <a:moveTo>
                <a:pt x="625469" y="0"/>
              </a:moveTo>
              <a:lnTo>
                <a:pt x="625469" y="171156"/>
              </a:lnTo>
              <a:lnTo>
                <a:pt x="0" y="171156"/>
              </a:lnTo>
              <a:lnTo>
                <a:pt x="0" y="251157"/>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6A5E90-4D63-4F1B-B812-E081AE25F9F2}">
      <dsp:nvSpPr>
        <dsp:cNvPr id="0" name=""/>
        <dsp:cNvSpPr/>
      </dsp:nvSpPr>
      <dsp:spPr>
        <a:xfrm>
          <a:off x="3948691" y="548759"/>
          <a:ext cx="3108257" cy="251157"/>
        </a:xfrm>
        <a:custGeom>
          <a:avLst/>
          <a:gdLst/>
          <a:ahLst/>
          <a:cxnLst/>
          <a:rect l="0" t="0" r="0" b="0"/>
          <a:pathLst>
            <a:path>
              <a:moveTo>
                <a:pt x="0" y="0"/>
              </a:moveTo>
              <a:lnTo>
                <a:pt x="0" y="171156"/>
              </a:lnTo>
              <a:lnTo>
                <a:pt x="3108257" y="171156"/>
              </a:lnTo>
              <a:lnTo>
                <a:pt x="3108257" y="251157"/>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8D33DC-E896-46A3-B828-ECB84DD776A8}">
      <dsp:nvSpPr>
        <dsp:cNvPr id="0" name=""/>
        <dsp:cNvSpPr/>
      </dsp:nvSpPr>
      <dsp:spPr>
        <a:xfrm>
          <a:off x="4555071" y="1348288"/>
          <a:ext cx="625469" cy="251157"/>
        </a:xfrm>
        <a:custGeom>
          <a:avLst/>
          <a:gdLst/>
          <a:ahLst/>
          <a:cxnLst/>
          <a:rect l="0" t="0" r="0" b="0"/>
          <a:pathLst>
            <a:path>
              <a:moveTo>
                <a:pt x="0" y="0"/>
              </a:moveTo>
              <a:lnTo>
                <a:pt x="0" y="171156"/>
              </a:lnTo>
              <a:lnTo>
                <a:pt x="625469" y="171156"/>
              </a:lnTo>
              <a:lnTo>
                <a:pt x="625469" y="251157"/>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619991-4074-4238-A6B4-F79AB0B392FC}">
      <dsp:nvSpPr>
        <dsp:cNvPr id="0" name=""/>
        <dsp:cNvSpPr/>
      </dsp:nvSpPr>
      <dsp:spPr>
        <a:xfrm>
          <a:off x="3929602" y="1348288"/>
          <a:ext cx="625469" cy="251157"/>
        </a:xfrm>
        <a:custGeom>
          <a:avLst/>
          <a:gdLst/>
          <a:ahLst/>
          <a:cxnLst/>
          <a:rect l="0" t="0" r="0" b="0"/>
          <a:pathLst>
            <a:path>
              <a:moveTo>
                <a:pt x="625469" y="0"/>
              </a:moveTo>
              <a:lnTo>
                <a:pt x="625469" y="171156"/>
              </a:lnTo>
              <a:lnTo>
                <a:pt x="0" y="171156"/>
              </a:lnTo>
              <a:lnTo>
                <a:pt x="0" y="251157"/>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4C69EB-A25F-43A3-A1F1-346DC971B8EB}">
      <dsp:nvSpPr>
        <dsp:cNvPr id="0" name=""/>
        <dsp:cNvSpPr/>
      </dsp:nvSpPr>
      <dsp:spPr>
        <a:xfrm>
          <a:off x="3948691" y="548759"/>
          <a:ext cx="606379" cy="251157"/>
        </a:xfrm>
        <a:custGeom>
          <a:avLst/>
          <a:gdLst/>
          <a:ahLst/>
          <a:cxnLst/>
          <a:rect l="0" t="0" r="0" b="0"/>
          <a:pathLst>
            <a:path>
              <a:moveTo>
                <a:pt x="0" y="0"/>
              </a:moveTo>
              <a:lnTo>
                <a:pt x="0" y="171156"/>
              </a:lnTo>
              <a:lnTo>
                <a:pt x="606379" y="171156"/>
              </a:lnTo>
              <a:lnTo>
                <a:pt x="606379" y="251157"/>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E1F088-E304-4725-89A5-46109A2C13BC}">
      <dsp:nvSpPr>
        <dsp:cNvPr id="0" name=""/>
        <dsp:cNvSpPr/>
      </dsp:nvSpPr>
      <dsp:spPr>
        <a:xfrm>
          <a:off x="2053194" y="1348288"/>
          <a:ext cx="625469" cy="251157"/>
        </a:xfrm>
        <a:custGeom>
          <a:avLst/>
          <a:gdLst/>
          <a:ahLst/>
          <a:cxnLst/>
          <a:rect l="0" t="0" r="0" b="0"/>
          <a:pathLst>
            <a:path>
              <a:moveTo>
                <a:pt x="0" y="0"/>
              </a:moveTo>
              <a:lnTo>
                <a:pt x="0" y="171156"/>
              </a:lnTo>
              <a:lnTo>
                <a:pt x="625469" y="171156"/>
              </a:lnTo>
              <a:lnTo>
                <a:pt x="625469" y="251157"/>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A4A500-9B9A-4264-BC47-24E913BC9CD4}">
      <dsp:nvSpPr>
        <dsp:cNvPr id="0" name=""/>
        <dsp:cNvSpPr/>
      </dsp:nvSpPr>
      <dsp:spPr>
        <a:xfrm>
          <a:off x="1427724" y="1348288"/>
          <a:ext cx="625469" cy="251157"/>
        </a:xfrm>
        <a:custGeom>
          <a:avLst/>
          <a:gdLst/>
          <a:ahLst/>
          <a:cxnLst/>
          <a:rect l="0" t="0" r="0" b="0"/>
          <a:pathLst>
            <a:path>
              <a:moveTo>
                <a:pt x="625469" y="0"/>
              </a:moveTo>
              <a:lnTo>
                <a:pt x="625469" y="171156"/>
              </a:lnTo>
              <a:lnTo>
                <a:pt x="0" y="171156"/>
              </a:lnTo>
              <a:lnTo>
                <a:pt x="0" y="251157"/>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6FEB1E-BF13-4511-A247-9478E0675C00}">
      <dsp:nvSpPr>
        <dsp:cNvPr id="0" name=""/>
        <dsp:cNvSpPr/>
      </dsp:nvSpPr>
      <dsp:spPr>
        <a:xfrm>
          <a:off x="2053194" y="548759"/>
          <a:ext cx="1895497" cy="251157"/>
        </a:xfrm>
        <a:custGeom>
          <a:avLst/>
          <a:gdLst/>
          <a:ahLst/>
          <a:cxnLst/>
          <a:rect l="0" t="0" r="0" b="0"/>
          <a:pathLst>
            <a:path>
              <a:moveTo>
                <a:pt x="1895497" y="0"/>
              </a:moveTo>
              <a:lnTo>
                <a:pt x="1895497" y="171156"/>
              </a:lnTo>
              <a:lnTo>
                <a:pt x="0" y="171156"/>
              </a:lnTo>
              <a:lnTo>
                <a:pt x="0" y="251157"/>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F0A89F-F4C3-47A9-9E83-36914FBF2624}">
      <dsp:nvSpPr>
        <dsp:cNvPr id="0" name=""/>
        <dsp:cNvSpPr/>
      </dsp:nvSpPr>
      <dsp:spPr>
        <a:xfrm>
          <a:off x="840434" y="548759"/>
          <a:ext cx="3108257" cy="251157"/>
        </a:xfrm>
        <a:custGeom>
          <a:avLst/>
          <a:gdLst/>
          <a:ahLst/>
          <a:cxnLst/>
          <a:rect l="0" t="0" r="0" b="0"/>
          <a:pathLst>
            <a:path>
              <a:moveTo>
                <a:pt x="3108257" y="0"/>
              </a:moveTo>
              <a:lnTo>
                <a:pt x="3108257" y="171156"/>
              </a:lnTo>
              <a:lnTo>
                <a:pt x="0" y="171156"/>
              </a:lnTo>
              <a:lnTo>
                <a:pt x="0" y="251157"/>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586D87-BD8F-4511-844F-5BED1811864B}">
      <dsp:nvSpPr>
        <dsp:cNvPr id="0" name=""/>
        <dsp:cNvSpPr/>
      </dsp:nvSpPr>
      <dsp:spPr>
        <a:xfrm>
          <a:off x="3516902" y="386"/>
          <a:ext cx="863578" cy="548372"/>
        </a:xfrm>
        <a:prstGeom prst="roundRect">
          <a:avLst>
            <a:gd name="adj" fmla="val 10000"/>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9211E2-CC41-47AB-BF36-F2255CE6462F}">
      <dsp:nvSpPr>
        <dsp:cNvPr id="0" name=""/>
        <dsp:cNvSpPr/>
      </dsp:nvSpPr>
      <dsp:spPr>
        <a:xfrm>
          <a:off x="3612855" y="91542"/>
          <a:ext cx="863578" cy="548372"/>
        </a:xfrm>
        <a:prstGeom prst="roundRect">
          <a:avLst>
            <a:gd name="adj" fmla="val 10000"/>
          </a:avLst>
        </a:prstGeom>
        <a:solidFill>
          <a:schemeClr val="accent5">
            <a:alpha val="90000"/>
            <a:tint val="4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Project product</a:t>
          </a:r>
        </a:p>
      </dsp:txBody>
      <dsp:txXfrm>
        <a:off x="3628916" y="107603"/>
        <a:ext cx="831456" cy="516250"/>
      </dsp:txXfrm>
    </dsp:sp>
    <dsp:sp modelId="{1F683F27-2B8D-4B7A-8849-C9E5ECFA9518}">
      <dsp:nvSpPr>
        <dsp:cNvPr id="0" name=""/>
        <dsp:cNvSpPr/>
      </dsp:nvSpPr>
      <dsp:spPr>
        <a:xfrm>
          <a:off x="330007" y="799916"/>
          <a:ext cx="1020853" cy="548372"/>
        </a:xfrm>
        <a:prstGeom prst="roundRect">
          <a:avLst>
            <a:gd name="adj" fmla="val 10000"/>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72C170-35FF-4880-8E07-5B59F237E890}">
      <dsp:nvSpPr>
        <dsp:cNvPr id="0" name=""/>
        <dsp:cNvSpPr/>
      </dsp:nvSpPr>
      <dsp:spPr>
        <a:xfrm>
          <a:off x="425960" y="891072"/>
          <a:ext cx="1020853" cy="548372"/>
        </a:xfrm>
        <a:prstGeom prst="roundRect">
          <a:avLst>
            <a:gd name="adj" fmla="val 10000"/>
          </a:avLst>
        </a:prstGeom>
        <a:solidFill>
          <a:schemeClr val="accent5">
            <a:alpha val="90000"/>
            <a:tint val="4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Feasibility study report</a:t>
          </a:r>
        </a:p>
      </dsp:txBody>
      <dsp:txXfrm>
        <a:off x="442021" y="907133"/>
        <a:ext cx="988731" cy="516250"/>
      </dsp:txXfrm>
    </dsp:sp>
    <dsp:sp modelId="{5F4B0246-CCE8-4C47-A0B5-35C090735368}">
      <dsp:nvSpPr>
        <dsp:cNvPr id="0" name=""/>
        <dsp:cNvSpPr/>
      </dsp:nvSpPr>
      <dsp:spPr>
        <a:xfrm>
          <a:off x="1542767" y="799916"/>
          <a:ext cx="1020853" cy="548372"/>
        </a:xfrm>
        <a:prstGeom prst="roundRect">
          <a:avLst>
            <a:gd name="adj" fmla="val 10000"/>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1A37D3-10EC-4682-8236-FBFD3D9B4B32}">
      <dsp:nvSpPr>
        <dsp:cNvPr id="0" name=""/>
        <dsp:cNvSpPr/>
      </dsp:nvSpPr>
      <dsp:spPr>
        <a:xfrm>
          <a:off x="1638720" y="891072"/>
          <a:ext cx="1020853" cy="548372"/>
        </a:xfrm>
        <a:prstGeom prst="roundRect">
          <a:avLst>
            <a:gd name="adj" fmla="val 10000"/>
          </a:avLst>
        </a:prstGeom>
        <a:solidFill>
          <a:schemeClr val="accent5">
            <a:alpha val="90000"/>
            <a:tint val="4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Analyse product</a:t>
          </a:r>
        </a:p>
      </dsp:txBody>
      <dsp:txXfrm>
        <a:off x="1654781" y="907133"/>
        <a:ext cx="988731" cy="516250"/>
      </dsp:txXfrm>
    </dsp:sp>
    <dsp:sp modelId="{A0948782-2BA8-4A02-B9B4-B6EEC81C91FF}">
      <dsp:nvSpPr>
        <dsp:cNvPr id="0" name=""/>
        <dsp:cNvSpPr/>
      </dsp:nvSpPr>
      <dsp:spPr>
        <a:xfrm>
          <a:off x="898208" y="1599446"/>
          <a:ext cx="1059032" cy="548372"/>
        </a:xfrm>
        <a:prstGeom prst="roundRect">
          <a:avLst>
            <a:gd name="adj" fmla="val 10000"/>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8DF051-EF37-4A5A-ADC3-6168DB652042}">
      <dsp:nvSpPr>
        <dsp:cNvPr id="0" name=""/>
        <dsp:cNvSpPr/>
      </dsp:nvSpPr>
      <dsp:spPr>
        <a:xfrm>
          <a:off x="994161" y="1690601"/>
          <a:ext cx="1059032" cy="548372"/>
        </a:xfrm>
        <a:prstGeom prst="roundRect">
          <a:avLst>
            <a:gd name="adj" fmla="val 10000"/>
          </a:avLst>
        </a:prstGeom>
        <a:solidFill>
          <a:schemeClr val="accent5">
            <a:alpha val="90000"/>
            <a:tint val="4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Requirements list</a:t>
          </a:r>
        </a:p>
      </dsp:txBody>
      <dsp:txXfrm>
        <a:off x="1010222" y="1706662"/>
        <a:ext cx="1026910" cy="516250"/>
      </dsp:txXfrm>
    </dsp:sp>
    <dsp:sp modelId="{0B8C2D51-0F00-4216-B2C1-A6BBB579FFA0}">
      <dsp:nvSpPr>
        <dsp:cNvPr id="0" name=""/>
        <dsp:cNvSpPr/>
      </dsp:nvSpPr>
      <dsp:spPr>
        <a:xfrm>
          <a:off x="2149147" y="1599446"/>
          <a:ext cx="1059032" cy="548372"/>
        </a:xfrm>
        <a:prstGeom prst="roundRect">
          <a:avLst>
            <a:gd name="adj" fmla="val 10000"/>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3C2D0E-CFA3-4803-8C63-C1E60B40EE07}">
      <dsp:nvSpPr>
        <dsp:cNvPr id="0" name=""/>
        <dsp:cNvSpPr/>
      </dsp:nvSpPr>
      <dsp:spPr>
        <a:xfrm>
          <a:off x="2245100" y="1690601"/>
          <a:ext cx="1059032" cy="548372"/>
        </a:xfrm>
        <a:prstGeom prst="roundRect">
          <a:avLst>
            <a:gd name="adj" fmla="val 10000"/>
          </a:avLst>
        </a:prstGeom>
        <a:solidFill>
          <a:schemeClr val="accent5">
            <a:alpha val="90000"/>
            <a:tint val="4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err="1"/>
            <a:t>SySR</a:t>
          </a:r>
          <a:endParaRPr lang="en-GB" sz="1200" kern="1200" dirty="0"/>
        </a:p>
      </dsp:txBody>
      <dsp:txXfrm>
        <a:off x="2261161" y="1706662"/>
        <a:ext cx="1026910" cy="516250"/>
      </dsp:txXfrm>
    </dsp:sp>
    <dsp:sp modelId="{5CAF07CA-2E8C-479A-919F-57AA5AA9D6CC}">
      <dsp:nvSpPr>
        <dsp:cNvPr id="0" name=""/>
        <dsp:cNvSpPr/>
      </dsp:nvSpPr>
      <dsp:spPr>
        <a:xfrm>
          <a:off x="4044644" y="799916"/>
          <a:ext cx="1020853" cy="548372"/>
        </a:xfrm>
        <a:prstGeom prst="roundRect">
          <a:avLst>
            <a:gd name="adj" fmla="val 10000"/>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64829B-05F4-4FEE-89CB-530604B5CEFF}">
      <dsp:nvSpPr>
        <dsp:cNvPr id="0" name=""/>
        <dsp:cNvSpPr/>
      </dsp:nvSpPr>
      <dsp:spPr>
        <a:xfrm>
          <a:off x="4140597" y="891072"/>
          <a:ext cx="1020853" cy="548372"/>
        </a:xfrm>
        <a:prstGeom prst="roundRect">
          <a:avLst>
            <a:gd name="adj" fmla="val 10000"/>
          </a:avLst>
        </a:prstGeom>
        <a:solidFill>
          <a:schemeClr val="accent5">
            <a:alpha val="90000"/>
            <a:tint val="4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Design</a:t>
          </a:r>
        </a:p>
      </dsp:txBody>
      <dsp:txXfrm>
        <a:off x="4156658" y="907133"/>
        <a:ext cx="988731" cy="516250"/>
      </dsp:txXfrm>
    </dsp:sp>
    <dsp:sp modelId="{DC0B1989-662E-4148-8C16-4D9457476343}">
      <dsp:nvSpPr>
        <dsp:cNvPr id="0" name=""/>
        <dsp:cNvSpPr/>
      </dsp:nvSpPr>
      <dsp:spPr>
        <a:xfrm>
          <a:off x="3400085" y="1599446"/>
          <a:ext cx="1059032" cy="548372"/>
        </a:xfrm>
        <a:prstGeom prst="roundRect">
          <a:avLst>
            <a:gd name="adj" fmla="val 10000"/>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A551F2-9C86-43A0-8EA6-34916484A2D2}">
      <dsp:nvSpPr>
        <dsp:cNvPr id="0" name=""/>
        <dsp:cNvSpPr/>
      </dsp:nvSpPr>
      <dsp:spPr>
        <a:xfrm>
          <a:off x="3496039" y="1690601"/>
          <a:ext cx="1059032" cy="548372"/>
        </a:xfrm>
        <a:prstGeom prst="roundRect">
          <a:avLst>
            <a:gd name="adj" fmla="val 10000"/>
          </a:avLst>
        </a:prstGeom>
        <a:solidFill>
          <a:schemeClr val="accent5">
            <a:alpha val="90000"/>
            <a:tint val="4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Logical model</a:t>
          </a:r>
        </a:p>
      </dsp:txBody>
      <dsp:txXfrm>
        <a:off x="3512100" y="1706662"/>
        <a:ext cx="1026910" cy="516250"/>
      </dsp:txXfrm>
    </dsp:sp>
    <dsp:sp modelId="{9C927073-01A8-4D70-B4A4-46468776F1F9}">
      <dsp:nvSpPr>
        <dsp:cNvPr id="0" name=""/>
        <dsp:cNvSpPr/>
      </dsp:nvSpPr>
      <dsp:spPr>
        <a:xfrm>
          <a:off x="4651024" y="1599446"/>
          <a:ext cx="1059032" cy="548372"/>
        </a:xfrm>
        <a:prstGeom prst="roundRect">
          <a:avLst>
            <a:gd name="adj" fmla="val 10000"/>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B8445E-AE9E-4816-9BF0-083DE2878ED1}">
      <dsp:nvSpPr>
        <dsp:cNvPr id="0" name=""/>
        <dsp:cNvSpPr/>
      </dsp:nvSpPr>
      <dsp:spPr>
        <a:xfrm>
          <a:off x="4746977" y="1690601"/>
          <a:ext cx="1059032" cy="548372"/>
        </a:xfrm>
        <a:prstGeom prst="roundRect">
          <a:avLst>
            <a:gd name="adj" fmla="val 10000"/>
          </a:avLst>
        </a:prstGeom>
        <a:solidFill>
          <a:schemeClr val="accent5">
            <a:alpha val="90000"/>
            <a:tint val="4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Physical model</a:t>
          </a:r>
        </a:p>
      </dsp:txBody>
      <dsp:txXfrm>
        <a:off x="4763038" y="1706662"/>
        <a:ext cx="1026910" cy="516250"/>
      </dsp:txXfrm>
    </dsp:sp>
    <dsp:sp modelId="{BF8C8E28-16CB-4F69-A978-2766FEAA2943}">
      <dsp:nvSpPr>
        <dsp:cNvPr id="0" name=""/>
        <dsp:cNvSpPr/>
      </dsp:nvSpPr>
      <dsp:spPr>
        <a:xfrm>
          <a:off x="6546522" y="799916"/>
          <a:ext cx="1020853" cy="548372"/>
        </a:xfrm>
        <a:prstGeom prst="roundRect">
          <a:avLst>
            <a:gd name="adj" fmla="val 10000"/>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091CCC-8DAB-49FC-8A2F-DBA8EFBFF2FB}">
      <dsp:nvSpPr>
        <dsp:cNvPr id="0" name=""/>
        <dsp:cNvSpPr/>
      </dsp:nvSpPr>
      <dsp:spPr>
        <a:xfrm>
          <a:off x="6642475" y="891072"/>
          <a:ext cx="1020853" cy="548372"/>
        </a:xfrm>
        <a:prstGeom prst="roundRect">
          <a:avLst>
            <a:gd name="adj" fmla="val 10000"/>
          </a:avLst>
        </a:prstGeom>
        <a:solidFill>
          <a:schemeClr val="accent5">
            <a:alpha val="90000"/>
            <a:tint val="4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Build</a:t>
          </a:r>
        </a:p>
      </dsp:txBody>
      <dsp:txXfrm>
        <a:off x="6658536" y="907133"/>
        <a:ext cx="988731" cy="516250"/>
      </dsp:txXfrm>
    </dsp:sp>
    <dsp:sp modelId="{A555A299-9714-497E-9398-8853BBCB22D2}">
      <dsp:nvSpPr>
        <dsp:cNvPr id="0" name=""/>
        <dsp:cNvSpPr/>
      </dsp:nvSpPr>
      <dsp:spPr>
        <a:xfrm>
          <a:off x="5901963" y="1599446"/>
          <a:ext cx="1059032" cy="548372"/>
        </a:xfrm>
        <a:prstGeom prst="roundRect">
          <a:avLst>
            <a:gd name="adj" fmla="val 10000"/>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39C83E-A396-49EA-BFE4-274BF9C72365}">
      <dsp:nvSpPr>
        <dsp:cNvPr id="0" name=""/>
        <dsp:cNvSpPr/>
      </dsp:nvSpPr>
      <dsp:spPr>
        <a:xfrm>
          <a:off x="5997916" y="1690601"/>
          <a:ext cx="1059032" cy="548372"/>
        </a:xfrm>
        <a:prstGeom prst="roundRect">
          <a:avLst>
            <a:gd name="adj" fmla="val 10000"/>
          </a:avLst>
        </a:prstGeom>
        <a:solidFill>
          <a:schemeClr val="accent5">
            <a:alpha val="90000"/>
            <a:tint val="4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Module code</a:t>
          </a:r>
        </a:p>
      </dsp:txBody>
      <dsp:txXfrm>
        <a:off x="6013977" y="1706662"/>
        <a:ext cx="1026910" cy="516250"/>
      </dsp:txXfrm>
    </dsp:sp>
    <dsp:sp modelId="{589EE530-7332-4FC0-AEB3-21BC4647231B}">
      <dsp:nvSpPr>
        <dsp:cNvPr id="0" name=""/>
        <dsp:cNvSpPr/>
      </dsp:nvSpPr>
      <dsp:spPr>
        <a:xfrm>
          <a:off x="7152902" y="1599446"/>
          <a:ext cx="1059032" cy="548372"/>
        </a:xfrm>
        <a:prstGeom prst="roundRect">
          <a:avLst>
            <a:gd name="adj" fmla="val 10000"/>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870FFC-FC6F-4D0D-BB4D-5DFC5F0E092F}">
      <dsp:nvSpPr>
        <dsp:cNvPr id="0" name=""/>
        <dsp:cNvSpPr/>
      </dsp:nvSpPr>
      <dsp:spPr>
        <a:xfrm>
          <a:off x="7248855" y="1690601"/>
          <a:ext cx="1059032" cy="548372"/>
        </a:xfrm>
        <a:prstGeom prst="roundRect">
          <a:avLst>
            <a:gd name="adj" fmla="val 10000"/>
          </a:avLst>
        </a:prstGeom>
        <a:solidFill>
          <a:schemeClr val="accent5">
            <a:alpha val="90000"/>
            <a:tint val="4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Test report</a:t>
          </a:r>
        </a:p>
      </dsp:txBody>
      <dsp:txXfrm>
        <a:off x="7264916" y="1706662"/>
        <a:ext cx="1026910" cy="516250"/>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1">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bkpt" val="endCnv"/>
          <dgm:param type="contDir" val="sameDir"/>
          <dgm:param type="grDir" val="tL"/>
          <dgm:param type="flowDir" val="row"/>
        </dgm:alg>
      </dgm:if>
      <dgm:else name="Name3">
        <dgm:alg type="snake">
          <dgm:param type="bkpt" val="endCnv"/>
          <dgm:param type="contDir" val="sameDir"/>
          <dgm:param type="grDir" val="tR"/>
          <dgm:param type="flowDir" val="row"/>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dim" val="1D"/>
                <dgm:param type="connRout" val="bend"/>
                <dgm:param type="begPts" val="midR bCtr"/>
                <dgm:param type="endPts" val="midL tCtr"/>
              </dgm:alg>
            </dgm:if>
            <dgm:else name="Name6">
              <dgm:alg type="conn">
                <dgm:param type="dim" val="1D"/>
                <dgm:param type="connRout" val="ben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gear1#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srcNode" val="gear1srcNode"/>
          <dgm:param type="dstNode" val="gear1dstNode"/>
          <dgm:param type="connRout" val="curv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srcNode" val="gear2srcNode"/>
          <dgm:param type="dstNode" val="gear2dstNode"/>
          <dgm:param type="connRout" val="curv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srcNode" val="gear3srcNode"/>
          <dgm:param type="dstNode" val="gear3dstNode"/>
          <dgm:param type="connRout" val="curv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2">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1">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05034326-3689-E682-C4B8-73A3EF68EDF4}"/>
              </a:ext>
            </a:extLst>
          </p:cNvPr>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128"/>
              </a:defRPr>
            </a:lvl1pPr>
          </a:lstStyle>
          <a:p>
            <a:pPr>
              <a:defRPr/>
            </a:pPr>
            <a:r>
              <a:rPr lang="en-US" altLang="x-none"/>
              <a:t>Topic X – Topic Title</a:t>
            </a:r>
          </a:p>
        </p:txBody>
      </p:sp>
      <p:sp>
        <p:nvSpPr>
          <p:cNvPr id="16387" name="Rectangle 3">
            <a:extLst>
              <a:ext uri="{FF2B5EF4-FFF2-40B4-BE49-F238E27FC236}">
                <a16:creationId xmlns:a16="http://schemas.microsoft.com/office/drawing/2014/main" id="{405F5295-F081-134A-00E1-5A31DE28B4BB}"/>
              </a:ext>
            </a:extLst>
          </p:cNvPr>
          <p:cNvSpPr>
            <a:spLocks noGrp="1" noChangeArrowheads="1"/>
          </p:cNvSpPr>
          <p:nvPr>
            <p:ph type="dt" sz="quarter"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32" charset="-128"/>
                <a:cs typeface="+mn-cs"/>
              </a:defRPr>
            </a:lvl1pPr>
          </a:lstStyle>
          <a:p>
            <a:pPr>
              <a:defRPr/>
            </a:pPr>
            <a:r>
              <a:rPr lang="en-US"/>
              <a:t>Module Title</a:t>
            </a:r>
          </a:p>
        </p:txBody>
      </p:sp>
      <p:sp>
        <p:nvSpPr>
          <p:cNvPr id="16388" name="Rectangle 4">
            <a:extLst>
              <a:ext uri="{FF2B5EF4-FFF2-40B4-BE49-F238E27FC236}">
                <a16:creationId xmlns:a16="http://schemas.microsoft.com/office/drawing/2014/main" id="{B5176D3E-46D3-ED3D-DF5C-83EF93DB9B83}"/>
              </a:ext>
            </a:extLst>
          </p:cNvPr>
          <p:cNvSpPr>
            <a:spLocks noGrp="1" noChangeArrowheads="1"/>
          </p:cNvSpPr>
          <p:nvPr>
            <p:ph type="ftr" sz="quarter" idx="2"/>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defRPr sz="1200">
                <a:latin typeface="Arial" charset="0"/>
                <a:ea typeface="ＭＳ Ｐゴシック" pitchFamily="-32" charset="-128"/>
                <a:cs typeface="+mn-cs"/>
              </a:defRPr>
            </a:lvl1pPr>
          </a:lstStyle>
          <a:p>
            <a:pPr>
              <a:defRPr/>
            </a:pPr>
            <a:r>
              <a:rPr lang="en-US"/>
              <a:t>V0.0</a:t>
            </a:r>
          </a:p>
        </p:txBody>
      </p:sp>
      <p:sp>
        <p:nvSpPr>
          <p:cNvPr id="16389" name="Rectangle 5">
            <a:extLst>
              <a:ext uri="{FF2B5EF4-FFF2-40B4-BE49-F238E27FC236}">
                <a16:creationId xmlns:a16="http://schemas.microsoft.com/office/drawing/2014/main" id="{65C37C33-370C-279A-E409-9B9026F88DDC}"/>
              </a:ext>
            </a:extLst>
          </p:cNvPr>
          <p:cNvSpPr>
            <a:spLocks noGrp="1" noChangeArrowheads="1"/>
          </p:cNvSpPr>
          <p:nvPr>
            <p:ph type="sldNum" sz="quarter" idx="3"/>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a:defRPr sz="1200"/>
            </a:lvl1pPr>
          </a:lstStyle>
          <a:p>
            <a:r>
              <a:rPr lang="en-US" altLang="en-US"/>
              <a:t>Visuals Handout – Page </a:t>
            </a:r>
            <a:fld id="{9E169A89-83C3-4E9C-9547-CD293CF8BC8F}"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29T08:23:59.484"/>
    </inkml:context>
    <inkml:brush xml:id="br0">
      <inkml:brushProperty name="width" value="0.05" units="cm"/>
      <inkml:brushProperty name="height" value="0.05" units="cm"/>
    </inkml:brush>
  </inkml:definitions>
  <inkml:trace contextRef="#ctx0" brushRef="#br0">0 135 17404 0 0,'14'-33'-240'0'0,"-2"1"-1785"0"0,0-7-2048 0 0,-8 9-3400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02T07:38:10.522"/>
    </inkml:context>
    <inkml:brush xml:id="br0">
      <inkml:brushProperty name="width" value="0.05" units="cm"/>
      <inkml:brushProperty name="height" value="0.05" units="cm"/>
    </inkml:brush>
  </inkml:definitions>
  <inkml:trace contextRef="#ctx0" brushRef="#br0">50 1 7001 0 0,'-18'8'161'0'0,"4"-4"-1034"0"0,0 0-391 0 0,11-6-384 0 0,5-2-1097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03T08:44:18.621"/>
    </inkml:context>
    <inkml:brush xml:id="br0">
      <inkml:brushProperty name="width" value="0.05" units="cm"/>
      <inkml:brushProperty name="height" value="0.05" units="cm"/>
    </inkml:brush>
  </inkml:definitions>
  <inkml:trace contextRef="#ctx0" brushRef="#br0">24 97 9442 0 0,'-1'-4'176'0'0,"-1"0"-1"0"0,0 0 1 0 0,1 0-1 0 0,0-1 1 0 0,0 1 0 0 0,0 0-1 0 0,0-1 1 0 0,1 1-1 0 0,0-5 1 0 0,0 6-165 0 0,1 0 0 0 0,-1 0 0 0 0,1 0 0 0 0,0 0 0 0 0,0 1 0 0 0,0-1 0 0 0,1 0 0 0 0,-1 1 0 0 0,0-1 1 0 0,1 1-1 0 0,0 0 0 0 0,0-1 0 0 0,-1 1 0 0 0,5-3 0 0 0,-1-3-265 0 0,-13 10-600 0 0,-13 10-4884 0 0,10-2 2324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03T08:55:13.420"/>
    </inkml:context>
    <inkml:brush xml:id="br0">
      <inkml:brushProperty name="width" value="0.05" units="cm"/>
      <inkml:brushProperty name="height" value="0.05" units="cm"/>
    </inkml:brush>
  </inkml:definitions>
  <inkml:trace contextRef="#ctx0" brushRef="#br0">79 0 19532 0 0,'-74'43'-629'0'0,"74"-42"553"0"0,-1-1 0 0 0,1 0-1 0 0,0 0 1 0 0,0 0 0 0 0,-1 0 0 0 0,1 0 0 0 0,0 1 0 0 0,0-1 0 0 0,0 0 0 0 0,-1 0 0 0 0,1 0 0 0 0,0 1 0 0 0,0-1-1 0 0,0 0 1 0 0,0 0 0 0 0,0 1 0 0 0,-1-1 0 0 0,1 0 0 0 0,0 0 0 0 0,0 1 0 0 0,0-1 0 0 0,0 0 0 0 0,0 0 0 0 0,0 1-1 0 0,0-1 1 0 0,0 0 0 0 0,0 1 0 0 0,0-1 0 0 0,0 0 0 0 0,0 0 0 0 0,0 1 0 0 0,0-1 0 0 0,0 0 0 0 0,0 0 0 0 0,1 1-1 0 0,7 11-1564 0 0,13 5-826 0 0,-20-17 2046 0 0,0-7-2364 0 0,-2 4 1434 0 0,1-2-3002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03T08:55:14.244"/>
    </inkml:context>
    <inkml:brush xml:id="br0">
      <inkml:brushProperty name="width" value="0.05" units="cm"/>
      <inkml:brushProperty name="height" value="0.05" units="cm"/>
    </inkml:brush>
  </inkml:definitions>
  <inkml:trace contextRef="#ctx0" brushRef="#br0">30 58 14987 0 0,'-12'-14'-288'0'0,"4"2"-224"0"0,2-1 32 0 0,2 5-24 0 0,6 2 64 0 0,2 2 144 0 0,-2 4-8 0 0,4 0 0 0 0,0 0 55 0 0,0 2-47 0 0,0 0-112 0 0,2 0-88 0 0,-2 0-176 0 0,-2 2-208 0 0,2 2-272 0 0,-2 0-3401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03T09:46:58.044"/>
    </inkml:context>
    <inkml:brush xml:id="br0">
      <inkml:brushProperty name="width" value="0.05" units="cm"/>
      <inkml:brushProperty name="height" value="0.05" units="cm"/>
    </inkml:brush>
  </inkml:definitions>
  <inkml:trace contextRef="#ctx0" brushRef="#br0">7 34 12723 0 0,'-4'-2'4265'0'0,"4"0"-4121"0"0,-2 0-216 0 0,2 0-344 0 0,0-2-409 0 0,2-2-399 0 0,2 4-432 0 0,2-2-257 0 0,2 2-375 0 0,1-2-1737 0 0,5 0 408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3T15:14:10.073"/>
    </inkml:context>
    <inkml:brush xml:id="br0">
      <inkml:brushProperty name="width" value="0.05" units="cm"/>
      <inkml:brushProperty name="height" value="0.05" units="cm"/>
    </inkml:brush>
  </inkml:definitions>
  <inkml:trace contextRef="#ctx0" brushRef="#br0">41 98 3641 0 0,'-9'-16'1040'0'0,"0"-1"-664"0"0,2-1-312 0 0,1 3-32 0 0,4 4 8 0 0,0 3-32 0 0,0 3 8 0 0,1 1-48 0 0,1 1-104 0 0,-2 3-104 0 0,4 1-192 0 0,-2 3-144 0 0,1 2-376 0 0,1 1-1305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3T15:14:22.888"/>
    </inkml:context>
    <inkml:brush xml:id="br0">
      <inkml:brushProperty name="width" value="0.05" units="cm"/>
      <inkml:brushProperty name="height" value="0.05" units="cm"/>
    </inkml:brush>
  </inkml:definitions>
  <inkml:trace contextRef="#ctx0" brushRef="#br0">15 6 360 0 0,'-14'-5'-352'0'0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01T16:17:19.996"/>
    </inkml:context>
    <inkml:brush xml:id="br0">
      <inkml:brushProperty name="width" value="0.05" units="cm"/>
      <inkml:brushProperty name="height" value="0.05" units="cm"/>
    </inkml:brush>
  </inkml:definitions>
  <inkml:trace contextRef="#ctx0" brushRef="#br0">0 183 10762 0 0,'20'-20'176'0'0,"-4"-2"-56"0"0,2-4-104 0 0,-8 0-32 0 0,-6 4-72 0 0,-2 4 64 0 0,-4 4-16 0 0,0 0-80 0 0,0 6-40 0 0,0 0-264 0 0,-2 4-368 0 0,2 4-296 0 0,-2 2-265 0 0,-2 4-191 0 0,-2 2-488 0 0,-2 6-361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29T08:25:48.187"/>
    </inkml:context>
    <inkml:brush xml:id="br0">
      <inkml:brushProperty name="width" value="0.05" units="cm"/>
      <inkml:brushProperty name="height" value="0.05" units="cm"/>
    </inkml:brush>
  </inkml:definitions>
  <inkml:trace contextRef="#ctx0" brushRef="#br0">19 92 3033 0 0,'-6'-16'1304'0'0,"2"4"-912"0"0,-2-4-288 0 0,4 4-72 0 0,2 3 72 0 0,0 3 16 0 0,2 0 16 0 0,-2 4 8 0 0,2-2-104 0 0,0 0-56 0 0,0 2-32 0 0,2 0-40 0 0,2 4-48 0 0,0-2-72 0 0,-1 2-216 0 0,3 2-280 0 0,0-2-728 0 0,0 2-409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01T16:17:19.996"/>
    </inkml:context>
    <inkml:brush xml:id="br0">
      <inkml:brushProperty name="width" value="0.05" units="cm"/>
      <inkml:brushProperty name="height" value="0.05" units="cm"/>
    </inkml:brush>
  </inkml:definitions>
  <inkml:trace contextRef="#ctx0" brushRef="#br0">0 183 10762 0 0,'20'-20'176'0'0,"-4"-2"-56"0"0,2-4-104 0 0,-8 0-32 0 0,-6 4-72 0 0,-2 4 64 0 0,-4 4-16 0 0,0 0-80 0 0,0 6-40 0 0,0 0-264 0 0,-2 4-368 0 0,2 4-296 0 0,-2 2-265 0 0,-2 4-191 0 0,-2 2-488 0 0,-2 6-361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02T07:35:07.713"/>
    </inkml:context>
    <inkml:brush xml:id="br0">
      <inkml:brushProperty name="width" value="0.05" units="cm"/>
      <inkml:brushProperty name="height" value="0.05" units="cm"/>
    </inkml:brush>
  </inkml:definitions>
  <inkml:trace contextRef="#ctx0" brushRef="#br0">42 150 12595 0 0,'-16'-27'472'0'0,"6"-3"-496"0"0,-2-3-328 0 0,8 5-200 0 0,4 8-121 0 0,4 10-31 0 0,0 8-96 0 0,4 4-64 0 0,0 4-48 0 0,2 2 16 0 0,0 0-41 0 0,2 2-303 0 0,-4 2-616 0 0,0-2-825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02T07:35:49.406"/>
    </inkml:context>
    <inkml:brush xml:id="br0">
      <inkml:brushProperty name="width" value="0.05" units="cm"/>
      <inkml:brushProperty name="height" value="0.05" units="cm"/>
    </inkml:brush>
  </inkml:definitions>
  <inkml:trace contextRef="#ctx0" brushRef="#br0">39 17 8 0 0,'-6'-2'0'0'0,"2"0"0"0"0,-2 0 0 0 0,2 2 0 0 0,0-2 0 0 0,2 2 0 0 0,-2 0 0 0 0,2 0 0 0 0,2-2 0 0 0,-2 2 0 0 0,0-2 0 0 0,0-2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02T07:37:07.075"/>
    </inkml:context>
    <inkml:brush xml:id="br0">
      <inkml:brushProperty name="width" value="0.05" units="cm"/>
      <inkml:brushProperty name="height" value="0.05" units="cm"/>
    </inkml:brush>
  </inkml:definitions>
  <inkml:trace contextRef="#ctx0" brushRef="#br0">68 0 4201 0 0,'-16'24'1280'0'0,"4"-5"-912"0"0,-4 1-80 0 0,4-8-72 0 0,7-6-128 0 0,-1-4-144 0 0,6-4-64 0 0,2 0-80 0 0,0-2-112 0 0,1-2-80 0 0,3 0-72 0 0,2-2-40 0 0,-2 0-104 0 0,4-1-104 0 0,0 1-289 0 0,0-2-511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02T07:37:14.055"/>
    </inkml:context>
    <inkml:brush xml:id="br0">
      <inkml:brushProperty name="width" value="0.05" units="cm"/>
      <inkml:brushProperty name="height" value="0.05" units="cm"/>
    </inkml:brush>
  </inkml:definitions>
  <inkml:trace contextRef="#ctx0" brushRef="#br0">7 0 320 0 0,'-2'8'785'0'0,"0"0"0"0"0,1 0 0 0 0,0 0 0 0 0,0 9-1 0 0,1-14-664 0 0,0 0 0 0 0,1-1 0 0 0,-1 1-1 0 0,0 0 1 0 0,1 0 0 0 0,0-1-1 0 0,-1 1 1 0 0,1-1 0 0 0,0 1 0 0 0,1 0-1 0 0,-1-1 1 0 0,0 0 0 0 0,1 1 0 0 0,-1-1-1 0 0,4 3 1 0 0,-5-4-143 0 0,1-1 1 0 0,-1 0-1 0 0,1 1 0 0 0,0-1 1 0 0,-1 0-1 0 0,1 0 0 0 0,0 1 1 0 0,-1-1-1 0 0,1 0 0 0 0,0 0 1 0 0,-1 0-1 0 0,1 0 0 0 0,0 0 1 0 0,-1 0-1 0 0,1 0 0 0 0,0 0 1 0 0,-1 0-1 0 0,1 0 0 0 0,0 0 1 0 0,-1-1-1 0 0,1 1 0 0 0,0 0 1 0 0,-1 0-1 0 0,1-1 0 0 0,0 1 1 0 0,-1 0-1 0 0,1-1 0 0 0,-1 1 1 0 0,1-1-1 0 0,-1 1 0 0 0,1 0 0 0 0,-1-1 1 0 0,1 0-1 0 0,-1 1 0 0 0,1-1 1 0 0,-1 1-1 0 0,1-2 0 0 0,15-22-1062 0 0,0-19-1660 0 0,-10 23 1389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02T07:38:07.172"/>
    </inkml:context>
    <inkml:brush xml:id="br0">
      <inkml:brushProperty name="width" value="0.05" units="cm"/>
      <inkml:brushProperty name="height" value="0.05" units="cm"/>
    </inkml:brush>
  </inkml:definitions>
  <inkml:trace contextRef="#ctx0" brushRef="#br0">50 30 5049 0 0,'-10'8'789'0'0,"7"-6"-722"0"0,1 1 0 0 0,-1-1 0 0 0,0 0 0 0 0,0 0 0 0 0,0 0 0 0 0,0 0 0 0 0,0-1 0 0 0,0 1 0 0 0,-1-1 0 0 0,-6 2 0 0 0,23-2-750 0 0,-11-1 560 0 0,0 0-1 0 0,1 1 1 0 0,-1-1 0 0 0,0 0-1 0 0,1 0 1 0 0,-1-1 0 0 0,1 1-1 0 0,-1 0 1 0 0,0-1-1 0 0,0 0 1 0 0,1 1 0 0 0,-1-1-1 0 0,2-1 1 0 0,5-3-419 0 0,-1 0 1 0 0,0 0 0 0 0,0-1-1 0 0,-1 0 1 0 0,11-11-1 0 0,-8 6-342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02T07:38:07.544"/>
    </inkml:context>
    <inkml:brush xml:id="br0">
      <inkml:brushProperty name="width" value="0.05" units="cm"/>
      <inkml:brushProperty name="height" value="0.05" units="cm"/>
    </inkml:brush>
  </inkml:definitions>
  <inkml:trace contextRef="#ctx0" brushRef="#br0">40 1 1976 0 0,'-8'17'1793'0'0,"0"-1"-1369"0"0,0 0-160 0 0,0-2-160 0 0,4-6-32 0 0,0-2-56 0 0,4 0-48 0 0,0 0-96 0 0,2 0-96 0 0,0-3-136 0 0,2 3-280 0 0,0-4-297 0 0,0 0-647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42EF45F-6397-29A3-7A5F-6140890F52D5}"/>
              </a:ext>
            </a:extLst>
          </p:cNvPr>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sz="1200">
                <a:latin typeface="Arial" charset="0"/>
                <a:ea typeface="ＭＳ Ｐゴシック" pitchFamily="-32" charset="-128"/>
                <a:cs typeface="+mn-cs"/>
              </a:defRPr>
            </a:lvl1pPr>
          </a:lstStyle>
          <a:p>
            <a:pPr>
              <a:defRPr/>
            </a:pPr>
            <a:endParaRPr lang="en-US"/>
          </a:p>
        </p:txBody>
      </p:sp>
      <p:sp>
        <p:nvSpPr>
          <p:cNvPr id="3075" name="Rectangle 3">
            <a:extLst>
              <a:ext uri="{FF2B5EF4-FFF2-40B4-BE49-F238E27FC236}">
                <a16:creationId xmlns:a16="http://schemas.microsoft.com/office/drawing/2014/main" id="{D880A630-0986-BC84-51FE-9F1ED81B130F}"/>
              </a:ext>
            </a:extLst>
          </p:cNvPr>
          <p:cNvSpPr>
            <a:spLocks noGrp="1" noChangeArrowheads="1"/>
          </p:cNvSpPr>
          <p:nvPr>
            <p:ph type="dt"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32" charset="-128"/>
                <a:cs typeface="+mn-cs"/>
              </a:defRPr>
            </a:lvl1pPr>
          </a:lstStyle>
          <a:p>
            <a:pPr>
              <a:defRPr/>
            </a:pPr>
            <a:endParaRPr lang="en-US"/>
          </a:p>
        </p:txBody>
      </p:sp>
      <p:sp>
        <p:nvSpPr>
          <p:cNvPr id="4100" name="Rectangle 4">
            <a:extLst>
              <a:ext uri="{FF2B5EF4-FFF2-40B4-BE49-F238E27FC236}">
                <a16:creationId xmlns:a16="http://schemas.microsoft.com/office/drawing/2014/main" id="{1EA0C347-49C2-67AD-E3E6-E472DFE5B8D3}"/>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91FA929D-05CD-3F2A-143E-9C6041FB26EF}"/>
              </a:ext>
            </a:extLst>
          </p:cNvPr>
          <p:cNvSpPr>
            <a:spLocks noGrp="1" noChangeArrowheads="1"/>
          </p:cNvSpPr>
          <p:nvPr>
            <p:ph type="body" sz="quarter" idx="3"/>
          </p:nvPr>
        </p:nvSpPr>
        <p:spPr bwMode="auto">
          <a:xfrm>
            <a:off x="914400" y="4343400"/>
            <a:ext cx="5029200" cy="41148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F8E9747C-8BBE-FBE1-EBA2-E53C8C00221D}"/>
              </a:ext>
            </a:extLst>
          </p:cNvPr>
          <p:cNvSpPr>
            <a:spLocks noGrp="1" noChangeArrowheads="1"/>
          </p:cNvSpPr>
          <p:nvPr>
            <p:ph type="ftr" sz="quarter" idx="4"/>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defRPr sz="1200">
                <a:latin typeface="Arial" charset="0"/>
                <a:ea typeface="ＭＳ Ｐゴシック" pitchFamily="-32" charset="-128"/>
                <a:cs typeface="+mn-cs"/>
              </a:defRPr>
            </a:lvl1pPr>
          </a:lstStyle>
          <a:p>
            <a:pPr>
              <a:defRPr/>
            </a:pPr>
            <a:endParaRPr lang="en-US"/>
          </a:p>
        </p:txBody>
      </p:sp>
      <p:sp>
        <p:nvSpPr>
          <p:cNvPr id="3079" name="Rectangle 7">
            <a:extLst>
              <a:ext uri="{FF2B5EF4-FFF2-40B4-BE49-F238E27FC236}">
                <a16:creationId xmlns:a16="http://schemas.microsoft.com/office/drawing/2014/main" id="{0D19467C-B135-5950-5D85-1C1AA3168C24}"/>
              </a:ext>
            </a:extLst>
          </p:cNvPr>
          <p:cNvSpPr>
            <a:spLocks noGrp="1" noChangeArrowheads="1"/>
          </p:cNvSpPr>
          <p:nvPr>
            <p:ph type="sldNum" sz="quarter" idx="5"/>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a:defRPr sz="1200"/>
            </a:lvl1pPr>
          </a:lstStyle>
          <a:p>
            <a:fld id="{4DB7AE5B-153A-4FEF-BD6F-BEA4B66AE5E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32"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2"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2"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2"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9BB14F13-7B74-679B-2F34-138BD6C7481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48E0B74-431A-402F-BEA0-6221B0F0019D}" type="slidenum">
              <a:rPr lang="en-US" altLang="en-US" sz="1200"/>
              <a:pPr/>
              <a:t>1</a:t>
            </a:fld>
            <a:endParaRPr lang="en-US" altLang="en-US" sz="1200"/>
          </a:p>
        </p:txBody>
      </p:sp>
      <p:sp>
        <p:nvSpPr>
          <p:cNvPr id="7171" name="Rectangle 2">
            <a:extLst>
              <a:ext uri="{FF2B5EF4-FFF2-40B4-BE49-F238E27FC236}">
                <a16:creationId xmlns:a16="http://schemas.microsoft.com/office/drawing/2014/main" id="{4EC76E49-74EA-08EA-3D95-B245A4A1250B}"/>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171BFC55-2471-D2D5-FF14-5AF5CC00302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NCC Education - Title Master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C36C2AF1-8959-EE58-5DA2-0808661639A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BB658CF-1BC3-4D0D-8DDD-62456C98F1ED}" type="slidenum">
              <a:rPr lang="en-US" altLang="en-US" sz="1200"/>
              <a:pPr/>
              <a:t>41</a:t>
            </a:fld>
            <a:endParaRPr lang="en-US" altLang="en-US" sz="1200"/>
          </a:p>
        </p:txBody>
      </p:sp>
      <p:sp>
        <p:nvSpPr>
          <p:cNvPr id="57347" name="Rectangle 2">
            <a:extLst>
              <a:ext uri="{FF2B5EF4-FFF2-40B4-BE49-F238E27FC236}">
                <a16:creationId xmlns:a16="http://schemas.microsoft.com/office/drawing/2014/main" id="{86C1090A-DB42-5983-7DD4-A4D3E46F1451}"/>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DE40DDD9-597C-6A26-851E-21106AFDA5C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NCC Education - End Slide Master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7E64BB3D-B86B-3966-19C4-04267ADC331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A72B224-7796-41A7-B314-4F4210F048B3}" type="slidenum">
              <a:rPr lang="en-US" altLang="en-US" sz="1200"/>
              <a:pPr/>
              <a:t>5</a:t>
            </a:fld>
            <a:endParaRPr lang="en-US" altLang="en-US" sz="1200"/>
          </a:p>
        </p:txBody>
      </p:sp>
      <p:sp>
        <p:nvSpPr>
          <p:cNvPr id="12291" name="Rectangle 2">
            <a:extLst>
              <a:ext uri="{FF2B5EF4-FFF2-40B4-BE49-F238E27FC236}">
                <a16:creationId xmlns:a16="http://schemas.microsoft.com/office/drawing/2014/main" id="{3CBD50C8-8B6F-DA46-0647-2AF0EB4E4ABE}"/>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E391958C-E701-E469-391E-80B31AB3080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NCC Education - Slide Master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3E893566-5540-9045-B7A7-0342C1C333A9}"/>
              </a:ext>
            </a:extLst>
          </p:cNvPr>
          <p:cNvSpPr>
            <a:spLocks noGrp="1" noRot="1" noChangeAspect="1" noChangeArrowheads="1" noTextEdit="1"/>
          </p:cNvSpPr>
          <p:nvPr>
            <p:ph type="sldImg"/>
          </p:nvPr>
        </p:nvSpPr>
        <p:spPr>
          <a:ln/>
        </p:spPr>
      </p:sp>
      <p:sp>
        <p:nvSpPr>
          <p:cNvPr id="31747" name="Notes Placeholder 2">
            <a:extLst>
              <a:ext uri="{FF2B5EF4-FFF2-40B4-BE49-F238E27FC236}">
                <a16:creationId xmlns:a16="http://schemas.microsoft.com/office/drawing/2014/main" id="{E5FFAE53-14D4-BAE3-7219-A6D11230F92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latin typeface="Arial" panose="020B0604020202020204" pitchFamily="34" charset="0"/>
                <a:ea typeface="ＭＳ Ｐゴシック" panose="020B0600070205080204" pitchFamily="34" charset="-128"/>
              </a:rPr>
              <a:t>This table is comparing capabilities of the secure SDLCs that we discussed in today lectures, as Microsoft SDL, Touchpoint and SafeCode. The metrics to compare are education and awareness, project inspection, analysis and requirement, architectural and detail design, implementation and test and finally release, deployment and support. The model which meets all of these criteria, is Microsoft SDL.</a:t>
            </a:r>
          </a:p>
        </p:txBody>
      </p:sp>
      <p:sp>
        <p:nvSpPr>
          <p:cNvPr id="31748" name="Slide Number Placeholder 3">
            <a:extLst>
              <a:ext uri="{FF2B5EF4-FFF2-40B4-BE49-F238E27FC236}">
                <a16:creationId xmlns:a16="http://schemas.microsoft.com/office/drawing/2014/main" id="{77771C1C-2EE2-9509-729B-DFC6065160D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BB17448-AE67-4D82-9725-058281216C89}" type="slidenum">
              <a:rPr lang="en-GB" altLang="en-US" sz="1200"/>
              <a:pPr/>
              <a:t>23</a:t>
            </a:fld>
            <a:endParaRPr lang="en-GB"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1C5BD293-1DAB-4CC6-86FD-58D01C09C888}"/>
              </a:ext>
            </a:extLst>
          </p:cNvPr>
          <p:cNvSpPr>
            <a:spLocks noGrp="1" noRot="1" noChangeAspect="1" noChangeArrowheads="1" noTextEdit="1"/>
          </p:cNvSpPr>
          <p:nvPr>
            <p:ph type="sldImg" idx="2"/>
          </p:nvPr>
        </p:nvSpPr>
        <p:spPr>
          <a:ln/>
        </p:spPr>
      </p:sp>
      <p:sp>
        <p:nvSpPr>
          <p:cNvPr id="37891" name="Text Placeholder 2">
            <a:extLst>
              <a:ext uri="{FF2B5EF4-FFF2-40B4-BE49-F238E27FC236}">
                <a16:creationId xmlns:a16="http://schemas.microsoft.com/office/drawing/2014/main" id="{269089EF-1B19-BBF4-C17E-B1775D0C10DD}"/>
              </a:ext>
            </a:extLst>
          </p:cNvPr>
          <p:cNvSpPr>
            <a:spLocks noGrp="1" noChangeArrowheads="1"/>
          </p:cNvSpPr>
          <p:nvPr>
            <p:ph type="body" idx="3"/>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goal could be straightforward or obscure</a:t>
            </a:r>
          </a:p>
          <a:p>
            <a:r>
              <a:rPr lang="en-US" altLang="en-US">
                <a:latin typeface="Arial" panose="020B0604020202020204" pitchFamily="34" charset="0"/>
                <a:ea typeface="ＭＳ Ｐゴシック" panose="020B0600070205080204" pitchFamily="34" charset="-128"/>
              </a:rPr>
              <a:t>why breakdown</a:t>
            </a:r>
          </a:p>
          <a:p>
            <a:r>
              <a:rPr lang="en-US" altLang="en-US">
                <a:latin typeface="Arial" panose="020B0604020202020204" pitchFamily="34" charset="0"/>
                <a:ea typeface="ＭＳ Ｐゴシック" panose="020B0600070205080204" pitchFamily="34" charset="-128"/>
              </a:rPr>
              <a:t>identify all activities vs dealing with potential changes</a:t>
            </a:r>
          </a:p>
          <a:p>
            <a:endParaRPr lang="en-US" altLang="en-US">
              <a:latin typeface="Arial" panose="020B0604020202020204" pitchFamily="34" charset="0"/>
              <a:ea typeface="ＭＳ Ｐゴシック" panose="020B0600070205080204" pitchFamily="34" charset="-128"/>
            </a:endParaRPr>
          </a:p>
          <a:p>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4E4F9C8E-6EDF-5E28-E82C-6CA2B0FC5CC3}"/>
              </a:ext>
            </a:extLst>
          </p:cNvPr>
          <p:cNvSpPr>
            <a:spLocks noGrp="1" noRot="1" noChangeAspect="1" noChangeArrowheads="1" noTextEdit="1"/>
          </p:cNvSpPr>
          <p:nvPr>
            <p:ph type="sldImg" idx="2"/>
          </p:nvPr>
        </p:nvSpPr>
        <p:spPr>
          <a:ln/>
        </p:spPr>
      </p:sp>
      <p:sp>
        <p:nvSpPr>
          <p:cNvPr id="40963" name="Text Placeholder 2">
            <a:extLst>
              <a:ext uri="{FF2B5EF4-FFF2-40B4-BE49-F238E27FC236}">
                <a16:creationId xmlns:a16="http://schemas.microsoft.com/office/drawing/2014/main" id="{AE164767-DDBB-C9B2-DFB7-6DD4D54D2036}"/>
              </a:ext>
            </a:extLst>
          </p:cNvPr>
          <p:cNvSpPr>
            <a:spLocks noGrp="1" noChangeArrowheads="1"/>
          </p:cNvSpPr>
          <p:nvPr>
            <p:ph type="body" idx="3"/>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coding is only small part of a real project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3D094D01-A8F4-84B6-C01B-8F5239DB2B48}"/>
              </a:ext>
            </a:extLst>
          </p:cNvPr>
          <p:cNvSpPr>
            <a:spLocks noGrp="1" noRot="1" noChangeAspect="1" noChangeArrowheads="1" noTextEdit="1"/>
          </p:cNvSpPr>
          <p:nvPr>
            <p:ph type="sldImg" idx="2"/>
          </p:nvPr>
        </p:nvSpPr>
        <p:spPr>
          <a:ln/>
        </p:spPr>
      </p:sp>
      <p:sp>
        <p:nvSpPr>
          <p:cNvPr id="44035" name="Text Placeholder 2">
            <a:extLst>
              <a:ext uri="{FF2B5EF4-FFF2-40B4-BE49-F238E27FC236}">
                <a16:creationId xmlns:a16="http://schemas.microsoft.com/office/drawing/2014/main" id="{98D49719-1415-20EC-7BD8-22AD04724484}"/>
              </a:ext>
            </a:extLst>
          </p:cNvPr>
          <p:cNvSpPr>
            <a:spLocks noGrp="1" noChangeArrowheads="1"/>
          </p:cNvSpPr>
          <p:nvPr>
            <p:ph type="body" idx="3"/>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ea typeface="ＭＳ Ｐゴシック" panose="020B0600070205080204" pitchFamily="34" charset="-128"/>
                <a:sym typeface="+mn-ea"/>
              </a:rPr>
              <a:t>What is agile?</a:t>
            </a:r>
          </a:p>
          <a:p>
            <a:r>
              <a:rPr lang="en-US" altLang="en-US">
                <a:latin typeface="Arial" panose="020B0604020202020204" pitchFamily="34" charset="0"/>
                <a:ea typeface="ＭＳ Ｐゴシック" panose="020B0600070205080204" pitchFamily="34" charset="-128"/>
              </a:rPr>
              <a:t>whole team: frontend html, javascript; backend: database</a:t>
            </a:r>
          </a:p>
          <a:p>
            <a:r>
              <a:rPr lang="en-US" altLang="en-US">
                <a:latin typeface="Arial" panose="020B0604020202020204" pitchFamily="34" charset="0"/>
                <a:ea typeface="ＭＳ Ｐゴシック" panose="020B0600070205080204" pitchFamily="34" charset="-128"/>
              </a:rPr>
              <a:t>whole team contributes: encourage developers switch their roles. Ask why?</a:t>
            </a:r>
          </a:p>
          <a:p>
            <a:r>
              <a:rPr lang="en-US" altLang="en-US">
                <a:latin typeface="Arial" panose="020B0604020202020204" pitchFamily="34" charset="0"/>
                <a:ea typeface="ＭＳ Ｐゴシック" panose="020B0600070205080204" pitchFamily="34" charset="-128"/>
              </a:rPr>
              <a:t>close cooperation with customer: response to change immediately rather than start over again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2121994C-8F80-BE03-1985-57F2A1721FBB}"/>
              </a:ext>
            </a:extLst>
          </p:cNvPr>
          <p:cNvSpPr>
            <a:spLocks noGrp="1" noRot="1" noChangeAspect="1" noChangeArrowheads="1" noTextEdit="1"/>
          </p:cNvSpPr>
          <p:nvPr>
            <p:ph type="sldImg"/>
          </p:nvPr>
        </p:nvSpPr>
        <p:spPr>
          <a:ln/>
        </p:spPr>
      </p:sp>
      <p:sp>
        <p:nvSpPr>
          <p:cNvPr id="46083" name="备注占位符 2">
            <a:extLst>
              <a:ext uri="{FF2B5EF4-FFF2-40B4-BE49-F238E27FC236}">
                <a16:creationId xmlns:a16="http://schemas.microsoft.com/office/drawing/2014/main" id="{15F99013-2607-9261-5A02-6B23D0BAB0A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ＭＳ Ｐゴシック" panose="020B0600070205080204" pitchFamily="34" charset="-128"/>
            </a:endParaRPr>
          </a:p>
        </p:txBody>
      </p:sp>
      <p:sp>
        <p:nvSpPr>
          <p:cNvPr id="46084" name="灯片编号占位符 3">
            <a:extLst>
              <a:ext uri="{FF2B5EF4-FFF2-40B4-BE49-F238E27FC236}">
                <a16:creationId xmlns:a16="http://schemas.microsoft.com/office/drawing/2014/main" id="{8B17B70D-DB52-B5F1-6B53-15EE06B7505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35B6EDB-D4A2-46CF-9607-003948108036}" type="slidenum">
              <a:rPr lang="en-GB" altLang="en-US" sz="1200"/>
              <a:pPr/>
              <a:t>33</a:t>
            </a:fld>
            <a:endParaRPr lang="en-GB"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F5A7EB4F-BB4F-480C-D035-1C23DDB055B8}"/>
              </a:ext>
            </a:extLst>
          </p:cNvPr>
          <p:cNvSpPr>
            <a:spLocks noGrp="1" noRot="1" noChangeAspect="1" noChangeArrowheads="1" noTextEdit="1"/>
          </p:cNvSpPr>
          <p:nvPr>
            <p:ph type="sldImg" idx="2"/>
          </p:nvPr>
        </p:nvSpPr>
        <p:spPr>
          <a:ln/>
        </p:spPr>
      </p:sp>
      <p:sp>
        <p:nvSpPr>
          <p:cNvPr id="48131" name="Text Placeholder 2">
            <a:extLst>
              <a:ext uri="{FF2B5EF4-FFF2-40B4-BE49-F238E27FC236}">
                <a16:creationId xmlns:a16="http://schemas.microsoft.com/office/drawing/2014/main" id="{96BF2F0A-87BA-4897-38CF-F758A3A6DA23}"/>
              </a:ext>
            </a:extLst>
          </p:cNvPr>
          <p:cNvSpPr>
            <a:spLocks noGrp="1" noChangeArrowheads="1"/>
          </p:cNvSpPr>
          <p:nvPr>
            <p:ph type="body" idx="3"/>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no arrows, why</a:t>
            </a:r>
          </a:p>
          <a:p>
            <a:r>
              <a:rPr lang="en-US" altLang="en-US">
                <a:latin typeface="Arial" panose="020B0604020202020204" pitchFamily="34" charset="0"/>
                <a:ea typeface="ＭＳ Ｐゴシック" panose="020B0600070205080204" pitchFamily="34" charset="-128"/>
              </a:rPr>
              <a:t>developers (designers, programmers, an d tester) sitting with stakeholders, why? easy communication; agile for leader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0FAB17D9-DCAD-37EE-83CC-C9A2AA0061F3}"/>
              </a:ext>
            </a:extLst>
          </p:cNvPr>
          <p:cNvSpPr>
            <a:spLocks noGrp="1" noRot="1" noChangeAspect="1" noChangeArrowheads="1" noTextEdit="1"/>
          </p:cNvSpPr>
          <p:nvPr>
            <p:ph type="sldImg"/>
          </p:nvPr>
        </p:nvSpPr>
        <p:spPr>
          <a:ln/>
        </p:spPr>
      </p:sp>
      <p:sp>
        <p:nvSpPr>
          <p:cNvPr id="53251" name="Notes Placeholder 2">
            <a:extLst>
              <a:ext uri="{FF2B5EF4-FFF2-40B4-BE49-F238E27FC236}">
                <a16:creationId xmlns:a16="http://schemas.microsoft.com/office/drawing/2014/main" id="{D39DDCBA-4992-2CB7-E5BA-BC8398FF43F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a typeface="ＭＳ Ｐゴシック" panose="020B0600070205080204" pitchFamily="34" charset="-128"/>
            </a:endParaRPr>
          </a:p>
        </p:txBody>
      </p:sp>
      <p:sp>
        <p:nvSpPr>
          <p:cNvPr id="53252" name="Slide Number Placeholder 3">
            <a:extLst>
              <a:ext uri="{FF2B5EF4-FFF2-40B4-BE49-F238E27FC236}">
                <a16:creationId xmlns:a16="http://schemas.microsoft.com/office/drawing/2014/main" id="{620574AF-8D8A-D0DF-0627-E60EA7F2BB6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5D20A82-F6DB-4AB2-9CEB-093F43919205}" type="slidenum">
              <a:rPr lang="en-US" altLang="en-US" sz="1200"/>
              <a:pPr/>
              <a:t>38</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2" name="Group 24">
            <a:extLst>
              <a:ext uri="{FF2B5EF4-FFF2-40B4-BE49-F238E27FC236}">
                <a16:creationId xmlns:a16="http://schemas.microsoft.com/office/drawing/2014/main" id="{6CC3EB35-34BA-BD88-760B-96345A40BBFC}"/>
              </a:ext>
            </a:extLst>
          </p:cNvPr>
          <p:cNvGrpSpPr>
            <a:grpSpLocks/>
          </p:cNvGrpSpPr>
          <p:nvPr userDrawn="1"/>
        </p:nvGrpSpPr>
        <p:grpSpPr bwMode="auto">
          <a:xfrm>
            <a:off x="7439025" y="6616700"/>
            <a:ext cx="1684338" cy="242888"/>
            <a:chOff x="4513" y="4156"/>
            <a:chExt cx="1061" cy="153"/>
          </a:xfrm>
        </p:grpSpPr>
        <p:sp>
          <p:nvSpPr>
            <p:cNvPr id="3" name="Rectangle 25">
              <a:extLst>
                <a:ext uri="{FF2B5EF4-FFF2-40B4-BE49-F238E27FC236}">
                  <a16:creationId xmlns:a16="http://schemas.microsoft.com/office/drawing/2014/main" id="{4151F8DB-0802-9959-281E-65A07A6D4208}"/>
                </a:ext>
              </a:extLst>
            </p:cNvPr>
            <p:cNvSpPr>
              <a:spLocks noChangeArrowheads="1"/>
            </p:cNvSpPr>
            <p:nvPr userDrawn="1"/>
          </p:nvSpPr>
          <p:spPr bwMode="auto">
            <a:xfrm>
              <a:off x="4513" y="4156"/>
              <a:ext cx="173" cy="152"/>
            </a:xfrm>
            <a:prstGeom prst="rect">
              <a:avLst/>
            </a:prstGeom>
            <a:noFill/>
            <a:ln>
              <a:noFill/>
            </a:ln>
            <a:effectLst/>
          </p:spPr>
          <p:txBody>
            <a:bodyPr wrap="none" lIns="90488" tIns="44450" rIns="90488" bIns="44450">
              <a:spAutoFit/>
            </a:bodyP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GB" altLang="en-US" sz="1000">
                  <a:solidFill>
                    <a:srgbClr val="FFFFFF"/>
                  </a:solidFill>
                </a:rPr>
                <a:t>©</a:t>
              </a:r>
            </a:p>
          </p:txBody>
        </p:sp>
        <p:sp>
          <p:nvSpPr>
            <p:cNvPr id="4" name="Rectangle 26">
              <a:extLst>
                <a:ext uri="{FF2B5EF4-FFF2-40B4-BE49-F238E27FC236}">
                  <a16:creationId xmlns:a16="http://schemas.microsoft.com/office/drawing/2014/main" id="{2454B6C6-397E-3524-B4FF-AAAFCC2E7E9D}"/>
                </a:ext>
              </a:extLst>
            </p:cNvPr>
            <p:cNvSpPr>
              <a:spLocks noChangeArrowheads="1"/>
            </p:cNvSpPr>
            <p:nvPr userDrawn="1"/>
          </p:nvSpPr>
          <p:spPr bwMode="auto">
            <a:xfrm>
              <a:off x="4623" y="4156"/>
              <a:ext cx="951" cy="153"/>
            </a:xfrm>
            <a:prstGeom prst="rect">
              <a:avLst/>
            </a:prstGeom>
            <a:noFill/>
            <a:ln>
              <a:noFill/>
            </a:ln>
            <a:effectLst/>
          </p:spPr>
          <p:txBody>
            <a:bodyPr wrap="none" lIns="90488" tIns="44450" rIns="90488" bIns="44450">
              <a:spAutoFit/>
            </a:bodyPr>
            <a:lstStyle>
              <a:lvl1pPr defTabSz="762000">
                <a:defRPr sz="2400">
                  <a:solidFill>
                    <a:schemeClr val="tx1"/>
                  </a:solidFill>
                  <a:latin typeface="Arial" charset="0"/>
                  <a:ea typeface="ＭＳ Ｐゴシック" pitchFamily="34" charset="-128"/>
                </a:defRPr>
              </a:lvl1pPr>
              <a:lvl2pPr marL="742950" indent="-285750" defTabSz="762000">
                <a:defRPr sz="2400">
                  <a:solidFill>
                    <a:schemeClr val="tx1"/>
                  </a:solidFill>
                  <a:latin typeface="Arial" charset="0"/>
                  <a:ea typeface="ＭＳ Ｐゴシック" pitchFamily="34" charset="-128"/>
                </a:defRPr>
              </a:lvl2pPr>
              <a:lvl3pPr marL="1143000" indent="-228600" defTabSz="762000">
                <a:defRPr sz="2400">
                  <a:solidFill>
                    <a:schemeClr val="tx1"/>
                  </a:solidFill>
                  <a:latin typeface="Arial" charset="0"/>
                  <a:ea typeface="ＭＳ Ｐゴシック" pitchFamily="34" charset="-128"/>
                </a:defRPr>
              </a:lvl3pPr>
              <a:lvl4pPr marL="1600200" indent="-228600" defTabSz="762000">
                <a:defRPr sz="2400">
                  <a:solidFill>
                    <a:schemeClr val="tx1"/>
                  </a:solidFill>
                  <a:latin typeface="Arial" charset="0"/>
                  <a:ea typeface="ＭＳ Ｐゴシック" pitchFamily="34" charset="-128"/>
                </a:defRPr>
              </a:lvl4pPr>
              <a:lvl5pPr marL="2057400" indent="-228600" defTabSz="762000">
                <a:defRPr sz="2400">
                  <a:solidFill>
                    <a:schemeClr val="tx1"/>
                  </a:solidFill>
                  <a:latin typeface="Arial" charset="0"/>
                  <a:ea typeface="ＭＳ Ｐゴシック" pitchFamily="34" charset="-128"/>
                </a:defRPr>
              </a:lvl5pPr>
              <a:lvl6pPr marL="2514600" indent="-228600" defTabSz="7620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defTabSz="7620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defTabSz="7620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defTabSz="7620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defRPr/>
              </a:pPr>
              <a:r>
                <a:rPr lang="en-GB" altLang="en-US" sz="1000" dirty="0">
                  <a:solidFill>
                    <a:srgbClr val="FFFFFF"/>
                  </a:solidFill>
                  <a:latin typeface="Arial" panose="020B0604020202020204" pitchFamily="34" charset="0"/>
                  <a:cs typeface="Arial" panose="020B0604020202020204" pitchFamily="34" charset="0"/>
                </a:rPr>
                <a:t>NCC Education Limited</a:t>
              </a:r>
            </a:p>
          </p:txBody>
        </p:sp>
      </p:grpSp>
      <p:pic>
        <p:nvPicPr>
          <p:cNvPr id="5" name="Picture 8">
            <a:extLst>
              <a:ext uri="{FF2B5EF4-FFF2-40B4-BE49-F238E27FC236}">
                <a16:creationId xmlns:a16="http://schemas.microsoft.com/office/drawing/2014/main" id="{8EB473CA-E173-F2E5-7436-A33D525E1C1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6988"/>
            <a:ext cx="9144000" cy="691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6685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lvl1pPr>
              <a:defRPr>
                <a:solidFill>
                  <a:srgbClr val="00206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50370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0050" y="404813"/>
            <a:ext cx="2214563" cy="547211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03188" y="404813"/>
            <a:ext cx="6494462" cy="5472112"/>
          </a:xfrm>
        </p:spPr>
        <p:txBody>
          <a:bodyPr vert="eaVert"/>
          <a:lstStyle>
            <a:lvl1pPr>
              <a:defRPr>
                <a:solidFill>
                  <a:srgbClr val="00206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190092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1494511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lvl1pPr>
              <a:defRPr>
                <a:solidFill>
                  <a:srgbClr val="00206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75995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002060"/>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002060"/>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4024336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07950" y="1845717"/>
            <a:ext cx="4351338" cy="4319587"/>
          </a:xfrm>
        </p:spPr>
        <p:txBody>
          <a:bodyPr/>
          <a:lstStyle>
            <a:lvl1pPr>
              <a:defRPr sz="2800">
                <a:solidFill>
                  <a:srgbClr val="002060"/>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11688" y="1845717"/>
            <a:ext cx="4352925" cy="4319587"/>
          </a:xfrm>
        </p:spPr>
        <p:txBody>
          <a:bodyPr/>
          <a:lstStyle>
            <a:lvl1pPr>
              <a:defRPr sz="2800">
                <a:solidFill>
                  <a:srgbClr val="002060"/>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908842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rgbClr val="002060"/>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solidFill>
                  <a:srgbClr val="002060"/>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70192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88345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58148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844824"/>
            <a:ext cx="3008313" cy="1162050"/>
          </a:xfrm>
        </p:spPr>
        <p:txBody>
          <a:bodyPr anchor="b"/>
          <a:lstStyle>
            <a:lvl1pPr algn="l">
              <a:defRPr sz="2000" b="1"/>
            </a:lvl1pPr>
          </a:lstStyle>
          <a:p>
            <a:r>
              <a:rPr lang="en-US" dirty="0"/>
              <a:t>Click to edit Master title style</a:t>
            </a:r>
            <a:endParaRPr lang="en-GB" dirty="0"/>
          </a:p>
        </p:txBody>
      </p:sp>
      <p:sp>
        <p:nvSpPr>
          <p:cNvPr id="3" name="Content Placeholder 2"/>
          <p:cNvSpPr>
            <a:spLocks noGrp="1"/>
          </p:cNvSpPr>
          <p:nvPr>
            <p:ph idx="1"/>
          </p:nvPr>
        </p:nvSpPr>
        <p:spPr>
          <a:xfrm>
            <a:off x="3575050" y="1844824"/>
            <a:ext cx="5111750" cy="5853113"/>
          </a:xfrm>
        </p:spPr>
        <p:txBody>
          <a:bodyPr/>
          <a:lstStyle>
            <a:lvl1pPr>
              <a:defRPr sz="3200">
                <a:solidFill>
                  <a:srgbClr val="002060"/>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p:cNvSpPr>
            <a:spLocks noGrp="1"/>
          </p:cNvSpPr>
          <p:nvPr>
            <p:ph type="body" sz="half" idx="2"/>
          </p:nvPr>
        </p:nvSpPr>
        <p:spPr>
          <a:xfrm>
            <a:off x="457200" y="3019276"/>
            <a:ext cx="3008313" cy="4691063"/>
          </a:xfrm>
        </p:spPr>
        <p:txBody>
          <a:bodyPr/>
          <a:lstStyle>
            <a:lvl1pPr marL="0" indent="0">
              <a:buNone/>
              <a:defRPr sz="1400">
                <a:solidFill>
                  <a:srgbClr val="00206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3214822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rgbClr val="F47929"/>
                </a:solidFill>
              </a:defRPr>
            </a:lvl1pPr>
          </a:lstStyle>
          <a:p>
            <a:r>
              <a:rPr lang="en-US" dirty="0"/>
              <a:t>Click to edit Master title style</a:t>
            </a:r>
            <a:endParaRPr lang="en-GB"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76044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
            <a:extLst>
              <a:ext uri="{FF2B5EF4-FFF2-40B4-BE49-F238E27FC236}">
                <a16:creationId xmlns:a16="http://schemas.microsoft.com/office/drawing/2014/main" id="{7BAB60B5-850F-77A3-B57D-DD735B8E7011}"/>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26988"/>
            <a:ext cx="9144000" cy="691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15">
            <a:extLst>
              <a:ext uri="{FF2B5EF4-FFF2-40B4-BE49-F238E27FC236}">
                <a16:creationId xmlns:a16="http://schemas.microsoft.com/office/drawing/2014/main" id="{74BFD0A9-1670-E610-A6DC-829FA38EC206}"/>
              </a:ext>
            </a:extLst>
          </p:cNvPr>
          <p:cNvSpPr>
            <a:spLocks noGrp="1" noChangeArrowheads="1"/>
          </p:cNvSpPr>
          <p:nvPr>
            <p:ph type="title"/>
          </p:nvPr>
        </p:nvSpPr>
        <p:spPr bwMode="auto">
          <a:xfrm>
            <a:off x="103188" y="115888"/>
            <a:ext cx="8785225"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 name="Rectangle 17">
            <a:extLst>
              <a:ext uri="{FF2B5EF4-FFF2-40B4-BE49-F238E27FC236}">
                <a16:creationId xmlns:a16="http://schemas.microsoft.com/office/drawing/2014/main" id="{01BC1078-C917-E3D1-3854-AB8DA680A5CD}"/>
              </a:ext>
            </a:extLst>
          </p:cNvPr>
          <p:cNvSpPr>
            <a:spLocks noChangeArrowheads="1"/>
          </p:cNvSpPr>
          <p:nvPr userDrawn="1"/>
        </p:nvSpPr>
        <p:spPr bwMode="auto">
          <a:xfrm>
            <a:off x="4395788" y="15875"/>
            <a:ext cx="4748212" cy="242888"/>
          </a:xfrm>
          <a:prstGeom prst="rect">
            <a:avLst/>
          </a:prstGeom>
          <a:noFill/>
          <a:ln>
            <a:noFill/>
          </a:ln>
          <a:effectLst/>
        </p:spPr>
        <p:txBody>
          <a:bodyPr lIns="90488" tIns="44450" rIns="90488" bIns="44450">
            <a:spAutoFit/>
          </a:bodyP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eaLnBrk="1" hangingPunct="1"/>
            <a:r>
              <a:rPr lang="en-US" altLang="en-US" sz="1000">
                <a:solidFill>
                  <a:schemeClr val="bg1"/>
                </a:solidFill>
              </a:rPr>
              <a:t>Introduction to Software Engineering Key Practices and Principles </a:t>
            </a:r>
            <a:r>
              <a:rPr lang="en-GB" altLang="en-US" sz="1000">
                <a:solidFill>
                  <a:schemeClr val="bg1"/>
                </a:solidFill>
                <a:latin typeface="Gill Sans" charset="0"/>
              </a:rPr>
              <a:t>Topic 2 - 2.</a:t>
            </a:r>
            <a:fld id="{0E1A0B51-C791-4AE0-AFB9-D7B06B156ABE}" type="slidenum">
              <a:rPr lang="en-GB" altLang="en-US" sz="1000">
                <a:solidFill>
                  <a:schemeClr val="bg1"/>
                </a:solidFill>
                <a:latin typeface="Gill Sans" charset="0"/>
              </a:rPr>
              <a:pPr algn="r" eaLnBrk="1" hangingPunct="1"/>
              <a:t>‹#›</a:t>
            </a:fld>
            <a:endParaRPr lang="en-GB" altLang="en-US" sz="1000">
              <a:solidFill>
                <a:schemeClr val="bg1"/>
              </a:solidFill>
              <a:latin typeface="Gill Sans" charset="0"/>
            </a:endParaRPr>
          </a:p>
        </p:txBody>
      </p:sp>
      <p:sp>
        <p:nvSpPr>
          <p:cNvPr id="1029" name="Rectangle 22">
            <a:extLst>
              <a:ext uri="{FF2B5EF4-FFF2-40B4-BE49-F238E27FC236}">
                <a16:creationId xmlns:a16="http://schemas.microsoft.com/office/drawing/2014/main" id="{0F528643-2B33-9DDB-1167-E674DB3B91E2}"/>
              </a:ext>
            </a:extLst>
          </p:cNvPr>
          <p:cNvSpPr>
            <a:spLocks noGrp="1" noChangeArrowheads="1"/>
          </p:cNvSpPr>
          <p:nvPr>
            <p:ph type="body" idx="1"/>
          </p:nvPr>
        </p:nvSpPr>
        <p:spPr bwMode="auto">
          <a:xfrm>
            <a:off x="107950" y="1846263"/>
            <a:ext cx="8856663" cy="4319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US" altLang="en-US"/>
              <a:t>Third level</a:t>
            </a:r>
          </a:p>
          <a:p>
            <a:pPr lvl="3"/>
            <a:r>
              <a:rPr lang="en-US" altLang="en-US"/>
              <a:t>Fourth level</a:t>
            </a:r>
          </a:p>
        </p:txBody>
      </p:sp>
    </p:spTree>
  </p:cSld>
  <p:clrMap bg1="lt1" tx1="dk1" bg2="lt2" tx2="dk2" accent1="accent1" accent2="accent2" accent3="accent3" accent4="accent4" accent5="accent5" accent6="accent6" hlink="hlink" folHlink="folHlink"/>
  <p:sldLayoutIdLst>
    <p:sldLayoutId id="2147484146" r:id="rId1"/>
    <p:sldLayoutId id="2147484135" r:id="rId2"/>
    <p:sldLayoutId id="2147484136" r:id="rId3"/>
    <p:sldLayoutId id="2147484137" r:id="rId4"/>
    <p:sldLayoutId id="2147484138" r:id="rId5"/>
    <p:sldLayoutId id="2147484139" r:id="rId6"/>
    <p:sldLayoutId id="2147484140" r:id="rId7"/>
    <p:sldLayoutId id="2147484141" r:id="rId8"/>
    <p:sldLayoutId id="2147484142" r:id="rId9"/>
    <p:sldLayoutId id="2147484143" r:id="rId10"/>
    <p:sldLayoutId id="2147484144" r:id="rId11"/>
  </p:sldLayoutIdLst>
  <p:txStyles>
    <p:titleStyle>
      <a:lvl1pPr algn="l" rtl="0" eaLnBrk="0" fontAlgn="base" hangingPunct="0">
        <a:spcBef>
          <a:spcPct val="0"/>
        </a:spcBef>
        <a:spcAft>
          <a:spcPct val="0"/>
        </a:spcAft>
        <a:defRPr sz="4400">
          <a:solidFill>
            <a:schemeClr val="bg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2pPr>
      <a:lvl3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3pPr>
      <a:lvl4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4pPr>
      <a:lvl5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5pPr>
      <a:lvl6pPr marL="457200" algn="l" rtl="0" fontAlgn="base">
        <a:spcBef>
          <a:spcPct val="0"/>
        </a:spcBef>
        <a:spcAft>
          <a:spcPct val="0"/>
        </a:spcAft>
        <a:defRPr sz="4400">
          <a:solidFill>
            <a:srgbClr val="CB9535"/>
          </a:solidFill>
          <a:latin typeface="Gill Sans" pitchFamily="-32" charset="0"/>
          <a:ea typeface="ＭＳ Ｐゴシック" pitchFamily="-32" charset="-128"/>
        </a:defRPr>
      </a:lvl6pPr>
      <a:lvl7pPr marL="914400" algn="l" rtl="0" fontAlgn="base">
        <a:spcBef>
          <a:spcPct val="0"/>
        </a:spcBef>
        <a:spcAft>
          <a:spcPct val="0"/>
        </a:spcAft>
        <a:defRPr sz="4400">
          <a:solidFill>
            <a:srgbClr val="CB9535"/>
          </a:solidFill>
          <a:latin typeface="Gill Sans" pitchFamily="-32" charset="0"/>
          <a:ea typeface="ＭＳ Ｐゴシック" pitchFamily="-32" charset="-128"/>
        </a:defRPr>
      </a:lvl7pPr>
      <a:lvl8pPr marL="1371600" algn="l" rtl="0" fontAlgn="base">
        <a:spcBef>
          <a:spcPct val="0"/>
        </a:spcBef>
        <a:spcAft>
          <a:spcPct val="0"/>
        </a:spcAft>
        <a:defRPr sz="4400">
          <a:solidFill>
            <a:srgbClr val="CB9535"/>
          </a:solidFill>
          <a:latin typeface="Gill Sans" pitchFamily="-32" charset="0"/>
          <a:ea typeface="ＭＳ Ｐゴシック" pitchFamily="-32" charset="-128"/>
        </a:defRPr>
      </a:lvl8pPr>
      <a:lvl9pPr marL="1828800" algn="l" rtl="0" fontAlgn="base">
        <a:spcBef>
          <a:spcPct val="0"/>
        </a:spcBef>
        <a:spcAft>
          <a:spcPct val="0"/>
        </a:spcAft>
        <a:defRPr sz="4400">
          <a:solidFill>
            <a:srgbClr val="CB9535"/>
          </a:solidFill>
          <a:latin typeface="Gill Sans" pitchFamily="-32" charset="0"/>
          <a:ea typeface="ＭＳ Ｐゴシック" pitchFamily="-32" charset="-128"/>
        </a:defRPr>
      </a:lvl9pPr>
    </p:titleStyle>
    <p:bodyStyle>
      <a:lvl1pPr marL="88900" indent="-88900" algn="l" rtl="0" eaLnBrk="0" fontAlgn="base" hangingPunct="0">
        <a:spcBef>
          <a:spcPct val="20000"/>
        </a:spcBef>
        <a:spcAft>
          <a:spcPct val="0"/>
        </a:spcAft>
        <a:defRPr sz="3000" i="1">
          <a:solidFill>
            <a:srgbClr val="002060"/>
          </a:solidFill>
          <a:latin typeface="+mn-lt"/>
          <a:ea typeface="+mn-ea"/>
          <a:cs typeface="ＭＳ Ｐゴシック" charset="0"/>
        </a:defRPr>
      </a:lvl1pPr>
      <a:lvl2pPr marL="533400" indent="-265113" algn="l" rtl="0" eaLnBrk="0" fontAlgn="base" hangingPunct="0">
        <a:spcBef>
          <a:spcPct val="20000"/>
        </a:spcBef>
        <a:spcAft>
          <a:spcPct val="0"/>
        </a:spcAft>
        <a:buClr>
          <a:schemeClr val="bg2"/>
        </a:buClr>
        <a:buChar char="•"/>
        <a:defRPr sz="2800">
          <a:solidFill>
            <a:schemeClr val="bg2"/>
          </a:solidFill>
          <a:latin typeface="Arial" charset="0"/>
          <a:ea typeface="+mn-ea"/>
        </a:defRPr>
      </a:lvl2pPr>
      <a:lvl3pPr marL="1068388" indent="-355600" algn="l" rtl="0" eaLnBrk="0" fontAlgn="base" hangingPunct="0">
        <a:spcBef>
          <a:spcPct val="20000"/>
        </a:spcBef>
        <a:spcAft>
          <a:spcPct val="0"/>
        </a:spcAft>
        <a:buFont typeface="Gill Sans" charset="0"/>
        <a:buChar char="–"/>
        <a:defRPr sz="2400">
          <a:solidFill>
            <a:schemeClr val="bg2"/>
          </a:solidFill>
          <a:latin typeface="Arial" charset="0"/>
          <a:ea typeface="+mn-ea"/>
        </a:defRPr>
      </a:lvl3pPr>
      <a:lvl4pPr marL="1435100" indent="-187325" algn="l" rtl="0" eaLnBrk="0" fontAlgn="base" hangingPunct="0">
        <a:spcBef>
          <a:spcPct val="0"/>
        </a:spcBef>
        <a:spcAft>
          <a:spcPct val="0"/>
        </a:spcAft>
        <a:buChar char="•"/>
        <a:defRPr sz="2000">
          <a:solidFill>
            <a:schemeClr val="bg2"/>
          </a:solidFill>
          <a:latin typeface="Arial" charset="0"/>
          <a:ea typeface="+mn-ea"/>
        </a:defRPr>
      </a:lvl4pPr>
      <a:lvl5pPr marL="2098675" indent="-395288" algn="l" rtl="0" eaLnBrk="0" fontAlgn="base" hangingPunct="0">
        <a:spcBef>
          <a:spcPct val="20000"/>
        </a:spcBef>
        <a:spcAft>
          <a:spcPct val="0"/>
        </a:spcAft>
        <a:buChar char="»"/>
        <a:defRPr sz="2000">
          <a:solidFill>
            <a:schemeClr val="bg2"/>
          </a:solidFill>
          <a:latin typeface="+mn-lt"/>
          <a:ea typeface="+mn-ea"/>
        </a:defRPr>
      </a:lvl5pPr>
      <a:lvl6pPr marL="2555875" indent="-395288" algn="l" rtl="0" fontAlgn="base">
        <a:spcBef>
          <a:spcPct val="20000"/>
        </a:spcBef>
        <a:spcAft>
          <a:spcPct val="0"/>
        </a:spcAft>
        <a:buChar char="»"/>
        <a:defRPr sz="2000">
          <a:solidFill>
            <a:schemeClr val="bg2"/>
          </a:solidFill>
          <a:latin typeface="+mn-lt"/>
          <a:ea typeface="+mn-ea"/>
        </a:defRPr>
      </a:lvl6pPr>
      <a:lvl7pPr marL="3013075" indent="-395288" algn="l" rtl="0" fontAlgn="base">
        <a:spcBef>
          <a:spcPct val="20000"/>
        </a:spcBef>
        <a:spcAft>
          <a:spcPct val="0"/>
        </a:spcAft>
        <a:buChar char="»"/>
        <a:defRPr sz="2000">
          <a:solidFill>
            <a:schemeClr val="bg2"/>
          </a:solidFill>
          <a:latin typeface="+mn-lt"/>
          <a:ea typeface="+mn-ea"/>
        </a:defRPr>
      </a:lvl7pPr>
      <a:lvl8pPr marL="3470275" indent="-395288" algn="l" rtl="0" fontAlgn="base">
        <a:spcBef>
          <a:spcPct val="20000"/>
        </a:spcBef>
        <a:spcAft>
          <a:spcPct val="0"/>
        </a:spcAft>
        <a:buChar char="»"/>
        <a:defRPr sz="2000">
          <a:solidFill>
            <a:schemeClr val="bg2"/>
          </a:solidFill>
          <a:latin typeface="+mn-lt"/>
          <a:ea typeface="+mn-ea"/>
        </a:defRPr>
      </a:lvl8pPr>
      <a:lvl9pPr marL="3927475" indent="-395288" algn="l" rtl="0" fontAlgn="base">
        <a:spcBef>
          <a:spcPct val="20000"/>
        </a:spcBef>
        <a:spcAft>
          <a:spcPct val="0"/>
        </a:spcAft>
        <a:buChar char="»"/>
        <a:defRPr sz="2000">
          <a:solidFill>
            <a:schemeClr val="bg2"/>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9">
            <a:extLst>
              <a:ext uri="{FF2B5EF4-FFF2-40B4-BE49-F238E27FC236}">
                <a16:creationId xmlns:a16="http://schemas.microsoft.com/office/drawing/2014/main" id="{287F5A86-65E1-BED8-D9B4-A150444CB3F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14">
            <a:extLst>
              <a:ext uri="{FF2B5EF4-FFF2-40B4-BE49-F238E27FC236}">
                <a16:creationId xmlns:a16="http://schemas.microsoft.com/office/drawing/2014/main" id="{EB925C3F-9ADB-B78A-4725-3B51E6611F89}"/>
              </a:ext>
            </a:extLst>
          </p:cNvPr>
          <p:cNvSpPr>
            <a:spLocks noGrp="1" noChangeArrowheads="1"/>
          </p:cNvSpPr>
          <p:nvPr>
            <p:ph type="title"/>
          </p:nvPr>
        </p:nvSpPr>
        <p:spPr bwMode="auto">
          <a:xfrm>
            <a:off x="1828800" y="2798763"/>
            <a:ext cx="54864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UNIT X</a:t>
            </a:r>
          </a:p>
        </p:txBody>
      </p:sp>
      <p:sp>
        <p:nvSpPr>
          <p:cNvPr id="2052" name="Rectangle 15">
            <a:extLst>
              <a:ext uri="{FF2B5EF4-FFF2-40B4-BE49-F238E27FC236}">
                <a16:creationId xmlns:a16="http://schemas.microsoft.com/office/drawing/2014/main" id="{7BAE95AB-3BD0-D2BA-E9F8-71D0F0CCE3D0}"/>
              </a:ext>
            </a:extLst>
          </p:cNvPr>
          <p:cNvSpPr>
            <a:spLocks noGrp="1" noChangeArrowheads="1"/>
          </p:cNvSpPr>
          <p:nvPr>
            <p:ph type="body" idx="1"/>
          </p:nvPr>
        </p:nvSpPr>
        <p:spPr bwMode="auto">
          <a:xfrm>
            <a:off x="1835150" y="3794125"/>
            <a:ext cx="548640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Any Questions?</a:t>
            </a:r>
          </a:p>
        </p:txBody>
      </p:sp>
    </p:spTree>
  </p:cSld>
  <p:clrMap bg1="lt1" tx1="dk1" bg2="lt2" tx2="dk2" accent1="accent1" accent2="accent2" accent3="accent3" accent4="accent4" accent5="accent5" accent6="accent6" hlink="hlink" folHlink="folHlink"/>
  <p:sldLayoutIdLst>
    <p:sldLayoutId id="2147484145" r:id="rId1"/>
  </p:sldLayoutIdLst>
  <p:txStyles>
    <p:titleStyle>
      <a:lvl1pPr algn="ctr" rtl="0" eaLnBrk="0" fontAlgn="base" hangingPunct="0">
        <a:spcBef>
          <a:spcPct val="0"/>
        </a:spcBef>
        <a:spcAft>
          <a:spcPct val="0"/>
        </a:spcAft>
        <a:defRPr sz="3000">
          <a:solidFill>
            <a:schemeClr val="bg1"/>
          </a:solidFill>
          <a:latin typeface="+mj-lt"/>
          <a:ea typeface="+mj-ea"/>
          <a:cs typeface="ＭＳ Ｐゴシック" charset="0"/>
        </a:defRPr>
      </a:lvl1pPr>
      <a:lvl2pPr algn="ctr" rtl="0" eaLnBrk="0" fontAlgn="base" hangingPunct="0">
        <a:spcBef>
          <a:spcPct val="0"/>
        </a:spcBef>
        <a:spcAft>
          <a:spcPct val="0"/>
        </a:spcAft>
        <a:defRPr sz="3000">
          <a:solidFill>
            <a:schemeClr val="bg1"/>
          </a:solidFill>
          <a:latin typeface="Arial" charset="0"/>
          <a:ea typeface="ＭＳ Ｐゴシック" pitchFamily="-32" charset="-128"/>
          <a:cs typeface="ＭＳ Ｐゴシック" charset="0"/>
        </a:defRPr>
      </a:lvl2pPr>
      <a:lvl3pPr algn="ctr" rtl="0" eaLnBrk="0" fontAlgn="base" hangingPunct="0">
        <a:spcBef>
          <a:spcPct val="0"/>
        </a:spcBef>
        <a:spcAft>
          <a:spcPct val="0"/>
        </a:spcAft>
        <a:defRPr sz="3000">
          <a:solidFill>
            <a:schemeClr val="bg1"/>
          </a:solidFill>
          <a:latin typeface="Arial" charset="0"/>
          <a:ea typeface="ＭＳ Ｐゴシック" pitchFamily="-32" charset="-128"/>
          <a:cs typeface="ＭＳ Ｐゴシック" charset="0"/>
        </a:defRPr>
      </a:lvl3pPr>
      <a:lvl4pPr algn="ctr" rtl="0" eaLnBrk="0" fontAlgn="base" hangingPunct="0">
        <a:spcBef>
          <a:spcPct val="0"/>
        </a:spcBef>
        <a:spcAft>
          <a:spcPct val="0"/>
        </a:spcAft>
        <a:defRPr sz="3000">
          <a:solidFill>
            <a:schemeClr val="bg1"/>
          </a:solidFill>
          <a:latin typeface="Arial" charset="0"/>
          <a:ea typeface="ＭＳ Ｐゴシック" pitchFamily="-32" charset="-128"/>
          <a:cs typeface="ＭＳ Ｐゴシック" charset="0"/>
        </a:defRPr>
      </a:lvl4pPr>
      <a:lvl5pPr algn="ctr" rtl="0" eaLnBrk="0" fontAlgn="base" hangingPunct="0">
        <a:spcBef>
          <a:spcPct val="0"/>
        </a:spcBef>
        <a:spcAft>
          <a:spcPct val="0"/>
        </a:spcAft>
        <a:defRPr sz="3000">
          <a:solidFill>
            <a:schemeClr val="bg1"/>
          </a:solidFill>
          <a:latin typeface="Arial" charset="0"/>
          <a:ea typeface="ＭＳ Ｐゴシック" pitchFamily="-32" charset="-128"/>
          <a:cs typeface="ＭＳ Ｐゴシック" charset="0"/>
        </a:defRPr>
      </a:lvl5pPr>
      <a:lvl6pPr marL="457200" algn="ctr" rtl="0" fontAlgn="base">
        <a:spcBef>
          <a:spcPct val="0"/>
        </a:spcBef>
        <a:spcAft>
          <a:spcPct val="0"/>
        </a:spcAft>
        <a:defRPr sz="3000">
          <a:solidFill>
            <a:schemeClr val="bg1"/>
          </a:solidFill>
          <a:latin typeface="Arial" charset="0"/>
          <a:ea typeface="ＭＳ Ｐゴシック" pitchFamily="-32" charset="-128"/>
        </a:defRPr>
      </a:lvl6pPr>
      <a:lvl7pPr marL="914400" algn="ctr" rtl="0" fontAlgn="base">
        <a:spcBef>
          <a:spcPct val="0"/>
        </a:spcBef>
        <a:spcAft>
          <a:spcPct val="0"/>
        </a:spcAft>
        <a:defRPr sz="3000">
          <a:solidFill>
            <a:schemeClr val="bg1"/>
          </a:solidFill>
          <a:latin typeface="Arial" charset="0"/>
          <a:ea typeface="ＭＳ Ｐゴシック" pitchFamily="-32" charset="-128"/>
        </a:defRPr>
      </a:lvl7pPr>
      <a:lvl8pPr marL="1371600" algn="ctr" rtl="0" fontAlgn="base">
        <a:spcBef>
          <a:spcPct val="0"/>
        </a:spcBef>
        <a:spcAft>
          <a:spcPct val="0"/>
        </a:spcAft>
        <a:defRPr sz="3000">
          <a:solidFill>
            <a:schemeClr val="bg1"/>
          </a:solidFill>
          <a:latin typeface="Arial" charset="0"/>
          <a:ea typeface="ＭＳ Ｐゴシック" pitchFamily="-32" charset="-128"/>
        </a:defRPr>
      </a:lvl8pPr>
      <a:lvl9pPr marL="1828800" algn="ctr" rtl="0" fontAlgn="base">
        <a:spcBef>
          <a:spcPct val="0"/>
        </a:spcBef>
        <a:spcAft>
          <a:spcPct val="0"/>
        </a:spcAft>
        <a:defRPr sz="3000">
          <a:solidFill>
            <a:schemeClr val="bg1"/>
          </a:solidFill>
          <a:latin typeface="Arial" charset="0"/>
          <a:ea typeface="ＭＳ Ｐゴシック" pitchFamily="-32" charset="-128"/>
        </a:defRPr>
      </a:lvl9pPr>
    </p:titleStyle>
    <p:bodyStyle>
      <a:lvl1pPr marL="342900" indent="-342900" algn="ctr" rtl="0" eaLnBrk="0" fontAlgn="base" hangingPunct="0">
        <a:spcBef>
          <a:spcPct val="20000"/>
        </a:spcBef>
        <a:spcAft>
          <a:spcPct val="0"/>
        </a:spcAft>
        <a:defRPr sz="2500">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customXml" Target="../ink/ink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customXml" Target="../ink/ink14.xml"/><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customXml" Target="../ink/ink11.xml"/><Relationship Id="rId1" Type="http://schemas.openxmlformats.org/officeDocument/2006/relationships/slideLayout" Target="../slideLayouts/slideLayout2.xml"/><Relationship Id="rId6" Type="http://schemas.openxmlformats.org/officeDocument/2006/relationships/customXml" Target="../ink/ink13.xml"/><Relationship Id="rId5" Type="http://schemas.openxmlformats.org/officeDocument/2006/relationships/image" Target="../media/image18.png"/><Relationship Id="rId4" Type="http://schemas.openxmlformats.org/officeDocument/2006/relationships/customXml" Target="../ink/ink12.xml"/><Relationship Id="rId9"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customXml" Target="../ink/ink16.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microsoft.com/en-us/securityengineering/sdl/practice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2.xml"/><Relationship Id="rId4" Type="http://schemas.openxmlformats.org/officeDocument/2006/relationships/hyperlink" Target="http://www.slideshare.net/software-engineering-book/ch23-project-plann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hyperlink" Target="http://www.agilemodeling.com/essays/generalizingSpecialists.htm#sthash.kMuvAAty.dpuf"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customXml" Target="../ink/ink9.xml"/><Relationship Id="rId3" Type="http://schemas.openxmlformats.org/officeDocument/2006/relationships/customXml" Target="../ink/ink4.xml"/><Relationship Id="rId7" Type="http://schemas.openxmlformats.org/officeDocument/2006/relationships/customXml" Target="../ink/ink6.xml"/><Relationship Id="rId12" Type="http://schemas.openxmlformats.org/officeDocument/2006/relationships/image" Target="../media/image13.png"/><Relationship Id="rId2" Type="http://schemas.openxmlformats.org/officeDocument/2006/relationships/image" Target="../media/image8.png"/><Relationship Id="rId16"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10.png"/><Relationship Id="rId11" Type="http://schemas.openxmlformats.org/officeDocument/2006/relationships/customXml" Target="../ink/ink8.xml"/><Relationship Id="rId5" Type="http://schemas.openxmlformats.org/officeDocument/2006/relationships/customXml" Target="../ink/ink5.xml"/><Relationship Id="rId15" Type="http://schemas.openxmlformats.org/officeDocument/2006/relationships/customXml" Target="../ink/ink10.xml"/><Relationship Id="rId10" Type="http://schemas.openxmlformats.org/officeDocument/2006/relationships/image" Target="../media/image12.png"/><Relationship Id="rId4" Type="http://schemas.openxmlformats.org/officeDocument/2006/relationships/image" Target="../media/image9.png"/><Relationship Id="rId9" Type="http://schemas.openxmlformats.org/officeDocument/2006/relationships/customXml" Target="../ink/ink7.xml"/><Relationship Id="rId1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5EA384A3-4C66-FCDB-3966-4161AA9AB587}"/>
              </a:ext>
            </a:extLst>
          </p:cNvPr>
          <p:cNvSpPr>
            <a:spLocks noGrp="1" noChangeArrowheads="1"/>
          </p:cNvSpPr>
          <p:nvPr>
            <p:ph type="subTitle" idx="4294967295"/>
          </p:nvPr>
        </p:nvSpPr>
        <p:spPr>
          <a:xfrm>
            <a:off x="3059113" y="4503738"/>
            <a:ext cx="5975350" cy="1517650"/>
          </a:xfrm>
        </p:spPr>
        <p:txBody>
          <a:bodyPr/>
          <a:lstStyle/>
          <a:p>
            <a:pPr algn="ctr" eaLnBrk="1" hangingPunct="1"/>
            <a:r>
              <a:rPr lang="en-GB" altLang="en-US" sz="1700" i="0">
                <a:solidFill>
                  <a:schemeClr val="bg1"/>
                </a:solidFill>
                <a:latin typeface="Arial" panose="020B0604020202020204" pitchFamily="34" charset="0"/>
              </a:rPr>
              <a:t>Software Engineering</a:t>
            </a:r>
          </a:p>
          <a:p>
            <a:pPr algn="ctr" eaLnBrk="1" hangingPunct="1"/>
            <a:r>
              <a:rPr lang="en-GB" altLang="en-US" sz="1700" i="0">
                <a:solidFill>
                  <a:schemeClr val="bg1"/>
                </a:solidFill>
                <a:latin typeface="Arial" panose="020B0604020202020204" pitchFamily="34" charset="0"/>
              </a:rPr>
              <a:t>Topic 2</a:t>
            </a:r>
          </a:p>
          <a:p>
            <a:pPr algn="ctr" eaLnBrk="1" hangingPunct="1"/>
            <a:r>
              <a:rPr lang="en-US" altLang="en-US" sz="1700" i="0">
                <a:solidFill>
                  <a:schemeClr val="bg1"/>
                </a:solidFill>
                <a:latin typeface="Arial" panose="020B0604020202020204" pitchFamily="34" charset="0"/>
              </a:rPr>
              <a:t>Introduction to Software Engineering Key Practices and Principles</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74EC5732-8F28-EFE5-3507-17954653699C}"/>
                  </a:ext>
                </a:extLst>
              </p14:cNvPr>
              <p14:cNvContentPartPr/>
              <p14:nvPr/>
            </p14:nvContentPartPr>
            <p14:xfrm>
              <a:off x="12009549" y="4480166"/>
              <a:ext cx="15480" cy="48600"/>
            </p14:xfrm>
          </p:contentPart>
        </mc:Choice>
        <mc:Fallback>
          <p:pic>
            <p:nvPicPr>
              <p:cNvPr id="2" name="Ink 1">
                <a:extLst>
                  <a:ext uri="{FF2B5EF4-FFF2-40B4-BE49-F238E27FC236}">
                    <a16:creationId xmlns:a16="http://schemas.microsoft.com/office/drawing/2014/main" id="{74EC5732-8F28-EFE5-3507-17954653699C}"/>
                  </a:ext>
                </a:extLst>
              </p:cNvPr>
              <p:cNvPicPr/>
              <p:nvPr/>
            </p:nvPicPr>
            <p:blipFill>
              <a:blip r:embed="rId4"/>
              <a:stretch>
                <a:fillRect/>
              </a:stretch>
            </p:blipFill>
            <p:spPr>
              <a:xfrm>
                <a:off x="12000549" y="4471166"/>
                <a:ext cx="33120" cy="662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2262A8D3-0C0E-72ED-C867-A8F89E979B63}"/>
                  </a:ext>
                </a:extLst>
              </p14:cNvPr>
              <p14:cNvContentPartPr/>
              <p14:nvPr/>
            </p14:nvContentPartPr>
            <p14:xfrm>
              <a:off x="4583829" y="5138966"/>
              <a:ext cx="19440" cy="33120"/>
            </p14:xfrm>
          </p:contentPart>
        </mc:Choice>
        <mc:Fallback>
          <p:pic>
            <p:nvPicPr>
              <p:cNvPr id="3" name="Ink 2">
                <a:extLst>
                  <a:ext uri="{FF2B5EF4-FFF2-40B4-BE49-F238E27FC236}">
                    <a16:creationId xmlns:a16="http://schemas.microsoft.com/office/drawing/2014/main" id="{2262A8D3-0C0E-72ED-C867-A8F89E979B63}"/>
                  </a:ext>
                </a:extLst>
              </p:cNvPr>
              <p:cNvPicPr/>
              <p:nvPr/>
            </p:nvPicPr>
            <p:blipFill>
              <a:blip r:embed="rId6"/>
              <a:stretch>
                <a:fillRect/>
              </a:stretch>
            </p:blipFill>
            <p:spPr>
              <a:xfrm>
                <a:off x="4574829" y="5129966"/>
                <a:ext cx="37080" cy="50760"/>
              </a:xfrm>
              <a:prstGeom prst="rect">
                <a:avLst/>
              </a:prstGeom>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77E26694-E58D-ADAB-354A-4CCA65E1DCD8}"/>
              </a:ext>
            </a:extLst>
          </p:cNvPr>
          <p:cNvSpPr>
            <a:spLocks noGrp="1" noChangeArrowheads="1"/>
          </p:cNvSpPr>
          <p:nvPr>
            <p:ph type="title"/>
          </p:nvPr>
        </p:nvSpPr>
        <p:spPr/>
        <p:txBody>
          <a:bodyPr/>
          <a:lstStyle/>
          <a:p>
            <a:r>
              <a:rPr lang="en-GB" altLang="en-US"/>
              <a:t>Benefits of SDLC</a:t>
            </a:r>
          </a:p>
        </p:txBody>
      </p:sp>
      <p:pic>
        <p:nvPicPr>
          <p:cNvPr id="17411" name="Picture 5" descr="Diagram&#10;&#10;Description automatically generated">
            <a:extLst>
              <a:ext uri="{FF2B5EF4-FFF2-40B4-BE49-F238E27FC236}">
                <a16:creationId xmlns:a16="http://schemas.microsoft.com/office/drawing/2014/main" id="{F7181596-D82F-B17B-FC1D-BAA5570B45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71500" y="873125"/>
            <a:ext cx="7848600" cy="5111750"/>
          </a:xfrm>
        </p:spPr>
      </p:pic>
      <p:sp>
        <p:nvSpPr>
          <p:cNvPr id="17412" name="TextBox 4">
            <a:extLst>
              <a:ext uri="{FF2B5EF4-FFF2-40B4-BE49-F238E27FC236}">
                <a16:creationId xmlns:a16="http://schemas.microsoft.com/office/drawing/2014/main" id="{388AF684-56EB-B1B3-F2DC-BD42B4D48BA5}"/>
              </a:ext>
            </a:extLst>
          </p:cNvPr>
          <p:cNvSpPr txBox="1">
            <a:spLocks noChangeArrowheads="1"/>
          </p:cNvSpPr>
          <p:nvPr/>
        </p:nvSpPr>
        <p:spPr bwMode="auto">
          <a:xfrm>
            <a:off x="1744663" y="5181600"/>
            <a:ext cx="61341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t>"If you fail to plan, you're planning to fail" -Benjamin Franklin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B45ADE2E-872F-8102-CF83-1694DD58BE02}"/>
              </a:ext>
            </a:extLst>
          </p:cNvPr>
          <p:cNvSpPr>
            <a:spLocks noGrp="1" noChangeArrowheads="1"/>
          </p:cNvSpPr>
          <p:nvPr>
            <p:ph type="title"/>
          </p:nvPr>
        </p:nvSpPr>
        <p:spPr/>
        <p:txBody>
          <a:bodyPr/>
          <a:lstStyle/>
          <a:p>
            <a:r>
              <a:rPr lang="en-GB" altLang="en-US"/>
              <a:t>Software Reuse</a:t>
            </a:r>
          </a:p>
        </p:txBody>
      </p:sp>
      <p:sp>
        <p:nvSpPr>
          <p:cNvPr id="18435" name="Content Placeholder 2">
            <a:extLst>
              <a:ext uri="{FF2B5EF4-FFF2-40B4-BE49-F238E27FC236}">
                <a16:creationId xmlns:a16="http://schemas.microsoft.com/office/drawing/2014/main" id="{D9CD85BB-B9F1-81C3-EF6A-A8089C3257CD}"/>
              </a:ext>
            </a:extLst>
          </p:cNvPr>
          <p:cNvSpPr>
            <a:spLocks noGrp="1" noChangeArrowheads="1"/>
          </p:cNvSpPr>
          <p:nvPr>
            <p:ph idx="1"/>
          </p:nvPr>
        </p:nvSpPr>
        <p:spPr>
          <a:xfrm>
            <a:off x="107950" y="1258888"/>
            <a:ext cx="8856663" cy="4906962"/>
          </a:xfrm>
        </p:spPr>
        <p:txBody>
          <a:bodyPr/>
          <a:lstStyle/>
          <a:p>
            <a:pPr marL="457200" indent="-457200">
              <a:buFontTx/>
              <a:buChar char="•"/>
            </a:pPr>
            <a:r>
              <a:rPr lang="en-GB" altLang="en-US" sz="2000" dirty="0">
                <a:latin typeface="Arial" panose="020B0604020202020204" pitchFamily="34" charset="0"/>
                <a:cs typeface="Arial" panose="020B0604020202020204" pitchFamily="34" charset="0"/>
              </a:rPr>
              <a:t>Reuse refers to using existing assets in solving different problems</a:t>
            </a:r>
          </a:p>
          <a:p>
            <a:pPr marL="457200" indent="-457200">
              <a:buFontTx/>
              <a:buChar char="•"/>
            </a:pPr>
            <a:r>
              <a:rPr lang="en-GB" altLang="en-US" sz="2000" b="1" dirty="0">
                <a:latin typeface="Arial" panose="020B0604020202020204" pitchFamily="34" charset="0"/>
                <a:cs typeface="Arial" panose="020B0604020202020204" pitchFamily="34" charset="0"/>
              </a:rPr>
              <a:t>Systematic</a:t>
            </a:r>
            <a:r>
              <a:rPr lang="en-GB" altLang="en-US" sz="2000" dirty="0">
                <a:latin typeface="Arial" panose="020B0604020202020204" pitchFamily="34" charset="0"/>
                <a:cs typeface="Arial" panose="020B0604020202020204" pitchFamily="34" charset="0"/>
              </a:rPr>
              <a:t> software reuse leads to saving time and cost and enhancing reliability, productivity and quality</a:t>
            </a:r>
          </a:p>
          <a:p>
            <a:pPr marL="457200" indent="-457200">
              <a:buFontTx/>
              <a:buChar char="•"/>
            </a:pPr>
            <a:r>
              <a:rPr lang="en-GB" altLang="en-US" sz="2000" dirty="0">
                <a:latin typeface="Arial" panose="020B0604020202020204" pitchFamily="34" charset="0"/>
                <a:cs typeface="Arial" panose="020B0604020202020204" pitchFamily="34" charset="0"/>
              </a:rPr>
              <a:t>Typical assets that are reused In software construction:</a:t>
            </a:r>
          </a:p>
          <a:p>
            <a:pPr marL="901700" lvl="1" indent="-457200"/>
            <a:r>
              <a:rPr lang="en-GB" altLang="en-US" sz="2000" dirty="0">
                <a:latin typeface="Arial" panose="020B0604020202020204" pitchFamily="34" charset="0"/>
                <a:cs typeface="Arial" panose="020B0604020202020204" pitchFamily="34" charset="0"/>
              </a:rPr>
              <a:t>libraries,</a:t>
            </a:r>
          </a:p>
          <a:p>
            <a:pPr marL="901700" lvl="1" indent="-457200"/>
            <a:r>
              <a:rPr lang="en-GB" altLang="en-US" sz="2000" dirty="0">
                <a:latin typeface="Arial" panose="020B0604020202020204" pitchFamily="34" charset="0"/>
                <a:cs typeface="Arial" panose="020B0604020202020204" pitchFamily="34" charset="0"/>
              </a:rPr>
              <a:t>modules, </a:t>
            </a:r>
          </a:p>
          <a:p>
            <a:pPr marL="901700" lvl="1" indent="-457200"/>
            <a:r>
              <a:rPr lang="en-GB" altLang="en-US" sz="2000" dirty="0">
                <a:latin typeface="Arial" panose="020B0604020202020204" pitchFamily="34" charset="0"/>
                <a:cs typeface="Arial" panose="020B0604020202020204" pitchFamily="34" charset="0"/>
              </a:rPr>
              <a:t>components,</a:t>
            </a:r>
          </a:p>
          <a:p>
            <a:pPr marL="901700" lvl="1" indent="-457200"/>
            <a:r>
              <a:rPr lang="en-GB" altLang="en-US" sz="2000" dirty="0">
                <a:latin typeface="Arial" panose="020B0604020202020204" pitchFamily="34" charset="0"/>
                <a:cs typeface="Arial" panose="020B0604020202020204" pitchFamily="34" charset="0"/>
              </a:rPr>
              <a:t>source code,</a:t>
            </a:r>
          </a:p>
          <a:p>
            <a:pPr marL="901700" lvl="1" indent="-457200"/>
            <a:r>
              <a:rPr lang="en-GB" altLang="en-US" sz="2000" dirty="0">
                <a:latin typeface="Arial" panose="020B0604020202020204" pitchFamily="34" charset="0"/>
                <a:cs typeface="Arial" panose="020B0604020202020204" pitchFamily="34" charset="0"/>
              </a:rPr>
              <a:t>commercial off-the-shelf (COTS) assets</a:t>
            </a:r>
          </a:p>
          <a:p>
            <a:pPr marL="457200" indent="-457200">
              <a:buFontTx/>
              <a:buChar char="•"/>
            </a:pPr>
            <a:r>
              <a:rPr lang="en-GB" altLang="en-US" sz="2000" dirty="0">
                <a:latin typeface="Arial" panose="020B0604020202020204" pitchFamily="34" charset="0"/>
                <a:cs typeface="Arial" panose="020B0604020202020204" pitchFamily="34" charset="0"/>
              </a:rPr>
              <a:t>IEEE Std. 1517-2010 Standard for Information Technology—System and Software Life Cycle Processes—Reuse Processes: it provides a common framework for extending the system and software life cycle processes of IEEE Std. 12207:2008 to include the systematic practice of reuse in any relevant stages of SDLC.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AC044682-C317-5B12-B8A6-6BA969CBD660}"/>
              </a:ext>
            </a:extLst>
          </p:cNvPr>
          <p:cNvSpPr>
            <a:spLocks noGrp="1" noChangeArrowheads="1"/>
          </p:cNvSpPr>
          <p:nvPr>
            <p:ph type="title"/>
          </p:nvPr>
        </p:nvSpPr>
        <p:spPr>
          <a:xfrm>
            <a:off x="103188" y="115888"/>
            <a:ext cx="8785225" cy="1009650"/>
          </a:xfrm>
        </p:spPr>
        <p:txBody>
          <a:bodyPr/>
          <a:lstStyle/>
          <a:p>
            <a:r>
              <a:rPr lang="en-GB" altLang="en-US" sz="3600" dirty="0"/>
              <a:t>Software Reuse, Components &amp; Patterns</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8FDBA6E1-9D4A-84B2-3790-FBA6E15B0E96}"/>
                  </a:ext>
                </a:extLst>
              </p14:cNvPr>
              <p14:cNvContentPartPr/>
              <p14:nvPr/>
            </p14:nvContentPartPr>
            <p14:xfrm>
              <a:off x="4765269" y="4081937"/>
              <a:ext cx="14760" cy="34920"/>
            </p14:xfrm>
          </p:contentPart>
        </mc:Choice>
        <mc:Fallback>
          <p:pic>
            <p:nvPicPr>
              <p:cNvPr id="2" name="Ink 1">
                <a:extLst>
                  <a:ext uri="{FF2B5EF4-FFF2-40B4-BE49-F238E27FC236}">
                    <a16:creationId xmlns:a16="http://schemas.microsoft.com/office/drawing/2014/main" id="{8FDBA6E1-9D4A-84B2-3790-FBA6E15B0E96}"/>
                  </a:ext>
                </a:extLst>
              </p:cNvPr>
              <p:cNvPicPr/>
              <p:nvPr/>
            </p:nvPicPr>
            <p:blipFill>
              <a:blip r:embed="rId3"/>
              <a:stretch>
                <a:fillRect/>
              </a:stretch>
            </p:blipFill>
            <p:spPr>
              <a:xfrm>
                <a:off x="4756269" y="4073029"/>
                <a:ext cx="32400" cy="523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8AD94151-4E3C-CE00-41E8-ED8A1E57BDB2}"/>
                  </a:ext>
                </a:extLst>
              </p14:cNvPr>
              <p14:cNvContentPartPr/>
              <p14:nvPr/>
            </p14:nvContentPartPr>
            <p14:xfrm>
              <a:off x="7898709" y="3156017"/>
              <a:ext cx="28440" cy="29520"/>
            </p14:xfrm>
          </p:contentPart>
        </mc:Choice>
        <mc:Fallback>
          <p:pic>
            <p:nvPicPr>
              <p:cNvPr id="7" name="Ink 6">
                <a:extLst>
                  <a:ext uri="{FF2B5EF4-FFF2-40B4-BE49-F238E27FC236}">
                    <a16:creationId xmlns:a16="http://schemas.microsoft.com/office/drawing/2014/main" id="{8AD94151-4E3C-CE00-41E8-ED8A1E57BDB2}"/>
                  </a:ext>
                </a:extLst>
              </p:cNvPr>
              <p:cNvPicPr/>
              <p:nvPr/>
            </p:nvPicPr>
            <p:blipFill>
              <a:blip r:embed="rId5"/>
              <a:stretch>
                <a:fillRect/>
              </a:stretch>
            </p:blipFill>
            <p:spPr>
              <a:xfrm>
                <a:off x="7889709" y="3147017"/>
                <a:ext cx="46080" cy="471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25A028FC-2EB6-E4CF-9B3F-FF3E3B90A3BA}"/>
                  </a:ext>
                </a:extLst>
              </p14:cNvPr>
              <p14:cNvContentPartPr/>
              <p14:nvPr/>
            </p14:nvContentPartPr>
            <p14:xfrm>
              <a:off x="7563549" y="1464017"/>
              <a:ext cx="21600" cy="20880"/>
            </p14:xfrm>
          </p:contentPart>
        </mc:Choice>
        <mc:Fallback>
          <p:pic>
            <p:nvPicPr>
              <p:cNvPr id="8" name="Ink 7">
                <a:extLst>
                  <a:ext uri="{FF2B5EF4-FFF2-40B4-BE49-F238E27FC236}">
                    <a16:creationId xmlns:a16="http://schemas.microsoft.com/office/drawing/2014/main" id="{25A028FC-2EB6-E4CF-9B3F-FF3E3B90A3BA}"/>
                  </a:ext>
                </a:extLst>
              </p:cNvPr>
              <p:cNvPicPr/>
              <p:nvPr/>
            </p:nvPicPr>
            <p:blipFill>
              <a:blip r:embed="rId7"/>
              <a:stretch>
                <a:fillRect/>
              </a:stretch>
            </p:blipFill>
            <p:spPr>
              <a:xfrm>
                <a:off x="7554697" y="1455017"/>
                <a:ext cx="38951" cy="38520"/>
              </a:xfrm>
              <a:prstGeom prst="rect">
                <a:avLst/>
              </a:prstGeom>
            </p:spPr>
          </p:pic>
        </mc:Fallback>
      </mc:AlternateContent>
      <p:graphicFrame>
        <p:nvGraphicFramePr>
          <p:cNvPr id="13" name="Table 4">
            <a:extLst>
              <a:ext uri="{FF2B5EF4-FFF2-40B4-BE49-F238E27FC236}">
                <a16:creationId xmlns:a16="http://schemas.microsoft.com/office/drawing/2014/main" id="{1EF3E0FF-1BF7-915B-B153-45447B517A98}"/>
              </a:ext>
            </a:extLst>
          </p:cNvPr>
          <p:cNvGraphicFramePr>
            <a:graphicFrameLocks noGrp="1"/>
          </p:cNvGraphicFramePr>
          <p:nvPr>
            <p:ph idx="1"/>
            <p:extLst>
              <p:ext uri="{D42A27DB-BD31-4B8C-83A1-F6EECF244321}">
                <p14:modId xmlns:p14="http://schemas.microsoft.com/office/powerpoint/2010/main" val="1516196948"/>
              </p:ext>
            </p:extLst>
          </p:nvPr>
        </p:nvGraphicFramePr>
        <p:xfrm>
          <a:off x="89756" y="1402377"/>
          <a:ext cx="8964488" cy="4486555"/>
        </p:xfrm>
        <a:graphic>
          <a:graphicData uri="http://schemas.openxmlformats.org/drawingml/2006/table">
            <a:tbl>
              <a:tblPr firstRow="1" bandRow="1">
                <a:tableStyleId>{5C22544A-7EE6-4342-B048-85BDC9FD1C3A}</a:tableStyleId>
              </a:tblPr>
              <a:tblGrid>
                <a:gridCol w="2538028">
                  <a:extLst>
                    <a:ext uri="{9D8B030D-6E8A-4147-A177-3AD203B41FA5}">
                      <a16:colId xmlns:a16="http://schemas.microsoft.com/office/drawing/2014/main" val="20000"/>
                    </a:ext>
                  </a:extLst>
                </a:gridCol>
                <a:gridCol w="6426460">
                  <a:extLst>
                    <a:ext uri="{9D8B030D-6E8A-4147-A177-3AD203B41FA5}">
                      <a16:colId xmlns:a16="http://schemas.microsoft.com/office/drawing/2014/main" val="20001"/>
                    </a:ext>
                  </a:extLst>
                </a:gridCol>
              </a:tblGrid>
              <a:tr h="341515">
                <a:tc>
                  <a:txBody>
                    <a:bodyPr/>
                    <a:lstStyle/>
                    <a:p>
                      <a:pPr algn="ctr"/>
                      <a:r>
                        <a:rPr lang="en-GB" sz="1800" dirty="0">
                          <a:latin typeface="Arial" panose="020B0604020202020204" pitchFamily="34" charset="0"/>
                          <a:cs typeface="Arial" panose="020B0604020202020204" pitchFamily="34" charset="0"/>
                        </a:rPr>
                        <a:t>Reuse Element</a:t>
                      </a:r>
                    </a:p>
                  </a:txBody>
                  <a:tcPr marT="45723" marB="45723"/>
                </a:tc>
                <a:tc>
                  <a:txBody>
                    <a:bodyPr/>
                    <a:lstStyle/>
                    <a:p>
                      <a:pPr algn="ctr"/>
                      <a:r>
                        <a:rPr lang="en-GB" sz="1800" dirty="0">
                          <a:latin typeface="Arial" panose="020B0604020202020204" pitchFamily="34" charset="0"/>
                          <a:cs typeface="Arial" panose="020B0604020202020204" pitchFamily="34" charset="0"/>
                        </a:rPr>
                        <a:t>Description</a:t>
                      </a:r>
                    </a:p>
                  </a:txBody>
                  <a:tcPr marT="45723" marB="45723"/>
                </a:tc>
                <a:extLst>
                  <a:ext uri="{0D108BD9-81ED-4DB2-BD59-A6C34878D82A}">
                    <a16:rowId xmlns:a16="http://schemas.microsoft.com/office/drawing/2014/main" val="10000"/>
                  </a:ext>
                </a:extLst>
              </a:tr>
              <a:tr h="341515">
                <a:tc>
                  <a:txBody>
                    <a:bodyPr/>
                    <a:lstStyle/>
                    <a:p>
                      <a:r>
                        <a:rPr lang="en-GB" sz="1800" b="1" dirty="0">
                          <a:latin typeface="Arial" panose="020B0604020202020204" pitchFamily="34" charset="0"/>
                          <a:cs typeface="Arial" panose="020B0604020202020204" pitchFamily="34" charset="0"/>
                        </a:rPr>
                        <a:t>Design Pattern</a:t>
                      </a:r>
                    </a:p>
                  </a:txBody>
                  <a:tcPr marT="45723" marB="45723"/>
                </a:tc>
                <a:tc>
                  <a:txBody>
                    <a:bodyPr/>
                    <a:lstStyle/>
                    <a:p>
                      <a:r>
                        <a:rPr lang="en-GB" sz="1800" dirty="0">
                          <a:latin typeface="Arial" panose="020B0604020202020204" pitchFamily="34" charset="0"/>
                          <a:cs typeface="Arial" panose="020B0604020202020204" pitchFamily="34" charset="0"/>
                        </a:rPr>
                        <a:t>Generic abstractions that occur across different applications</a:t>
                      </a:r>
                    </a:p>
                  </a:txBody>
                  <a:tcPr marT="45723" marB="45723"/>
                </a:tc>
                <a:extLst>
                  <a:ext uri="{0D108BD9-81ED-4DB2-BD59-A6C34878D82A}">
                    <a16:rowId xmlns:a16="http://schemas.microsoft.com/office/drawing/2014/main" val="10001"/>
                  </a:ext>
                </a:extLst>
              </a:tr>
              <a:tr h="853779">
                <a:tc>
                  <a:txBody>
                    <a:bodyPr/>
                    <a:lstStyle/>
                    <a:p>
                      <a:r>
                        <a:rPr lang="en-GB" sz="1800" b="1" dirty="0">
                          <a:latin typeface="Arial" panose="020B0604020202020204" pitchFamily="34" charset="0"/>
                          <a:cs typeface="Arial" panose="020B0604020202020204" pitchFamily="34" charset="0"/>
                        </a:rPr>
                        <a:t>Component-based development</a:t>
                      </a:r>
                    </a:p>
                  </a:txBody>
                  <a:tcPr marT="45723" marB="45723"/>
                </a:tc>
                <a:tc>
                  <a:txBody>
                    <a:bodyPr/>
                    <a:lstStyle/>
                    <a:p>
                      <a:r>
                        <a:rPr lang="en-GB" sz="1800" dirty="0">
                          <a:latin typeface="Arial" panose="020B0604020202020204" pitchFamily="34" charset="0"/>
                          <a:cs typeface="Arial" panose="020B0604020202020204" pitchFamily="34" charset="0"/>
                        </a:rPr>
                        <a:t>Systems are developed by integrating pre-developed standardised components</a:t>
                      </a:r>
                    </a:p>
                  </a:txBody>
                  <a:tcPr marT="45723" marB="45723"/>
                </a:tc>
                <a:extLst>
                  <a:ext uri="{0D108BD9-81ED-4DB2-BD59-A6C34878D82A}">
                    <a16:rowId xmlns:a16="http://schemas.microsoft.com/office/drawing/2014/main" val="10002"/>
                  </a:ext>
                </a:extLst>
              </a:tr>
              <a:tr h="597647">
                <a:tc>
                  <a:txBody>
                    <a:bodyPr/>
                    <a:lstStyle/>
                    <a:p>
                      <a:r>
                        <a:rPr lang="en-GB" sz="1800" b="1" dirty="0">
                          <a:latin typeface="Arial" panose="020B0604020202020204" pitchFamily="34" charset="0"/>
                          <a:cs typeface="Arial" panose="020B0604020202020204" pitchFamily="34" charset="0"/>
                        </a:rPr>
                        <a:t>Application frameworks</a:t>
                      </a:r>
                    </a:p>
                  </a:txBody>
                  <a:tcPr marT="45723" marB="45723"/>
                </a:tc>
                <a:tc>
                  <a:txBody>
                    <a:bodyPr/>
                    <a:lstStyle/>
                    <a:p>
                      <a:r>
                        <a:rPr lang="en-GB" sz="1800" dirty="0">
                          <a:latin typeface="Arial" panose="020B0604020202020204" pitchFamily="34" charset="0"/>
                          <a:cs typeface="Arial" panose="020B0604020202020204" pitchFamily="34" charset="0"/>
                        </a:rPr>
                        <a:t>Collections of abstract and concrete classes that can be adopted and extended in new applications</a:t>
                      </a:r>
                    </a:p>
                  </a:txBody>
                  <a:tcPr marT="45723" marB="45723"/>
                </a:tc>
                <a:extLst>
                  <a:ext uri="{0D108BD9-81ED-4DB2-BD59-A6C34878D82A}">
                    <a16:rowId xmlns:a16="http://schemas.microsoft.com/office/drawing/2014/main" val="10003"/>
                  </a:ext>
                </a:extLst>
              </a:tr>
              <a:tr h="597647">
                <a:tc>
                  <a:txBody>
                    <a:bodyPr/>
                    <a:lstStyle/>
                    <a:p>
                      <a:r>
                        <a:rPr lang="en-GB" sz="1800" b="1" dirty="0">
                          <a:latin typeface="Arial" panose="020B0604020202020204" pitchFamily="34" charset="0"/>
                          <a:cs typeface="Arial" panose="020B0604020202020204" pitchFamily="34" charset="0"/>
                        </a:rPr>
                        <a:t>Application product lines</a:t>
                      </a:r>
                    </a:p>
                  </a:txBody>
                  <a:tcPr marT="45723" marB="45723"/>
                </a:tc>
                <a:tc>
                  <a:txBody>
                    <a:bodyPr/>
                    <a:lstStyle/>
                    <a:p>
                      <a:r>
                        <a:rPr lang="en-GB" sz="1800" dirty="0">
                          <a:latin typeface="Arial" panose="020B0604020202020204" pitchFamily="34" charset="0"/>
                          <a:cs typeface="Arial" panose="020B0604020202020204" pitchFamily="34" charset="0"/>
                        </a:rPr>
                        <a:t>An application type is generalised around a common architecture </a:t>
                      </a:r>
                    </a:p>
                  </a:txBody>
                  <a:tcPr marT="45723" marB="45723"/>
                </a:tc>
                <a:extLst>
                  <a:ext uri="{0D108BD9-81ED-4DB2-BD59-A6C34878D82A}">
                    <a16:rowId xmlns:a16="http://schemas.microsoft.com/office/drawing/2014/main" val="10004"/>
                  </a:ext>
                </a:extLst>
              </a:tr>
              <a:tr h="597647">
                <a:tc>
                  <a:txBody>
                    <a:bodyPr/>
                    <a:lstStyle/>
                    <a:p>
                      <a:r>
                        <a:rPr lang="en-GB" sz="1800" b="1" dirty="0">
                          <a:latin typeface="Arial" panose="020B0604020202020204" pitchFamily="34" charset="0"/>
                          <a:cs typeface="Arial" panose="020B0604020202020204" pitchFamily="34" charset="0"/>
                        </a:rPr>
                        <a:t>Program libraries </a:t>
                      </a:r>
                    </a:p>
                  </a:txBody>
                  <a:tcPr marT="45723" marB="45723"/>
                </a:tc>
                <a:tc>
                  <a:txBody>
                    <a:bodyPr/>
                    <a:lstStyle/>
                    <a:p>
                      <a:r>
                        <a:rPr lang="en-GB" sz="1800" dirty="0">
                          <a:latin typeface="Arial" panose="020B0604020202020204" pitchFamily="34" charset="0"/>
                          <a:cs typeface="Arial" panose="020B0604020202020204" pitchFamily="34" charset="0"/>
                        </a:rPr>
                        <a:t>Class and function libraries implementing commonly-used abstractions</a:t>
                      </a:r>
                    </a:p>
                  </a:txBody>
                  <a:tcPr marT="45723" marB="45723"/>
                </a:tc>
                <a:extLst>
                  <a:ext uri="{0D108BD9-81ED-4DB2-BD59-A6C34878D82A}">
                    <a16:rowId xmlns:a16="http://schemas.microsoft.com/office/drawing/2014/main" val="10005"/>
                  </a:ext>
                </a:extLst>
              </a:tr>
              <a:tr h="980986">
                <a:tc>
                  <a:txBody>
                    <a:bodyPr/>
                    <a:lstStyle/>
                    <a:p>
                      <a:r>
                        <a:rPr lang="en-GB" sz="1800" b="1" dirty="0">
                          <a:latin typeface="Arial" panose="020B0604020202020204" pitchFamily="34" charset="0"/>
                          <a:cs typeface="Arial" panose="020B0604020202020204" pitchFamily="34" charset="0"/>
                        </a:rPr>
                        <a:t>Aspect-oriented software development</a:t>
                      </a:r>
                    </a:p>
                  </a:txBody>
                  <a:tcPr marT="45723" marB="45723"/>
                </a:tc>
                <a:tc>
                  <a:txBody>
                    <a:bodyPr/>
                    <a:lstStyle/>
                    <a:p>
                      <a:r>
                        <a:rPr lang="en-GB" sz="1800" dirty="0">
                          <a:latin typeface="Arial" panose="020B0604020202020204" pitchFamily="34" charset="0"/>
                          <a:cs typeface="Arial" panose="020B0604020202020204" pitchFamily="34" charset="0"/>
                        </a:rPr>
                        <a:t>Shared components are woven into an application at different places when the program is compiled </a:t>
                      </a:r>
                    </a:p>
                  </a:txBody>
                  <a:tcPr marT="45723" marB="45723"/>
                </a:tc>
                <a:extLst>
                  <a:ext uri="{0D108BD9-81ED-4DB2-BD59-A6C34878D82A}">
                    <a16:rowId xmlns:a16="http://schemas.microsoft.com/office/drawing/2014/main" val="10006"/>
                  </a:ext>
                </a:extLst>
              </a:tr>
            </a:tbl>
          </a:graphicData>
        </a:graphic>
      </p:graphicFrame>
      <p:sp>
        <p:nvSpPr>
          <p:cNvPr id="19491" name="TextBox 14">
            <a:extLst>
              <a:ext uri="{FF2B5EF4-FFF2-40B4-BE49-F238E27FC236}">
                <a16:creationId xmlns:a16="http://schemas.microsoft.com/office/drawing/2014/main" id="{4DCCFE37-3D6B-6B07-755C-79F05FA53E74}"/>
              </a:ext>
            </a:extLst>
          </p:cNvPr>
          <p:cNvSpPr txBox="1">
            <a:spLocks noChangeArrowheads="1"/>
          </p:cNvSpPr>
          <p:nvPr/>
        </p:nvSpPr>
        <p:spPr bwMode="auto">
          <a:xfrm>
            <a:off x="3311525" y="6434138"/>
            <a:ext cx="58324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400"/>
              <a:t>Sommerville, I. (2004) Software Engineering, 7</a:t>
            </a:r>
            <a:r>
              <a:rPr lang="en-US" altLang="en-US" sz="1400" baseline="30000"/>
              <a:t>th</a:t>
            </a:r>
            <a:r>
              <a:rPr lang="en-US" altLang="en-US" sz="1400"/>
              <a:t> edition, Chapter 18</a:t>
            </a:r>
          </a:p>
        </p:txBody>
      </p:sp>
      <mc:AlternateContent xmlns:mc="http://schemas.openxmlformats.org/markup-compatibility/2006">
        <mc:Choice xmlns:p14="http://schemas.microsoft.com/office/powerpoint/2010/main" Requires="p14">
          <p:contentPart p14:bwMode="auto" r:id="rId8">
            <p14:nvContentPartPr>
              <p14:cNvPr id="16" name="Ink 15">
                <a:extLst>
                  <a:ext uri="{FF2B5EF4-FFF2-40B4-BE49-F238E27FC236}">
                    <a16:creationId xmlns:a16="http://schemas.microsoft.com/office/drawing/2014/main" id="{9917C682-6146-3C37-8F75-B53541BA9B42}"/>
                  </a:ext>
                </a:extLst>
              </p14:cNvPr>
              <p14:cNvContentPartPr/>
              <p14:nvPr/>
            </p14:nvContentPartPr>
            <p14:xfrm>
              <a:off x="10791309" y="4271194"/>
              <a:ext cx="15840" cy="12600"/>
            </p14:xfrm>
          </p:contentPart>
        </mc:Choice>
        <mc:Fallback>
          <p:pic>
            <p:nvPicPr>
              <p:cNvPr id="16" name="Ink 15">
                <a:extLst>
                  <a:ext uri="{FF2B5EF4-FFF2-40B4-BE49-F238E27FC236}">
                    <a16:creationId xmlns:a16="http://schemas.microsoft.com/office/drawing/2014/main" id="{9917C682-6146-3C37-8F75-B53541BA9B42}"/>
                  </a:ext>
                </a:extLst>
              </p:cNvPr>
              <p:cNvPicPr/>
              <p:nvPr/>
            </p:nvPicPr>
            <p:blipFill>
              <a:blip r:embed="rId9"/>
              <a:stretch>
                <a:fillRect/>
              </a:stretch>
            </p:blipFill>
            <p:spPr>
              <a:xfrm>
                <a:off x="10782309" y="4262194"/>
                <a:ext cx="33480" cy="30240"/>
              </a:xfrm>
              <a:prstGeom prst="rect">
                <a:avLst/>
              </a:prstGeom>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FD73CBDE-FAE0-67F5-B947-FBF64DC868A6}"/>
              </a:ext>
            </a:extLst>
          </p:cNvPr>
          <p:cNvSpPr>
            <a:spLocks noGrp="1" noChangeArrowheads="1"/>
          </p:cNvSpPr>
          <p:nvPr>
            <p:ph type="title"/>
          </p:nvPr>
        </p:nvSpPr>
        <p:spPr/>
        <p:txBody>
          <a:bodyPr/>
          <a:lstStyle/>
          <a:p>
            <a:r>
              <a:rPr lang="en-GB" altLang="en-US"/>
              <a:t>Object-Oriented Programming</a:t>
            </a:r>
          </a:p>
        </p:txBody>
      </p:sp>
      <p:sp>
        <p:nvSpPr>
          <p:cNvPr id="20483" name="Content Placeholder 2">
            <a:extLst>
              <a:ext uri="{FF2B5EF4-FFF2-40B4-BE49-F238E27FC236}">
                <a16:creationId xmlns:a16="http://schemas.microsoft.com/office/drawing/2014/main" id="{21BE5251-C23B-24BC-68EC-61A0AF5A1635}"/>
              </a:ext>
            </a:extLst>
          </p:cNvPr>
          <p:cNvSpPr>
            <a:spLocks noGrp="1" noChangeArrowheads="1"/>
          </p:cNvSpPr>
          <p:nvPr>
            <p:ph idx="1"/>
          </p:nvPr>
        </p:nvSpPr>
        <p:spPr>
          <a:xfrm>
            <a:off x="107950" y="1341438"/>
            <a:ext cx="8856663" cy="4824412"/>
          </a:xfrm>
        </p:spPr>
        <p:txBody>
          <a:bodyPr/>
          <a:lstStyle/>
          <a:p>
            <a:pPr marL="457200" indent="-457200" algn="just">
              <a:buFontTx/>
              <a:buChar char="•"/>
            </a:pPr>
            <a:r>
              <a:rPr lang="en-GB" sz="2000" i="0" dirty="0">
                <a:solidFill>
                  <a:srgbClr val="111111"/>
                </a:solidFill>
                <a:effectLst/>
                <a:latin typeface="Arial" panose="020B0604020202020204" pitchFamily="34" charset="0"/>
                <a:cs typeface="Arial" panose="020B0604020202020204" pitchFamily="34" charset="0"/>
              </a:rPr>
              <a:t>Object-Oriented Programming (OOP) is a popular paradigm in software engineering that organizes data and behaviour into reusable and maintainable units called objects.</a:t>
            </a:r>
            <a:endParaRPr lang="en-GB" altLang="en-US" sz="2000" i="0" dirty="0">
              <a:solidFill>
                <a:schemeClr val="tx1"/>
              </a:solidFill>
              <a:latin typeface="Arial" panose="020B0604020202020204" pitchFamily="34" charset="0"/>
              <a:cs typeface="Arial" panose="020B0604020202020204" pitchFamily="34" charset="0"/>
            </a:endParaRPr>
          </a:p>
          <a:p>
            <a:pPr marL="457200" indent="-457200" algn="just">
              <a:buFontTx/>
              <a:buChar char="•"/>
            </a:pPr>
            <a:r>
              <a:rPr lang="en-GB" altLang="en-US" sz="2000" i="0" dirty="0">
                <a:solidFill>
                  <a:schemeClr val="tx1"/>
                </a:solidFill>
                <a:latin typeface="Arial" panose="020B0604020202020204" pitchFamily="34" charset="0"/>
                <a:cs typeface="Arial" panose="020B0604020202020204" pitchFamily="34" charset="0"/>
              </a:rPr>
              <a:t>Object-oriented programming is a computer programming model that organises software design around data, or objects, rather than functions and logic. </a:t>
            </a:r>
          </a:p>
          <a:p>
            <a:pPr marL="457200" indent="-457200" algn="just">
              <a:buFontTx/>
              <a:buChar char="•"/>
            </a:pPr>
            <a:r>
              <a:rPr lang="en-GB" altLang="en-US" sz="2000" i="0" dirty="0">
                <a:solidFill>
                  <a:schemeClr val="tx1"/>
                </a:solidFill>
                <a:latin typeface="Arial" panose="020B0604020202020204" pitchFamily="34" charset="0"/>
                <a:cs typeface="Arial" panose="020B0604020202020204" pitchFamily="34" charset="0"/>
              </a:rPr>
              <a:t>An object can be defined as a data field that has unique attributes and behaviour.</a:t>
            </a:r>
          </a:p>
          <a:p>
            <a:pPr marL="457200" indent="-457200" algn="just">
              <a:buFontTx/>
              <a:buChar char="•"/>
            </a:pPr>
            <a:r>
              <a:rPr lang="en-GB" altLang="en-US" sz="2000" i="0" dirty="0">
                <a:solidFill>
                  <a:schemeClr val="tx1"/>
                </a:solidFill>
                <a:latin typeface="Arial" panose="020B0604020202020204" pitchFamily="34" charset="0"/>
                <a:cs typeface="Arial" panose="020B0604020202020204" pitchFamily="34" charset="0"/>
              </a:rPr>
              <a:t>Well-suited for programs that are large, complex and actively updated or maintained</a:t>
            </a:r>
          </a:p>
          <a:p>
            <a:pPr marL="457200" indent="-457200" algn="just">
              <a:buFontTx/>
              <a:buChar char="•"/>
            </a:pPr>
            <a:r>
              <a:rPr lang="en-GB" altLang="en-US" sz="2000" i="0" dirty="0">
                <a:solidFill>
                  <a:schemeClr val="tx1"/>
                </a:solidFill>
                <a:latin typeface="Arial" panose="020B0604020202020204" pitchFamily="34" charset="0"/>
                <a:cs typeface="Arial" panose="020B0604020202020204" pitchFamily="34" charset="0"/>
              </a:rPr>
              <a:t>Examples of an object can range from physical entities, such as a human being who is described by properties like name and address, to small computer programs, such as </a:t>
            </a:r>
            <a:r>
              <a:rPr lang="en-GB" altLang="en-US" sz="2000" i="0" u="sng" dirty="0">
                <a:solidFill>
                  <a:schemeClr val="tx1"/>
                </a:solidFill>
                <a:latin typeface="Arial" panose="020B0604020202020204" pitchFamily="34" charset="0"/>
                <a:cs typeface="Arial" panose="020B0604020202020204" pitchFamily="34" charset="0"/>
              </a:rPr>
              <a:t>widgets</a:t>
            </a:r>
            <a:r>
              <a:rPr lang="en-GB" altLang="en-US" sz="2000" i="0" dirty="0">
                <a:solidFill>
                  <a:schemeClr val="tx1"/>
                </a:solidFill>
                <a:latin typeface="Arial" panose="020B0604020202020204" pitchFamily="34" charset="0"/>
                <a:cs typeface="Arial" panose="020B0604020202020204" pitchFamily="34" charset="0"/>
              </a:rPr>
              <a:t>.</a:t>
            </a:r>
          </a:p>
          <a:p>
            <a:pPr marL="457200" indent="-457200" algn="just">
              <a:buFontTx/>
              <a:buChar char="•"/>
            </a:pPr>
            <a:r>
              <a:rPr lang="en-GB" altLang="en-US" sz="2000" i="0" dirty="0">
                <a:solidFill>
                  <a:schemeClr val="tx1"/>
                </a:solidFill>
                <a:latin typeface="Arial" panose="020B0604020202020204" pitchFamily="34" charset="0"/>
                <a:cs typeface="Arial" panose="020B0604020202020204" pitchFamily="34" charset="0"/>
              </a:rPr>
              <a:t>Objects can communicate with well-defined interfaces called messages.</a:t>
            </a:r>
            <a:endParaRPr lang="en-GB" altLang="en-US" sz="2000"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055FEB79-FFE2-5D42-317F-7ECFF69819E6}"/>
              </a:ext>
            </a:extLst>
          </p:cNvPr>
          <p:cNvSpPr>
            <a:spLocks noGrp="1" noChangeArrowheads="1"/>
          </p:cNvSpPr>
          <p:nvPr>
            <p:ph type="title"/>
          </p:nvPr>
        </p:nvSpPr>
        <p:spPr/>
        <p:txBody>
          <a:bodyPr/>
          <a:lstStyle/>
          <a:p>
            <a:r>
              <a:rPr lang="en-GB" altLang="en-US"/>
              <a:t>Object-Oriented Programming</a:t>
            </a:r>
          </a:p>
        </p:txBody>
      </p:sp>
      <p:pic>
        <p:nvPicPr>
          <p:cNvPr id="21507" name="Content Placeholder 4">
            <a:extLst>
              <a:ext uri="{FF2B5EF4-FFF2-40B4-BE49-F238E27FC236}">
                <a16:creationId xmlns:a16="http://schemas.microsoft.com/office/drawing/2014/main" id="{508515CA-1BF2-8461-446E-CD600C6BEAD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148263" y="1412875"/>
            <a:ext cx="3887787" cy="4103688"/>
          </a:xfrm>
        </p:spPr>
      </p:pic>
      <p:sp>
        <p:nvSpPr>
          <p:cNvPr id="21508" name="TextBox 7">
            <a:extLst>
              <a:ext uri="{FF2B5EF4-FFF2-40B4-BE49-F238E27FC236}">
                <a16:creationId xmlns:a16="http://schemas.microsoft.com/office/drawing/2014/main" id="{660F044C-A8B3-4852-D192-701585CB49D7}"/>
              </a:ext>
            </a:extLst>
          </p:cNvPr>
          <p:cNvSpPr txBox="1">
            <a:spLocks noChangeArrowheads="1"/>
          </p:cNvSpPr>
          <p:nvPr/>
        </p:nvSpPr>
        <p:spPr bwMode="auto">
          <a:xfrm>
            <a:off x="6588125" y="5732463"/>
            <a:ext cx="142875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000"/>
              <a:t>www.TechTarget.com</a:t>
            </a:r>
          </a:p>
        </p:txBody>
      </p:sp>
      <p:sp>
        <p:nvSpPr>
          <p:cNvPr id="21509" name="TextBox 8">
            <a:extLst>
              <a:ext uri="{FF2B5EF4-FFF2-40B4-BE49-F238E27FC236}">
                <a16:creationId xmlns:a16="http://schemas.microsoft.com/office/drawing/2014/main" id="{48258A65-8936-3F3B-3A44-0D28FAA5C04C}"/>
              </a:ext>
            </a:extLst>
          </p:cNvPr>
          <p:cNvSpPr txBox="1">
            <a:spLocks noChangeArrowheads="1"/>
          </p:cNvSpPr>
          <p:nvPr/>
        </p:nvSpPr>
        <p:spPr bwMode="auto">
          <a:xfrm>
            <a:off x="0" y="1458913"/>
            <a:ext cx="4859338"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2000" b="1" dirty="0"/>
              <a:t>Elements of OPP:</a:t>
            </a:r>
          </a:p>
          <a:p>
            <a:pPr marL="457200" indent="-457200" algn="just">
              <a:buFont typeface="+mj-lt"/>
              <a:buAutoNum type="arabicPeriod"/>
            </a:pPr>
            <a:r>
              <a:rPr lang="en-US" altLang="en-US" sz="2000" b="1" dirty="0"/>
              <a:t>Class</a:t>
            </a:r>
            <a:r>
              <a:rPr lang="en-US" altLang="en-US" sz="2000" dirty="0"/>
              <a:t>: </a:t>
            </a:r>
            <a:r>
              <a:rPr lang="en-GB" altLang="en-US" sz="2000" dirty="0"/>
              <a:t>user-defined data types that act as the blueprint for individual objects, attributes and methods.</a:t>
            </a:r>
          </a:p>
          <a:p>
            <a:pPr marL="457200" indent="-457200">
              <a:buFont typeface="+mj-lt"/>
              <a:buAutoNum type="arabicPeriod"/>
            </a:pPr>
            <a:endParaRPr lang="en-GB" altLang="en-US" sz="2000" dirty="0"/>
          </a:p>
          <a:p>
            <a:pPr marL="457200" indent="-457200" algn="just">
              <a:buFont typeface="+mj-lt"/>
              <a:buAutoNum type="arabicPeriod"/>
            </a:pPr>
            <a:r>
              <a:rPr lang="en-GB" altLang="en-US" sz="2000" b="1" dirty="0"/>
              <a:t>Objects</a:t>
            </a:r>
            <a:r>
              <a:rPr lang="en-GB" altLang="en-US" sz="2000" dirty="0"/>
              <a:t> are instances of a class created with specifically defined data.</a:t>
            </a:r>
          </a:p>
          <a:p>
            <a:pPr marL="457200" indent="-457200" algn="just">
              <a:buFont typeface="+mj-lt"/>
              <a:buAutoNum type="arabicPeriod"/>
            </a:pPr>
            <a:endParaRPr lang="en-GB" altLang="en-US" sz="2000" dirty="0"/>
          </a:p>
          <a:p>
            <a:pPr marL="457200" indent="-457200" algn="just">
              <a:buFont typeface="+mj-lt"/>
              <a:buAutoNum type="arabicPeriod"/>
            </a:pPr>
            <a:r>
              <a:rPr lang="en-GB" altLang="en-US" sz="2000" b="1" dirty="0"/>
              <a:t>Methods</a:t>
            </a:r>
            <a:r>
              <a:rPr lang="en-GB" altLang="en-US" sz="2000" dirty="0"/>
              <a:t> are functions that are defined inside a class that describe the behaviours of an object. </a:t>
            </a:r>
          </a:p>
          <a:p>
            <a:pPr marL="457200" indent="-457200" algn="just">
              <a:buFont typeface="+mj-lt"/>
              <a:buAutoNum type="arabicPeriod"/>
            </a:pPr>
            <a:endParaRPr lang="en-GB" altLang="en-US" sz="2000" dirty="0"/>
          </a:p>
          <a:p>
            <a:pPr marL="457200" indent="-457200" algn="just">
              <a:buFont typeface="+mj-lt"/>
              <a:buAutoNum type="arabicPeriod"/>
            </a:pPr>
            <a:r>
              <a:rPr lang="en-GB" altLang="en-US" sz="2000" b="1" dirty="0"/>
              <a:t>Attributes</a:t>
            </a:r>
            <a:r>
              <a:rPr lang="en-GB" altLang="en-US" sz="2000" dirty="0"/>
              <a:t> are defined in the class template and represent the state of an object. </a:t>
            </a:r>
            <a:endParaRPr lang="en-US" alt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FBE1CA14-55F0-832A-ED4C-7C6E9D75AF18}"/>
              </a:ext>
            </a:extLst>
          </p:cNvPr>
          <p:cNvSpPr>
            <a:spLocks noGrp="1" noChangeArrowheads="1"/>
          </p:cNvSpPr>
          <p:nvPr>
            <p:ph type="title"/>
          </p:nvPr>
        </p:nvSpPr>
        <p:spPr/>
        <p:txBody>
          <a:bodyPr/>
          <a:lstStyle/>
          <a:p>
            <a:r>
              <a:rPr lang="en-GB" altLang="en-US"/>
              <a:t>Short Activity</a:t>
            </a:r>
          </a:p>
        </p:txBody>
      </p:sp>
      <p:sp>
        <p:nvSpPr>
          <p:cNvPr id="22531" name="Content Placeholder 2">
            <a:extLst>
              <a:ext uri="{FF2B5EF4-FFF2-40B4-BE49-F238E27FC236}">
                <a16:creationId xmlns:a16="http://schemas.microsoft.com/office/drawing/2014/main" id="{EA276C6B-289E-AE97-5733-A27F1AF2B8BF}"/>
              </a:ext>
            </a:extLst>
          </p:cNvPr>
          <p:cNvSpPr>
            <a:spLocks noGrp="1" noChangeArrowheads="1"/>
          </p:cNvSpPr>
          <p:nvPr>
            <p:ph idx="1"/>
          </p:nvPr>
        </p:nvSpPr>
        <p:spPr/>
        <p:txBody>
          <a:bodyPr/>
          <a:lstStyle/>
          <a:p>
            <a:pPr marL="457200" indent="-457200">
              <a:buFontTx/>
              <a:buChar char="•"/>
            </a:pPr>
            <a:r>
              <a:rPr lang="en-GB" altLang="en-US" dirty="0">
                <a:latin typeface="Arial" panose="020B0604020202020204" pitchFamily="34" charset="0"/>
                <a:cs typeface="Arial" panose="020B0604020202020204" pitchFamily="34" charset="0"/>
              </a:rPr>
              <a:t>Thinking about software reuse, try to find challenges facing in this strategy in a group discussion.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DA7C07C2-450F-303E-6F26-CCC2BDF7EAFC}"/>
              </a:ext>
            </a:extLst>
          </p:cNvPr>
          <p:cNvSpPr>
            <a:spLocks noGrp="1" noChangeArrowheads="1"/>
          </p:cNvSpPr>
          <p:nvPr>
            <p:ph type="title"/>
          </p:nvPr>
        </p:nvSpPr>
        <p:spPr>
          <a:xfrm>
            <a:off x="457200" y="274638"/>
            <a:ext cx="8578850" cy="639762"/>
          </a:xfrm>
        </p:spPr>
        <p:txBody>
          <a:bodyPr/>
          <a:lstStyle/>
          <a:p>
            <a:r>
              <a:rPr lang="en-GB" altLang="en-US" sz="3600"/>
              <a:t>Cyber Security Fundamental Concepts</a:t>
            </a:r>
          </a:p>
        </p:txBody>
      </p:sp>
      <p:sp>
        <p:nvSpPr>
          <p:cNvPr id="24579" name="Text Placeholder 2">
            <a:extLst>
              <a:ext uri="{FF2B5EF4-FFF2-40B4-BE49-F238E27FC236}">
                <a16:creationId xmlns:a16="http://schemas.microsoft.com/office/drawing/2014/main" id="{D42C566B-D9E1-EE67-3A8C-C481F940C9AD}"/>
              </a:ext>
            </a:extLst>
          </p:cNvPr>
          <p:cNvSpPr>
            <a:spLocks noGrp="1" noChangeArrowheads="1"/>
          </p:cNvSpPr>
          <p:nvPr>
            <p:ph type="body" idx="1"/>
          </p:nvPr>
        </p:nvSpPr>
        <p:spPr/>
        <p:txBody>
          <a:bodyPr/>
          <a:lstStyle/>
          <a:p>
            <a:r>
              <a:rPr lang="en-GB" altLang="en-US"/>
              <a:t>What is Cyber Security?</a:t>
            </a:r>
          </a:p>
        </p:txBody>
      </p:sp>
      <p:sp>
        <p:nvSpPr>
          <p:cNvPr id="19460" name="Content Placeholder 3">
            <a:extLst>
              <a:ext uri="{FF2B5EF4-FFF2-40B4-BE49-F238E27FC236}">
                <a16:creationId xmlns:a16="http://schemas.microsoft.com/office/drawing/2014/main" id="{9992ACEC-8F3A-F9D7-AC20-E943C03731A0}"/>
              </a:ext>
            </a:extLst>
          </p:cNvPr>
          <p:cNvSpPr>
            <a:spLocks noGrp="1" noChangeArrowheads="1"/>
          </p:cNvSpPr>
          <p:nvPr>
            <p:ph sz="half" idx="2"/>
          </p:nvPr>
        </p:nvSpPr>
        <p:spPr/>
        <p:txBody>
          <a:bodyPr/>
          <a:lstStyle/>
          <a:p>
            <a:pPr marL="342900" indent="-342900">
              <a:buFont typeface="Arial" panose="020B0604020202020204" pitchFamily="34" charset="0"/>
              <a:buChar char="•"/>
              <a:defRPr/>
            </a:pPr>
            <a:r>
              <a:rPr lang="en-GB" altLang="en-US" dirty="0">
                <a:latin typeface="Arial" panose="020B0604020202020204" pitchFamily="34" charset="0"/>
                <a:cs typeface="Arial" panose="020B0604020202020204" pitchFamily="34" charset="0"/>
              </a:rPr>
              <a:t> </a:t>
            </a:r>
            <a:r>
              <a:rPr lang="en-GB" altLang="en-US" sz="2000" dirty="0">
                <a:latin typeface="Arial" panose="020B0604020202020204" pitchFamily="34" charset="0"/>
                <a:cs typeface="Arial" panose="020B0604020202020204" pitchFamily="34" charset="0"/>
              </a:rPr>
              <a:t>It refers to a set of activities and measures, both technical and non-technical to protect cyber space against possible threats</a:t>
            </a:r>
          </a:p>
          <a:p>
            <a:pPr marL="0" indent="0">
              <a:defRPr/>
            </a:pPr>
            <a:r>
              <a:rPr lang="en-GB" altLang="en-US" sz="2000" dirty="0">
                <a:latin typeface="Arial" panose="020B0604020202020204" pitchFamily="34" charset="0"/>
                <a:cs typeface="Arial" panose="020B0604020202020204" pitchFamily="34" charset="0"/>
              </a:rPr>
              <a:t> </a:t>
            </a:r>
          </a:p>
        </p:txBody>
      </p:sp>
      <p:sp>
        <p:nvSpPr>
          <p:cNvPr id="24581" name="Text Placeholder 4">
            <a:extLst>
              <a:ext uri="{FF2B5EF4-FFF2-40B4-BE49-F238E27FC236}">
                <a16:creationId xmlns:a16="http://schemas.microsoft.com/office/drawing/2014/main" id="{8E4CC0B9-FDF4-5E50-5E7F-3ECB1594A9EF}"/>
              </a:ext>
            </a:extLst>
          </p:cNvPr>
          <p:cNvSpPr>
            <a:spLocks noGrp="1" noChangeArrowheads="1"/>
          </p:cNvSpPr>
          <p:nvPr>
            <p:ph type="body" sz="quarter" idx="3"/>
          </p:nvPr>
        </p:nvSpPr>
        <p:spPr/>
        <p:txBody>
          <a:bodyPr/>
          <a:lstStyle/>
          <a:p>
            <a:r>
              <a:rPr lang="en-GB" altLang="en-US"/>
              <a:t>CIA Triad</a:t>
            </a:r>
          </a:p>
        </p:txBody>
      </p:sp>
      <p:pic>
        <p:nvPicPr>
          <p:cNvPr id="24582" name="Content Placeholder 4">
            <a:extLst>
              <a:ext uri="{FF2B5EF4-FFF2-40B4-BE49-F238E27FC236}">
                <a16:creationId xmlns:a16="http://schemas.microsoft.com/office/drawing/2014/main" id="{8D537CEC-A019-C066-C582-7C2D7B8E09A6}"/>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a:xfrm>
            <a:off x="900113" y="3789363"/>
            <a:ext cx="3024187" cy="2336800"/>
          </a:xfrm>
        </p:spPr>
      </p:pic>
      <p:sp>
        <p:nvSpPr>
          <p:cNvPr id="24583" name="TextBox 5">
            <a:extLst>
              <a:ext uri="{FF2B5EF4-FFF2-40B4-BE49-F238E27FC236}">
                <a16:creationId xmlns:a16="http://schemas.microsoft.com/office/drawing/2014/main" id="{3BB88988-FBC7-2963-C74A-B55A1B75D0DA}"/>
              </a:ext>
            </a:extLst>
          </p:cNvPr>
          <p:cNvSpPr txBox="1">
            <a:spLocks noChangeArrowheads="1"/>
          </p:cNvSpPr>
          <p:nvPr/>
        </p:nvSpPr>
        <p:spPr bwMode="auto">
          <a:xfrm>
            <a:off x="4913313" y="2174875"/>
            <a:ext cx="3921125"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Arial" panose="020B0604020202020204" pitchFamily="34" charset="0"/>
                <a:ea typeface="ＭＳ Ｐゴシック" panose="020B0600070205080204" pitchFamily="34" charset="-128"/>
              </a:defRPr>
            </a:lvl1pPr>
            <a:lvl2pPr>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buFont typeface="Arial" panose="020B0604020202020204" pitchFamily="34" charset="0"/>
              <a:buChar char="•"/>
            </a:pPr>
            <a:r>
              <a:rPr lang="en-US" altLang="en-US"/>
              <a:t> </a:t>
            </a:r>
            <a:r>
              <a:rPr lang="en-US" altLang="en-US" sz="2000">
                <a:solidFill>
                  <a:srgbClr val="FF0000"/>
                </a:solidFill>
              </a:rPr>
              <a:t>Confidentiality:</a:t>
            </a:r>
          </a:p>
          <a:p>
            <a:pPr lvl="1"/>
            <a:r>
              <a:rPr lang="en-US" altLang="en-US" sz="2000"/>
              <a:t>Ensuring only eligible persons are able to access the information</a:t>
            </a:r>
          </a:p>
          <a:p>
            <a:pPr>
              <a:buFont typeface="Arial" panose="020B0604020202020204" pitchFamily="34" charset="0"/>
              <a:buChar char="•"/>
            </a:pPr>
            <a:r>
              <a:rPr lang="en-US" altLang="en-US" sz="2000">
                <a:solidFill>
                  <a:srgbClr val="FF0000"/>
                </a:solidFill>
              </a:rPr>
              <a:t> Integrity</a:t>
            </a:r>
          </a:p>
          <a:p>
            <a:pPr lvl="1"/>
            <a:r>
              <a:rPr lang="en-US" altLang="en-US" sz="2000"/>
              <a:t>Ensuring the stored data is correct</a:t>
            </a:r>
          </a:p>
          <a:p>
            <a:pPr>
              <a:buFont typeface="Arial" panose="020B0604020202020204" pitchFamily="34" charset="0"/>
              <a:buChar char="•"/>
            </a:pPr>
            <a:r>
              <a:rPr lang="en-US" altLang="en-US" sz="2000">
                <a:solidFill>
                  <a:srgbClr val="FF0000"/>
                </a:solidFill>
              </a:rPr>
              <a:t> Availability</a:t>
            </a:r>
          </a:p>
          <a:p>
            <a:pPr lvl="1"/>
            <a:r>
              <a:rPr lang="en-US" altLang="en-US" sz="2000"/>
              <a:t>Ensuring the systems and data are constantly accessible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416596B2-1649-4B38-89AF-AF69123F3F1E}"/>
              </a:ext>
            </a:extLst>
          </p:cNvPr>
          <p:cNvSpPr>
            <a:spLocks noGrp="1" noChangeArrowheads="1"/>
          </p:cNvSpPr>
          <p:nvPr>
            <p:ph type="title"/>
          </p:nvPr>
        </p:nvSpPr>
        <p:spPr/>
        <p:txBody>
          <a:bodyPr/>
          <a:lstStyle/>
          <a:p>
            <a:r>
              <a:rPr lang="en-GB" altLang="en-US"/>
              <a:t>More Protection Services</a:t>
            </a:r>
          </a:p>
        </p:txBody>
      </p:sp>
      <p:sp>
        <p:nvSpPr>
          <p:cNvPr id="25603" name="Content Placeholder 9">
            <a:extLst>
              <a:ext uri="{FF2B5EF4-FFF2-40B4-BE49-F238E27FC236}">
                <a16:creationId xmlns:a16="http://schemas.microsoft.com/office/drawing/2014/main" id="{8A08767C-1C6C-367F-7461-BCF0D1C1900A}"/>
              </a:ext>
            </a:extLst>
          </p:cNvPr>
          <p:cNvSpPr>
            <a:spLocks noGrp="1" noChangeArrowheads="1"/>
          </p:cNvSpPr>
          <p:nvPr>
            <p:ph sz="half" idx="1"/>
          </p:nvPr>
        </p:nvSpPr>
        <p:spPr>
          <a:xfrm>
            <a:off x="107950" y="1258888"/>
            <a:ext cx="8856663" cy="4906962"/>
          </a:xfrm>
        </p:spPr>
        <p:txBody>
          <a:bodyPr/>
          <a:lstStyle/>
          <a:p>
            <a:pPr marL="0" indent="0" algn="ctr"/>
            <a:r>
              <a:rPr lang="en-GB" altLang="en-US" b="1">
                <a:latin typeface="Arial" panose="020B0604020202020204" pitchFamily="34" charset="0"/>
                <a:cs typeface="Arial" panose="020B0604020202020204" pitchFamily="34" charset="0"/>
              </a:rPr>
              <a:t>Security</a:t>
            </a:r>
          </a:p>
          <a:p>
            <a:pPr marL="0" indent="0" algn="ctr"/>
            <a:endParaRPr lang="en-GB" altLang="en-US" b="1">
              <a:latin typeface="Arial" panose="020B0604020202020204" pitchFamily="34" charset="0"/>
              <a:cs typeface="Arial" panose="020B0604020202020204" pitchFamily="34" charset="0"/>
            </a:endParaRPr>
          </a:p>
        </p:txBody>
      </p:sp>
      <p:pic>
        <p:nvPicPr>
          <p:cNvPr id="25604" name="Picture 11">
            <a:extLst>
              <a:ext uri="{FF2B5EF4-FFF2-40B4-BE49-F238E27FC236}">
                <a16:creationId xmlns:a16="http://schemas.microsoft.com/office/drawing/2014/main" id="{3FE06F9E-E3D0-A257-11F5-D5990B343F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1681163"/>
            <a:ext cx="8064500" cy="417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TextBox 15">
            <a:extLst>
              <a:ext uri="{FF2B5EF4-FFF2-40B4-BE49-F238E27FC236}">
                <a16:creationId xmlns:a16="http://schemas.microsoft.com/office/drawing/2014/main" id="{06F09D6B-BC4E-0101-2165-9488CF01429E}"/>
              </a:ext>
            </a:extLst>
          </p:cNvPr>
          <p:cNvSpPr txBox="1">
            <a:spLocks noChangeArrowheads="1"/>
          </p:cNvSpPr>
          <p:nvPr/>
        </p:nvSpPr>
        <p:spPr bwMode="auto">
          <a:xfrm>
            <a:off x="2268538" y="5710238"/>
            <a:ext cx="48387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200"/>
              <a:t>Information Privacy Short Guide- Office of the Victorian Information Commissioner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72BD8ACA-6D4B-F1BC-1136-962FDC9D2A52}"/>
              </a:ext>
            </a:extLst>
          </p:cNvPr>
          <p:cNvSpPr>
            <a:spLocks noGrp="1" noChangeArrowheads="1"/>
          </p:cNvSpPr>
          <p:nvPr>
            <p:ph type="title"/>
          </p:nvPr>
        </p:nvSpPr>
        <p:spPr/>
        <p:txBody>
          <a:bodyPr/>
          <a:lstStyle/>
          <a:p>
            <a:r>
              <a:rPr lang="en-GB" altLang="en-US" dirty="0"/>
              <a:t>Privacy </a:t>
            </a:r>
          </a:p>
        </p:txBody>
      </p:sp>
      <p:pic>
        <p:nvPicPr>
          <p:cNvPr id="26628" name="Picture 14">
            <a:extLst>
              <a:ext uri="{FF2B5EF4-FFF2-40B4-BE49-F238E27FC236}">
                <a16:creationId xmlns:a16="http://schemas.microsoft.com/office/drawing/2014/main" id="{F78CDF28-6D60-DFAB-5627-F1C836B758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806" y="1556792"/>
            <a:ext cx="7926387" cy="408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DD342E6A-7519-54C3-359D-5CAC170A9FCD}"/>
                  </a:ext>
                </a:extLst>
              </p14:cNvPr>
              <p14:cNvContentPartPr/>
              <p14:nvPr/>
            </p14:nvContentPartPr>
            <p14:xfrm>
              <a:off x="3784200" y="1782320"/>
              <a:ext cx="15120" cy="35640"/>
            </p14:xfrm>
          </p:contentPart>
        </mc:Choice>
        <mc:Fallback>
          <p:pic>
            <p:nvPicPr>
              <p:cNvPr id="5" name="Ink 4">
                <a:extLst>
                  <a:ext uri="{FF2B5EF4-FFF2-40B4-BE49-F238E27FC236}">
                    <a16:creationId xmlns:a16="http://schemas.microsoft.com/office/drawing/2014/main" id="{DD342E6A-7519-54C3-359D-5CAC170A9FCD}"/>
                  </a:ext>
                </a:extLst>
              </p:cNvPr>
              <p:cNvPicPr/>
              <p:nvPr/>
            </p:nvPicPr>
            <p:blipFill>
              <a:blip r:embed="rId4"/>
              <a:stretch>
                <a:fillRect/>
              </a:stretch>
            </p:blipFill>
            <p:spPr>
              <a:xfrm>
                <a:off x="3774980" y="1773228"/>
                <a:ext cx="33190" cy="534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20E370E2-DB85-A8FE-CE1D-7E32D902FEDC}"/>
                  </a:ext>
                </a:extLst>
              </p14:cNvPr>
              <p14:cNvContentPartPr/>
              <p14:nvPr/>
            </p14:nvContentPartPr>
            <p14:xfrm>
              <a:off x="3280920" y="614840"/>
              <a:ext cx="5760" cy="2520"/>
            </p14:xfrm>
          </p:contentPart>
        </mc:Choice>
        <mc:Fallback>
          <p:pic>
            <p:nvPicPr>
              <p:cNvPr id="6" name="Ink 5">
                <a:extLst>
                  <a:ext uri="{FF2B5EF4-FFF2-40B4-BE49-F238E27FC236}">
                    <a16:creationId xmlns:a16="http://schemas.microsoft.com/office/drawing/2014/main" id="{20E370E2-DB85-A8FE-CE1D-7E32D902FEDC}"/>
                  </a:ext>
                </a:extLst>
              </p:cNvPr>
              <p:cNvPicPr/>
              <p:nvPr/>
            </p:nvPicPr>
            <p:blipFill>
              <a:blip r:embed="rId6"/>
              <a:stretch>
                <a:fillRect/>
              </a:stretch>
            </p:blipFill>
            <p:spPr>
              <a:xfrm>
                <a:off x="3271320" y="604340"/>
                <a:ext cx="24576" cy="23100"/>
              </a:xfrm>
              <a:prstGeom prst="rect">
                <a:avLst/>
              </a:prstGeom>
            </p:spPr>
          </p:pic>
        </mc:Fallback>
      </mc:AlternateContent>
      <p:sp>
        <p:nvSpPr>
          <p:cNvPr id="26631" name="TextBox 15">
            <a:extLst>
              <a:ext uri="{FF2B5EF4-FFF2-40B4-BE49-F238E27FC236}">
                <a16:creationId xmlns:a16="http://schemas.microsoft.com/office/drawing/2014/main" id="{8CB02195-1B7F-E5FA-40B8-4B2335DCCC1C}"/>
              </a:ext>
            </a:extLst>
          </p:cNvPr>
          <p:cNvSpPr txBox="1">
            <a:spLocks noChangeArrowheads="1"/>
          </p:cNvSpPr>
          <p:nvPr/>
        </p:nvSpPr>
        <p:spPr bwMode="auto">
          <a:xfrm>
            <a:off x="2484438" y="5816600"/>
            <a:ext cx="48387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200"/>
              <a:t>Information Privacy Short Guide- Office of the Victorian Information Commissioner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979136C4-716A-9BDD-FF71-1C003D28985E}"/>
              </a:ext>
            </a:extLst>
          </p:cNvPr>
          <p:cNvSpPr>
            <a:spLocks noGrp="1" noChangeArrowheads="1"/>
          </p:cNvSpPr>
          <p:nvPr>
            <p:ph type="title"/>
          </p:nvPr>
        </p:nvSpPr>
        <p:spPr/>
        <p:txBody>
          <a:bodyPr/>
          <a:lstStyle/>
          <a:p>
            <a:r>
              <a:rPr lang="en-GB" altLang="en-US"/>
              <a:t>Checkpoint Summary</a:t>
            </a:r>
          </a:p>
        </p:txBody>
      </p:sp>
      <p:sp>
        <p:nvSpPr>
          <p:cNvPr id="23555" name="Content Placeholder 2">
            <a:extLst>
              <a:ext uri="{FF2B5EF4-FFF2-40B4-BE49-F238E27FC236}">
                <a16:creationId xmlns:a16="http://schemas.microsoft.com/office/drawing/2014/main" id="{4E4A4F79-643E-22A0-4E35-0DF2AE37FC66}"/>
              </a:ext>
            </a:extLst>
          </p:cNvPr>
          <p:cNvSpPr>
            <a:spLocks noGrp="1" noChangeArrowheads="1"/>
          </p:cNvSpPr>
          <p:nvPr>
            <p:ph idx="1"/>
          </p:nvPr>
        </p:nvSpPr>
        <p:spPr>
          <a:xfrm>
            <a:off x="107950" y="1341438"/>
            <a:ext cx="8856663" cy="4824412"/>
          </a:xfrm>
        </p:spPr>
        <p:txBody>
          <a:bodyPr/>
          <a:lstStyle/>
          <a:p>
            <a:pPr lvl="1" algn="just" eaLnBrk="1" hangingPunct="1"/>
            <a:r>
              <a:rPr lang="en-GB" altLang="en-US" sz="2400" dirty="0">
                <a:solidFill>
                  <a:schemeClr val="accent1"/>
                </a:solidFill>
                <a:latin typeface="Arial" panose="020B0604020202020204" pitchFamily="34" charset="0"/>
              </a:rPr>
              <a:t>SDLC is a systematic approach in software development to solve the challenges of no-plan development</a:t>
            </a:r>
          </a:p>
          <a:p>
            <a:pPr lvl="1" algn="just" eaLnBrk="1" hangingPunct="1"/>
            <a:r>
              <a:rPr lang="en-GB" altLang="en-US" sz="2400" dirty="0">
                <a:solidFill>
                  <a:schemeClr val="accent1"/>
                </a:solidFill>
                <a:latin typeface="Arial" panose="020B0604020202020204" pitchFamily="34" charset="0"/>
              </a:rPr>
              <a:t>SDLC includes 7 stages of development from system analysis to maintenance</a:t>
            </a:r>
          </a:p>
          <a:p>
            <a:pPr lvl="1" algn="just" eaLnBrk="1" hangingPunct="1"/>
            <a:r>
              <a:rPr lang="en-GB" altLang="en-US" sz="2400" dirty="0">
                <a:solidFill>
                  <a:schemeClr val="accent1"/>
                </a:solidFill>
                <a:latin typeface="Arial" panose="020B0604020202020204" pitchFamily="34" charset="0"/>
              </a:rPr>
              <a:t>Software reuse is a new approach to software engineering which helps to save time and resources</a:t>
            </a:r>
          </a:p>
          <a:p>
            <a:pPr lvl="1" algn="just" eaLnBrk="1" hangingPunct="1"/>
            <a:r>
              <a:rPr lang="en-GB" altLang="en-US" sz="2400" dirty="0">
                <a:solidFill>
                  <a:schemeClr val="accent1"/>
                </a:solidFill>
                <a:latin typeface="Arial" panose="020B0604020202020204" pitchFamily="34" charset="0"/>
              </a:rPr>
              <a:t>Information security is one of the main critical non-functional requirements of software system which include 3 principles of confidentiality, Integrity and Availability (CIA)</a:t>
            </a:r>
          </a:p>
          <a:p>
            <a:pPr lvl="1" algn="just" eaLnBrk="1" hangingPunct="1"/>
            <a:r>
              <a:rPr lang="en-GB" altLang="en-US" sz="2400" dirty="0">
                <a:solidFill>
                  <a:schemeClr val="accent1"/>
                </a:solidFill>
                <a:latin typeface="Arial" panose="020B0604020202020204" pitchFamily="34" charset="0"/>
              </a:rPr>
              <a:t>Privacy is also another important non-functional requirement which has been more emphasised in software development after GDPR implementation in 2018</a:t>
            </a:r>
          </a:p>
          <a:p>
            <a:pPr marL="457200" indent="-457200">
              <a:buFontTx/>
              <a:buChar char="•"/>
            </a:pPr>
            <a:endParaRPr lang="en-GB"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a:extLst>
              <a:ext uri="{FF2B5EF4-FFF2-40B4-BE49-F238E27FC236}">
                <a16:creationId xmlns:a16="http://schemas.microsoft.com/office/drawing/2014/main" id="{DE14175D-D5B0-E86E-9785-0D98714DBBAF}"/>
              </a:ext>
            </a:extLst>
          </p:cNvPr>
          <p:cNvSpPr>
            <a:spLocks noGrp="1" noChangeArrowheads="1"/>
          </p:cNvSpPr>
          <p:nvPr>
            <p:ph type="title"/>
          </p:nvPr>
        </p:nvSpPr>
        <p:spPr/>
        <p:txBody>
          <a:bodyPr/>
          <a:lstStyle/>
          <a:p>
            <a:pPr eaLnBrk="1" hangingPunct="1"/>
            <a:r>
              <a:rPr lang="en-US" altLang="en-US"/>
              <a:t>The Unit Roadmap  </a:t>
            </a:r>
          </a:p>
        </p:txBody>
      </p:sp>
      <p:sp>
        <p:nvSpPr>
          <p:cNvPr id="11267" name="Rectangle 5">
            <a:extLst>
              <a:ext uri="{FF2B5EF4-FFF2-40B4-BE49-F238E27FC236}">
                <a16:creationId xmlns:a16="http://schemas.microsoft.com/office/drawing/2014/main" id="{BEC27E19-F133-BFBF-11E4-6A5C972196C0}"/>
              </a:ext>
            </a:extLst>
          </p:cNvPr>
          <p:cNvSpPr>
            <a:spLocks noGrp="1" noChangeArrowheads="1"/>
          </p:cNvSpPr>
          <p:nvPr>
            <p:ph idx="1"/>
          </p:nvPr>
        </p:nvSpPr>
        <p:spPr>
          <a:xfrm>
            <a:off x="107950" y="1258888"/>
            <a:ext cx="8856663" cy="4906963"/>
          </a:xfrm>
        </p:spPr>
        <p:txBody>
          <a:bodyPr/>
          <a:lstStyle/>
          <a:p>
            <a:pPr marL="268287" lvl="1" indent="0" eaLnBrk="1" hangingPunct="1">
              <a:buFontTx/>
              <a:buNone/>
              <a:defRPr/>
            </a:pPr>
            <a:r>
              <a:rPr lang="en-GB" altLang="en-US" sz="2000" dirty="0">
                <a:latin typeface="Arial" panose="020B0604020202020204" pitchFamily="34" charset="0"/>
              </a:rPr>
              <a:t>Topic 1: Introduction</a:t>
            </a:r>
          </a:p>
          <a:p>
            <a:pPr marL="268287" lvl="1" indent="0" algn="just" eaLnBrk="1" hangingPunct="1">
              <a:buFontTx/>
              <a:buNone/>
              <a:defRPr/>
            </a:pPr>
            <a:r>
              <a:rPr lang="en-GB" altLang="en-US" sz="2000" dirty="0">
                <a:highlight>
                  <a:srgbClr val="C0C0C0"/>
                </a:highlight>
                <a:latin typeface="Arial" panose="020B0604020202020204" pitchFamily="34" charset="0"/>
              </a:rPr>
              <a:t>Topic 2: </a:t>
            </a:r>
            <a:r>
              <a:rPr lang="en-GB" sz="2000" dirty="0">
                <a:highlight>
                  <a:srgbClr val="C0C0C0"/>
                </a:highlight>
                <a:latin typeface="Arial" panose="020B0604020202020204" pitchFamily="34" charset="0"/>
                <a:ea typeface="Calibri" panose="020F0502020204030204" pitchFamily="34" charset="0"/>
              </a:rPr>
              <a:t>Introduction to Software Engineering Key Practices and Principles</a:t>
            </a:r>
            <a:endParaRPr lang="en-GB" altLang="en-US" sz="2000" dirty="0">
              <a:highlight>
                <a:srgbClr val="C0C0C0"/>
              </a:highlight>
              <a:latin typeface="Arial" panose="020B0604020202020204" pitchFamily="34" charset="0"/>
            </a:endParaRPr>
          </a:p>
          <a:p>
            <a:pPr marL="268287" lvl="1" indent="0" eaLnBrk="1" hangingPunct="1">
              <a:buFontTx/>
              <a:buNone/>
              <a:defRPr/>
            </a:pPr>
            <a:r>
              <a:rPr lang="en-GB" altLang="en-US" sz="2000" dirty="0">
                <a:latin typeface="Arial" panose="020B0604020202020204" pitchFamily="34" charset="0"/>
              </a:rPr>
              <a:t>Topic 3: </a:t>
            </a:r>
            <a:r>
              <a:rPr lang="en-GB" sz="2000" dirty="0">
                <a:latin typeface="Arial" panose="020B0604020202020204" pitchFamily="34" charset="0"/>
                <a:ea typeface="Calibri" panose="020F0502020204030204" pitchFamily="34" charset="0"/>
              </a:rPr>
              <a:t>Software Development Life Cycle Models</a:t>
            </a:r>
            <a:endParaRPr lang="en-GB" altLang="en-US" sz="2000" dirty="0">
              <a:latin typeface="Arial" panose="020B0604020202020204" pitchFamily="34" charset="0"/>
            </a:endParaRPr>
          </a:p>
          <a:p>
            <a:pPr marL="268287" lvl="1" indent="0" eaLnBrk="1" hangingPunct="1">
              <a:buFontTx/>
              <a:buNone/>
              <a:defRPr/>
            </a:pPr>
            <a:r>
              <a:rPr lang="en-GB" altLang="en-US" sz="2000" dirty="0">
                <a:latin typeface="Arial" panose="020B0604020202020204" pitchFamily="34" charset="0"/>
              </a:rPr>
              <a:t>Topic 4: Requirement Engineering</a:t>
            </a:r>
          </a:p>
          <a:p>
            <a:pPr marL="268287" lvl="1" indent="0" eaLnBrk="1" hangingPunct="1">
              <a:buFontTx/>
              <a:buNone/>
              <a:defRPr/>
            </a:pPr>
            <a:r>
              <a:rPr lang="en-GB" altLang="en-US" sz="2000" dirty="0">
                <a:latin typeface="Arial" panose="020B0604020202020204" pitchFamily="34" charset="0"/>
              </a:rPr>
              <a:t>Topic 5: System Modelling &amp; Design  </a:t>
            </a:r>
          </a:p>
          <a:p>
            <a:pPr marL="268287" lvl="1" indent="0" eaLnBrk="1" hangingPunct="1">
              <a:buFontTx/>
              <a:buNone/>
              <a:defRPr/>
            </a:pPr>
            <a:r>
              <a:rPr lang="en-GB" altLang="en-US" sz="2000" dirty="0">
                <a:latin typeface="Arial" panose="020B0604020202020204" pitchFamily="34" charset="0"/>
              </a:rPr>
              <a:t>Topic 6: Software Implementation &amp; Testing</a:t>
            </a:r>
          </a:p>
          <a:p>
            <a:pPr marL="268287" lvl="1" indent="0" eaLnBrk="1" hangingPunct="1">
              <a:buFontTx/>
              <a:buNone/>
              <a:defRPr/>
            </a:pPr>
            <a:r>
              <a:rPr lang="en-GB" altLang="en-US" sz="2000" dirty="0">
                <a:latin typeface="Arial" panose="020B0604020202020204" pitchFamily="34" charset="0"/>
              </a:rPr>
              <a:t>Topic 7: System Dependency &amp; Security</a:t>
            </a:r>
          </a:p>
          <a:p>
            <a:pPr marL="268287" lvl="1" indent="0" eaLnBrk="1" hangingPunct="1">
              <a:buFontTx/>
              <a:buNone/>
              <a:defRPr/>
            </a:pPr>
            <a:r>
              <a:rPr lang="en-GB" altLang="en-US" sz="2000" dirty="0">
                <a:latin typeface="Arial" panose="020B0604020202020204" pitchFamily="34" charset="0"/>
              </a:rPr>
              <a:t>Topic 8: Project Management</a:t>
            </a:r>
          </a:p>
          <a:p>
            <a:pPr marL="268287" lvl="1" indent="0" eaLnBrk="1" hangingPunct="1">
              <a:buFontTx/>
              <a:buNone/>
              <a:defRPr/>
            </a:pPr>
            <a:r>
              <a:rPr lang="en-GB" altLang="en-US" sz="2000" dirty="0">
                <a:latin typeface="Arial" panose="020B0604020202020204" pitchFamily="34" charset="0"/>
              </a:rPr>
              <a:t>Topic 9: Mini Project 1</a:t>
            </a:r>
          </a:p>
          <a:p>
            <a:pPr marL="268287" lvl="1" indent="0" eaLnBrk="1" hangingPunct="1">
              <a:buFontTx/>
              <a:buNone/>
              <a:defRPr/>
            </a:pPr>
            <a:r>
              <a:rPr lang="en-GB" altLang="en-US" sz="2000" dirty="0">
                <a:latin typeface="Arial" panose="020B0604020202020204" pitchFamily="34" charset="0"/>
              </a:rPr>
              <a:t>Topic 10: Mini Project 2</a:t>
            </a:r>
          </a:p>
          <a:p>
            <a:pPr marL="268287" lvl="1" indent="0" eaLnBrk="1" hangingPunct="1">
              <a:buFontTx/>
              <a:buNone/>
              <a:defRPr/>
            </a:pPr>
            <a:r>
              <a:rPr lang="en-GB" altLang="en-US" sz="2000" dirty="0">
                <a:latin typeface="Arial" panose="020B0604020202020204" pitchFamily="34" charset="0"/>
              </a:rPr>
              <a:t>Topic 11: Mini Project 3</a:t>
            </a:r>
          </a:p>
          <a:p>
            <a:pPr marL="268287" lvl="1" indent="0" eaLnBrk="1" hangingPunct="1">
              <a:buFontTx/>
              <a:buNone/>
              <a:defRPr/>
            </a:pPr>
            <a:r>
              <a:rPr lang="en-GB" altLang="en-US" sz="2000" dirty="0">
                <a:latin typeface="Arial" panose="020B0604020202020204" pitchFamily="34" charset="0"/>
              </a:rPr>
              <a:t>Topic 12: Mini Project 4</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A4A1DA3B-7A56-224C-3036-BF5D9272E59E}"/>
                  </a:ext>
                </a:extLst>
              </p14:cNvPr>
              <p14:cNvContentPartPr/>
              <p14:nvPr/>
            </p14:nvContentPartPr>
            <p14:xfrm>
              <a:off x="11716148" y="6440318"/>
              <a:ext cx="25560" cy="65880"/>
            </p14:xfrm>
          </p:contentPart>
        </mc:Choice>
        <mc:Fallback>
          <p:pic>
            <p:nvPicPr>
              <p:cNvPr id="2" name="Ink 1">
                <a:extLst>
                  <a:ext uri="{FF2B5EF4-FFF2-40B4-BE49-F238E27FC236}">
                    <a16:creationId xmlns:a16="http://schemas.microsoft.com/office/drawing/2014/main" id="{A4A1DA3B-7A56-224C-3036-BF5D9272E59E}"/>
                  </a:ext>
                </a:extLst>
              </p:cNvPr>
              <p:cNvPicPr/>
              <p:nvPr/>
            </p:nvPicPr>
            <p:blipFill>
              <a:blip r:embed="rId3"/>
              <a:stretch>
                <a:fillRect/>
              </a:stretch>
            </p:blipFill>
            <p:spPr>
              <a:xfrm>
                <a:off x="11707148" y="6431318"/>
                <a:ext cx="43200" cy="83520"/>
              </a:xfrm>
              <a:prstGeom prst="rect">
                <a:avLst/>
              </a:prstGeom>
            </p:spPr>
          </p:pic>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AAED772D-9919-DDF3-FC95-CED2DA3E5AAE}"/>
              </a:ext>
            </a:extLst>
          </p:cNvPr>
          <p:cNvSpPr>
            <a:spLocks noGrp="1" noChangeArrowheads="1"/>
          </p:cNvSpPr>
          <p:nvPr>
            <p:ph type="title"/>
          </p:nvPr>
        </p:nvSpPr>
        <p:spPr/>
        <p:txBody>
          <a:bodyPr/>
          <a:lstStyle/>
          <a:p>
            <a:r>
              <a:rPr lang="en-GB" altLang="en-US"/>
              <a:t>Secure Software Lifecycle </a:t>
            </a:r>
          </a:p>
        </p:txBody>
      </p:sp>
      <p:sp>
        <p:nvSpPr>
          <p:cNvPr id="3" name="Content Placeholder 2">
            <a:extLst>
              <a:ext uri="{FF2B5EF4-FFF2-40B4-BE49-F238E27FC236}">
                <a16:creationId xmlns:a16="http://schemas.microsoft.com/office/drawing/2014/main" id="{421EEA25-6EEF-56EF-1D24-12B5C65E6418}"/>
              </a:ext>
            </a:extLst>
          </p:cNvPr>
          <p:cNvSpPr>
            <a:spLocks noGrp="1"/>
          </p:cNvSpPr>
          <p:nvPr>
            <p:ph idx="1"/>
          </p:nvPr>
        </p:nvSpPr>
        <p:spPr>
          <a:xfrm>
            <a:off x="107950" y="1412875"/>
            <a:ext cx="8856663" cy="4752975"/>
          </a:xfrm>
        </p:spPr>
        <p:txBody>
          <a:bodyPr>
            <a:normAutofit lnSpcReduction="10000"/>
          </a:bodyPr>
          <a:lstStyle/>
          <a:p>
            <a:pPr marL="342900" indent="-342900" algn="just">
              <a:buFont typeface="Arial" panose="020B0604020202020204" pitchFamily="34" charset="0"/>
              <a:buChar char="•"/>
              <a:defRPr/>
            </a:pPr>
            <a:r>
              <a:rPr lang="en-GB" sz="2000" i="0" dirty="0">
                <a:latin typeface="Arial" panose="020B0604020202020204" pitchFamily="34" charset="0"/>
                <a:cs typeface="Arial" panose="020B0604020202020204" pitchFamily="34" charset="0"/>
              </a:rPr>
              <a:t>Reactive approach to software security: Historically organisations have focused their security strategies at the network system level, such as with firewalls, penetration testing, etc. (</a:t>
            </a:r>
            <a:r>
              <a:rPr lang="en-GB" sz="2000" i="0" dirty="0" err="1">
                <a:latin typeface="Arial" panose="020B0604020202020204" pitchFamily="34" charset="0"/>
                <a:cs typeface="Arial" panose="020B0604020202020204" pitchFamily="34" charset="0"/>
              </a:rPr>
              <a:t>Cybok</a:t>
            </a:r>
            <a:r>
              <a:rPr lang="en-GB" sz="2000" i="0" dirty="0">
                <a:latin typeface="Arial" panose="020B0604020202020204" pitchFamily="34" charset="0"/>
                <a:cs typeface="Arial" panose="020B0604020202020204" pitchFamily="34" charset="0"/>
              </a:rPr>
              <a:t>, 2021)</a:t>
            </a:r>
          </a:p>
          <a:p>
            <a:pPr marL="342900" indent="-342900" algn="just">
              <a:buFont typeface="Arial" panose="020B0604020202020204" pitchFamily="34" charset="0"/>
              <a:buChar char="•"/>
              <a:defRPr/>
            </a:pPr>
            <a:r>
              <a:rPr lang="en-GB" sz="2000" i="0" dirty="0">
                <a:latin typeface="Arial" panose="020B0604020202020204" pitchFamily="34" charset="0"/>
                <a:cs typeface="Arial" panose="020B0604020202020204" pitchFamily="34" charset="0"/>
              </a:rPr>
              <a:t>proactive rigorous software analysis should play an increasingly important role in assessing and preventing vulnerabilities (McGraw, 1998)</a:t>
            </a:r>
          </a:p>
          <a:p>
            <a:pPr marL="342900" indent="-342900" algn="just">
              <a:buFont typeface="Arial" panose="020B0604020202020204" pitchFamily="34" charset="0"/>
              <a:buChar char="•"/>
              <a:defRPr/>
            </a:pPr>
            <a:r>
              <a:rPr lang="en-GB" sz="2000" i="0" dirty="0">
                <a:latin typeface="Arial" panose="020B0604020202020204" pitchFamily="34" charset="0"/>
                <a:cs typeface="Arial" panose="020B0604020202020204" pitchFamily="34" charset="0"/>
              </a:rPr>
              <a:t> The aim is to integrate security and privacy engineering into SDLC</a:t>
            </a:r>
          </a:p>
          <a:p>
            <a:pPr marL="342900" indent="-342900" algn="just">
              <a:buFont typeface="Arial" panose="020B0604020202020204" pitchFamily="34" charset="0"/>
              <a:buChar char="•"/>
              <a:defRPr/>
            </a:pPr>
            <a:r>
              <a:rPr lang="en-GB" sz="2000" i="0" dirty="0">
                <a:latin typeface="Arial" panose="020B0604020202020204" pitchFamily="34" charset="0"/>
                <a:cs typeface="Arial" panose="020B0604020202020204" pitchFamily="34" charset="0"/>
              </a:rPr>
              <a:t>known as “Security and privacy by design”</a:t>
            </a:r>
          </a:p>
          <a:p>
            <a:pPr marL="342900" indent="-342900" algn="just">
              <a:buFont typeface="Arial" panose="020B0604020202020204" pitchFamily="34" charset="0"/>
              <a:buChar char="•"/>
              <a:defRPr/>
            </a:pPr>
            <a:r>
              <a:rPr lang="en-GB" sz="2000" i="0" dirty="0">
                <a:latin typeface="Arial" panose="020B0604020202020204" pitchFamily="34" charset="0"/>
                <a:cs typeface="Arial" panose="020B0604020202020204" pitchFamily="34" charset="0"/>
              </a:rPr>
              <a:t>Secure coding: Microsoft announced the delay of the release of Windows .NET Server [8] to ensure a proper security review (referred to as the Windows Security Push)</a:t>
            </a:r>
          </a:p>
          <a:p>
            <a:pPr marL="342900" indent="-342900" algn="just">
              <a:buFont typeface="Arial" panose="020B0604020202020204" pitchFamily="34" charset="0"/>
              <a:buChar char="•"/>
              <a:defRPr/>
            </a:pPr>
            <a:r>
              <a:rPr lang="en-GB" sz="2000" i="0" dirty="0">
                <a:latin typeface="Arial" panose="020B0604020202020204" pitchFamily="34" charset="0"/>
                <a:cs typeface="Arial" panose="020B0604020202020204" pitchFamily="34" charset="0"/>
              </a:rPr>
              <a:t>Approaches to Secure SDLC</a:t>
            </a:r>
          </a:p>
          <a:p>
            <a:pPr lvl="1" algn="just">
              <a:buFont typeface="Arial" panose="020B0604020202020204" pitchFamily="34" charset="0"/>
              <a:buChar char="•"/>
              <a:defRPr/>
            </a:pPr>
            <a:r>
              <a:rPr lang="en-GB" sz="2000" dirty="0">
                <a:solidFill>
                  <a:schemeClr val="accent1"/>
                </a:solidFill>
                <a:latin typeface="Arial" panose="020B0604020202020204" pitchFamily="34" charset="0"/>
                <a:cs typeface="Arial" panose="020B0604020202020204" pitchFamily="34" charset="0"/>
              </a:rPr>
              <a:t>Microsoft Security Development Lifecycle (SDL)</a:t>
            </a:r>
          </a:p>
          <a:p>
            <a:pPr lvl="1" algn="just">
              <a:buFont typeface="Arial" panose="020B0604020202020204" pitchFamily="34" charset="0"/>
              <a:buChar char="•"/>
              <a:defRPr/>
            </a:pPr>
            <a:r>
              <a:rPr lang="en-GB" sz="2000" dirty="0">
                <a:solidFill>
                  <a:schemeClr val="accent1"/>
                </a:solidFill>
                <a:latin typeface="Arial" panose="020B0604020202020204" pitchFamily="34" charset="0"/>
                <a:cs typeface="Arial" panose="020B0604020202020204" pitchFamily="34" charset="0"/>
              </a:rPr>
              <a:t>Touchpoint</a:t>
            </a:r>
          </a:p>
          <a:p>
            <a:pPr lvl="1" algn="just">
              <a:buFont typeface="Arial" panose="020B0604020202020204" pitchFamily="34" charset="0"/>
              <a:buChar char="•"/>
              <a:defRPr/>
            </a:pPr>
            <a:r>
              <a:rPr lang="en-GB" sz="2000" dirty="0" err="1">
                <a:solidFill>
                  <a:schemeClr val="accent1"/>
                </a:solidFill>
                <a:latin typeface="Arial" panose="020B0604020202020204" pitchFamily="34" charset="0"/>
                <a:cs typeface="Arial" panose="020B0604020202020204" pitchFamily="34" charset="0"/>
              </a:rPr>
              <a:t>SAFECode</a:t>
            </a:r>
            <a:endParaRPr lang="en-GB" sz="2000" dirty="0">
              <a:solidFill>
                <a:schemeClr val="accent1"/>
              </a:solidFill>
              <a:latin typeface="Arial" panose="020B0604020202020204" pitchFamily="34" charset="0"/>
              <a:cs typeface="Arial" panose="020B0604020202020204" pitchFamily="34" charset="0"/>
            </a:endParaRPr>
          </a:p>
          <a:p>
            <a:pPr lvl="1" algn="just">
              <a:defRPr/>
            </a:pPr>
            <a:endParaRPr lang="en-GB" sz="2000" dirty="0">
              <a:latin typeface="Calibri" panose="020F0502020204030204" pitchFamily="34" charset="0"/>
              <a:cs typeface="Calibri" panose="020F050202020403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BB32642D-BA5B-CF4B-DB83-FBF0F80F328B}"/>
              </a:ext>
            </a:extLst>
          </p:cNvPr>
          <p:cNvSpPr>
            <a:spLocks noGrp="1" noChangeArrowheads="1"/>
          </p:cNvSpPr>
          <p:nvPr>
            <p:ph type="title"/>
          </p:nvPr>
        </p:nvSpPr>
        <p:spPr/>
        <p:txBody>
          <a:bodyPr/>
          <a:lstStyle/>
          <a:p>
            <a:r>
              <a:rPr lang="en-GB" altLang="en-US"/>
              <a:t>Microsoft SDL</a:t>
            </a:r>
          </a:p>
        </p:txBody>
      </p:sp>
      <p:sp>
        <p:nvSpPr>
          <p:cNvPr id="3" name="Content Placeholder 2">
            <a:extLst>
              <a:ext uri="{FF2B5EF4-FFF2-40B4-BE49-F238E27FC236}">
                <a16:creationId xmlns:a16="http://schemas.microsoft.com/office/drawing/2014/main" id="{F9836942-7255-DDE6-3574-FDA0673AA691}"/>
              </a:ext>
            </a:extLst>
          </p:cNvPr>
          <p:cNvSpPr>
            <a:spLocks noGrp="1"/>
          </p:cNvSpPr>
          <p:nvPr>
            <p:ph idx="1"/>
          </p:nvPr>
        </p:nvSpPr>
        <p:spPr>
          <a:xfrm>
            <a:off x="323850" y="1341438"/>
            <a:ext cx="8712200" cy="4391025"/>
          </a:xfrm>
        </p:spPr>
        <p:txBody>
          <a:bodyPr>
            <a:noAutofit/>
          </a:bodyPr>
          <a:lstStyle/>
          <a:p>
            <a:pPr>
              <a:defRPr/>
            </a:pPr>
            <a:r>
              <a:rPr lang="en-GB" sz="2000" dirty="0">
                <a:latin typeface="Arial" panose="020B0604020202020204" pitchFamily="34" charset="0"/>
                <a:cs typeface="Arial" panose="020B0604020202020204" pitchFamily="34" charset="0"/>
              </a:rPr>
              <a:t>Microsoft SDL contains 12 practices</a:t>
            </a:r>
          </a:p>
          <a:p>
            <a:pPr lvl="1">
              <a:buFont typeface="+mj-lt"/>
              <a:buAutoNum type="arabicPeriod"/>
              <a:defRPr/>
            </a:pPr>
            <a:r>
              <a:rPr lang="en-GB" sz="2000" b="1" dirty="0">
                <a:latin typeface="Arial" panose="020B0604020202020204" pitchFamily="34" charset="0"/>
                <a:cs typeface="Arial" panose="020B0604020202020204" pitchFamily="34" charset="0"/>
              </a:rPr>
              <a:t>Provide Training</a:t>
            </a:r>
          </a:p>
          <a:p>
            <a:pPr lvl="1">
              <a:buFont typeface="+mj-lt"/>
              <a:buAutoNum type="arabicPeriod"/>
              <a:defRPr/>
            </a:pPr>
            <a:r>
              <a:rPr lang="en-GB" sz="2000" b="1" dirty="0">
                <a:latin typeface="Arial" panose="020B0604020202020204" pitchFamily="34" charset="0"/>
                <a:cs typeface="Arial" panose="020B0604020202020204" pitchFamily="34" charset="0"/>
              </a:rPr>
              <a:t>Define Security Requirements</a:t>
            </a:r>
          </a:p>
          <a:p>
            <a:pPr lvl="1">
              <a:buFont typeface="+mj-lt"/>
              <a:buAutoNum type="arabicPeriod"/>
              <a:defRPr/>
            </a:pPr>
            <a:r>
              <a:rPr lang="en-GB" sz="2000" b="1" dirty="0">
                <a:latin typeface="Arial" panose="020B0604020202020204" pitchFamily="34" charset="0"/>
                <a:cs typeface="Arial" panose="020B0604020202020204" pitchFamily="34" charset="0"/>
              </a:rPr>
              <a:t>Define Metrics and Compliance Reporting</a:t>
            </a:r>
          </a:p>
          <a:p>
            <a:pPr lvl="1">
              <a:buFont typeface="+mj-lt"/>
              <a:buAutoNum type="arabicPeriod"/>
              <a:defRPr/>
            </a:pPr>
            <a:r>
              <a:rPr lang="en-GB" sz="2000" b="1" dirty="0">
                <a:latin typeface="Arial" panose="020B0604020202020204" pitchFamily="34" charset="0"/>
                <a:cs typeface="Arial" panose="020B0604020202020204" pitchFamily="34" charset="0"/>
              </a:rPr>
              <a:t>Perform Threat Modelling</a:t>
            </a:r>
          </a:p>
          <a:p>
            <a:pPr lvl="1">
              <a:buFont typeface="+mj-lt"/>
              <a:buAutoNum type="arabicPeriod"/>
              <a:defRPr/>
            </a:pPr>
            <a:r>
              <a:rPr lang="en-GB" sz="2000" b="1" dirty="0">
                <a:latin typeface="Arial" panose="020B0604020202020204" pitchFamily="34" charset="0"/>
                <a:cs typeface="Arial" panose="020B0604020202020204" pitchFamily="34" charset="0"/>
              </a:rPr>
              <a:t>Establish Design Requirements</a:t>
            </a:r>
          </a:p>
          <a:p>
            <a:pPr lvl="1">
              <a:buFont typeface="+mj-lt"/>
              <a:buAutoNum type="arabicPeriod"/>
              <a:defRPr/>
            </a:pPr>
            <a:r>
              <a:rPr lang="en-GB" sz="2000" b="1" dirty="0">
                <a:latin typeface="Arial" panose="020B0604020202020204" pitchFamily="34" charset="0"/>
                <a:cs typeface="Arial" panose="020B0604020202020204" pitchFamily="34" charset="0"/>
              </a:rPr>
              <a:t>Define and Use Cryptography Standards</a:t>
            </a:r>
          </a:p>
          <a:p>
            <a:pPr lvl="1">
              <a:buFont typeface="+mj-lt"/>
              <a:buAutoNum type="arabicPeriod"/>
              <a:defRPr/>
            </a:pPr>
            <a:r>
              <a:rPr lang="en-GB" sz="2000" b="1" dirty="0">
                <a:latin typeface="Arial" panose="020B0604020202020204" pitchFamily="34" charset="0"/>
                <a:cs typeface="Arial" panose="020B0604020202020204" pitchFamily="34" charset="0"/>
              </a:rPr>
              <a:t>Manage the Security Risk of Using Third-Party Components</a:t>
            </a:r>
          </a:p>
          <a:p>
            <a:pPr lvl="1">
              <a:buFont typeface="+mj-lt"/>
              <a:buAutoNum type="arabicPeriod"/>
              <a:defRPr/>
            </a:pPr>
            <a:r>
              <a:rPr lang="en-GB" sz="2000" b="1" dirty="0">
                <a:latin typeface="Arial" panose="020B0604020202020204" pitchFamily="34" charset="0"/>
                <a:cs typeface="Arial" panose="020B0604020202020204" pitchFamily="34" charset="0"/>
              </a:rPr>
              <a:t>Use Approved Tools</a:t>
            </a:r>
          </a:p>
          <a:p>
            <a:pPr lvl="1">
              <a:buFont typeface="+mj-lt"/>
              <a:buAutoNum type="arabicPeriod"/>
              <a:defRPr/>
            </a:pPr>
            <a:r>
              <a:rPr lang="en-GB" sz="2000" b="1" dirty="0">
                <a:latin typeface="Arial" panose="020B0604020202020204" pitchFamily="34" charset="0"/>
                <a:cs typeface="Arial" panose="020B0604020202020204" pitchFamily="34" charset="0"/>
              </a:rPr>
              <a:t>Perform Static Analysis Security Testing (SAST)</a:t>
            </a:r>
          </a:p>
          <a:p>
            <a:pPr lvl="1">
              <a:buFont typeface="+mj-lt"/>
              <a:buAutoNum type="arabicPeriod"/>
              <a:defRPr/>
            </a:pPr>
            <a:r>
              <a:rPr lang="en-GB" sz="2000" b="1" dirty="0">
                <a:latin typeface="Arial" panose="020B0604020202020204" pitchFamily="34" charset="0"/>
                <a:cs typeface="Arial" panose="020B0604020202020204" pitchFamily="34" charset="0"/>
              </a:rPr>
              <a:t>Perform Dynamic Analysis Security Testing (DAST)</a:t>
            </a:r>
          </a:p>
          <a:p>
            <a:pPr lvl="1">
              <a:buFont typeface="+mj-lt"/>
              <a:buAutoNum type="arabicPeriod"/>
              <a:defRPr/>
            </a:pPr>
            <a:r>
              <a:rPr lang="en-GB" sz="2000" b="1" dirty="0">
                <a:latin typeface="Arial" panose="020B0604020202020204" pitchFamily="34" charset="0"/>
                <a:cs typeface="Arial" panose="020B0604020202020204" pitchFamily="34" charset="0"/>
              </a:rPr>
              <a:t>Perform Penetration Testing</a:t>
            </a:r>
          </a:p>
          <a:p>
            <a:pPr lvl="1">
              <a:buFont typeface="+mj-lt"/>
              <a:buAutoNum type="arabicPeriod"/>
              <a:defRPr/>
            </a:pPr>
            <a:r>
              <a:rPr lang="en-GB" sz="2000" b="1" dirty="0">
                <a:latin typeface="Arial" panose="020B0604020202020204" pitchFamily="34" charset="0"/>
                <a:cs typeface="Arial" panose="020B0604020202020204" pitchFamily="34" charset="0"/>
              </a:rPr>
              <a:t>Establish a Standard Incident Response Process</a:t>
            </a:r>
          </a:p>
          <a:p>
            <a:pPr lvl="1">
              <a:buFont typeface="+mj-lt"/>
              <a:buAutoNum type="arabicPeriod"/>
              <a:defRPr/>
            </a:pPr>
            <a:endParaRPr lang="en-GB" sz="2000" b="1" dirty="0">
              <a:latin typeface="Arial" panose="020B0604020202020204" pitchFamily="34" charset="0"/>
              <a:cs typeface="Arial" panose="020B0604020202020204" pitchFamily="34" charset="0"/>
            </a:endParaRPr>
          </a:p>
          <a:p>
            <a:pPr marL="342900" lvl="1" indent="0">
              <a:buFontTx/>
              <a:buNone/>
              <a:defRPr/>
            </a:pPr>
            <a:r>
              <a:rPr lang="en-GB" sz="2000" dirty="0">
                <a:latin typeface="Arial" panose="020B0604020202020204" pitchFamily="34" charset="0"/>
                <a:cs typeface="Arial" panose="020B0604020202020204" pitchFamily="34" charset="0"/>
              </a:rPr>
              <a:t>Microsoft SDL: </a:t>
            </a:r>
            <a:r>
              <a:rPr lang="en-GB" sz="2000" dirty="0">
                <a:latin typeface="Arial" panose="020B0604020202020204" pitchFamily="34" charset="0"/>
                <a:cs typeface="Arial" panose="020B0604020202020204" pitchFamily="34" charset="0"/>
                <a:hlinkClick r:id="rId2"/>
              </a:rPr>
              <a:t>Microsoft Security Development Lifecycle Practices</a:t>
            </a:r>
            <a:endParaRPr lang="en-GB" sz="2000" dirty="0">
              <a:latin typeface="Arial" panose="020B0604020202020204" pitchFamily="34" charset="0"/>
              <a:cs typeface="Arial" panose="020B0604020202020204" pitchFamily="34" charset="0"/>
            </a:endParaRPr>
          </a:p>
          <a:p>
            <a:pPr lvl="1">
              <a:buFont typeface="+mj-lt"/>
              <a:buAutoNum type="arabicPeriod"/>
              <a:defRPr/>
            </a:pPr>
            <a:endParaRPr lang="en-GB" sz="2000" b="1" dirty="0">
              <a:latin typeface="Arial" panose="020B0604020202020204" pitchFamily="34" charset="0"/>
              <a:cs typeface="Arial" panose="020B0604020202020204" pitchFamily="34" charset="0"/>
            </a:endParaRPr>
          </a:p>
          <a:p>
            <a:pPr marL="600075" lvl="1" indent="-257175">
              <a:buFont typeface="+mj-lt"/>
              <a:buAutoNum type="arabicPeriod"/>
              <a:defRPr/>
            </a:pPr>
            <a:endParaRPr lang="en-GB" sz="2000" b="1" dirty="0">
              <a:latin typeface="Arial" panose="020B0604020202020204" pitchFamily="34" charset="0"/>
              <a:cs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B4B5DFEE-B6B6-2853-B852-CF218688EF5B}"/>
              </a:ext>
            </a:extLst>
          </p:cNvPr>
          <p:cNvSpPr>
            <a:spLocks noGrp="1" noChangeArrowheads="1"/>
          </p:cNvSpPr>
          <p:nvPr>
            <p:ph type="title"/>
          </p:nvPr>
        </p:nvSpPr>
        <p:spPr/>
        <p:txBody>
          <a:bodyPr/>
          <a:lstStyle/>
          <a:p>
            <a:r>
              <a:rPr lang="en-GB" altLang="en-US"/>
              <a:t>TouchPoint</a:t>
            </a:r>
          </a:p>
        </p:txBody>
      </p:sp>
      <p:sp>
        <p:nvSpPr>
          <p:cNvPr id="29699" name="Content Placeholder 2">
            <a:extLst>
              <a:ext uri="{FF2B5EF4-FFF2-40B4-BE49-F238E27FC236}">
                <a16:creationId xmlns:a16="http://schemas.microsoft.com/office/drawing/2014/main" id="{42EE29CD-162F-73EF-C880-0CD72353D949}"/>
              </a:ext>
            </a:extLst>
          </p:cNvPr>
          <p:cNvSpPr>
            <a:spLocks noGrp="1" noChangeArrowheads="1"/>
          </p:cNvSpPr>
          <p:nvPr>
            <p:ph idx="1"/>
          </p:nvPr>
        </p:nvSpPr>
        <p:spPr>
          <a:xfrm>
            <a:off x="142875" y="1341438"/>
            <a:ext cx="8856663" cy="4319587"/>
          </a:xfrm>
        </p:spPr>
        <p:txBody>
          <a:bodyPr/>
          <a:lstStyle/>
          <a:p>
            <a:r>
              <a:rPr lang="en-GB" altLang="en-US" sz="2000">
                <a:latin typeface="Arial" panose="020B0604020202020204" pitchFamily="34" charset="0"/>
                <a:cs typeface="Arial" panose="020B0604020202020204" pitchFamily="34" charset="0"/>
              </a:rPr>
              <a:t>International software security consultant, Gary McGraw, provided seven Software Security Touchpoints [10] by codifying extensive industrial experience with building secure products:</a:t>
            </a:r>
          </a:p>
          <a:p>
            <a:pPr>
              <a:buFont typeface="Gill Sans" charset="0"/>
              <a:buAutoNum type="arabicPeriod"/>
            </a:pPr>
            <a:r>
              <a:rPr lang="en-GB" altLang="en-US" sz="2000">
                <a:latin typeface="Arial" panose="020B0604020202020204" pitchFamily="34" charset="0"/>
                <a:cs typeface="Arial" panose="020B0604020202020204" pitchFamily="34" charset="0"/>
              </a:rPr>
              <a:t>Code Review (Tools)</a:t>
            </a:r>
          </a:p>
          <a:p>
            <a:pPr>
              <a:buFont typeface="Gill Sans" charset="0"/>
              <a:buAutoNum type="arabicPeriod"/>
            </a:pPr>
            <a:r>
              <a:rPr lang="en-GB" altLang="en-US" sz="2000">
                <a:latin typeface="Arial" panose="020B0604020202020204" pitchFamily="34" charset="0"/>
                <a:cs typeface="Arial" panose="020B0604020202020204" pitchFamily="34" charset="0"/>
              </a:rPr>
              <a:t>Architectural Risk Analysis</a:t>
            </a:r>
          </a:p>
          <a:p>
            <a:pPr>
              <a:buFont typeface="Gill Sans" charset="0"/>
              <a:buAutoNum type="arabicPeriod"/>
            </a:pPr>
            <a:r>
              <a:rPr lang="en-GB" altLang="en-US" sz="2000">
                <a:latin typeface="Arial" panose="020B0604020202020204" pitchFamily="34" charset="0"/>
                <a:cs typeface="Arial" panose="020B0604020202020204" pitchFamily="34" charset="0"/>
              </a:rPr>
              <a:t>Penetration Testing</a:t>
            </a:r>
          </a:p>
          <a:p>
            <a:pPr>
              <a:buFont typeface="Gill Sans" charset="0"/>
              <a:buAutoNum type="arabicPeriod"/>
            </a:pPr>
            <a:r>
              <a:rPr lang="en-GB" altLang="en-US" sz="2000">
                <a:latin typeface="Arial" panose="020B0604020202020204" pitchFamily="34" charset="0"/>
                <a:cs typeface="Arial" panose="020B0604020202020204" pitchFamily="34" charset="0"/>
              </a:rPr>
              <a:t>Risk-based Security Testing</a:t>
            </a:r>
          </a:p>
          <a:p>
            <a:pPr>
              <a:buFont typeface="Gill Sans" charset="0"/>
              <a:buAutoNum type="arabicPeriod"/>
            </a:pPr>
            <a:r>
              <a:rPr lang="en-GB" altLang="en-US" sz="2000">
                <a:latin typeface="Arial" panose="020B0604020202020204" pitchFamily="34" charset="0"/>
                <a:cs typeface="Arial" panose="020B0604020202020204" pitchFamily="34" charset="0"/>
              </a:rPr>
              <a:t>Abuse Cases</a:t>
            </a:r>
          </a:p>
          <a:p>
            <a:pPr>
              <a:buFont typeface="Gill Sans" charset="0"/>
              <a:buAutoNum type="arabicPeriod"/>
            </a:pPr>
            <a:r>
              <a:rPr lang="en-GB" altLang="en-US" sz="2000">
                <a:latin typeface="Arial" panose="020B0604020202020204" pitchFamily="34" charset="0"/>
                <a:cs typeface="Arial" panose="020B0604020202020204" pitchFamily="34" charset="0"/>
              </a:rPr>
              <a:t>Security Requirements</a:t>
            </a:r>
          </a:p>
          <a:p>
            <a:pPr>
              <a:buFont typeface="Gill Sans" charset="0"/>
              <a:buAutoNum type="arabicPeriod"/>
            </a:pPr>
            <a:r>
              <a:rPr lang="en-GB" altLang="en-US" sz="2000">
                <a:latin typeface="Arial" panose="020B0604020202020204" pitchFamily="34" charset="0"/>
                <a:cs typeface="Arial" panose="020B0604020202020204" pitchFamily="34" charset="0"/>
              </a:rPr>
              <a:t>Security Operations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D6FF89E5-FE26-4D4C-0D06-3A91A8B7BB2A}"/>
              </a:ext>
            </a:extLst>
          </p:cNvPr>
          <p:cNvSpPr>
            <a:spLocks noGrp="1" noChangeArrowheads="1"/>
          </p:cNvSpPr>
          <p:nvPr>
            <p:ph type="title"/>
          </p:nvPr>
        </p:nvSpPr>
        <p:spPr/>
        <p:txBody>
          <a:bodyPr/>
          <a:lstStyle/>
          <a:p>
            <a:r>
              <a:rPr lang="en-GB" altLang="en-US" sz="3600"/>
              <a:t>Comparing the Secure Software Lifecycle Models</a:t>
            </a:r>
          </a:p>
        </p:txBody>
      </p:sp>
      <p:graphicFrame>
        <p:nvGraphicFramePr>
          <p:cNvPr id="4" name="Table 4">
            <a:extLst>
              <a:ext uri="{FF2B5EF4-FFF2-40B4-BE49-F238E27FC236}">
                <a16:creationId xmlns:a16="http://schemas.microsoft.com/office/drawing/2014/main" id="{B6998EBD-CE4D-DBE4-FCB5-4A69AB3215E5}"/>
              </a:ext>
            </a:extLst>
          </p:cNvPr>
          <p:cNvGraphicFramePr>
            <a:graphicFrameLocks noGrp="1"/>
          </p:cNvGraphicFramePr>
          <p:nvPr>
            <p:ph idx="1"/>
          </p:nvPr>
        </p:nvGraphicFramePr>
        <p:xfrm>
          <a:off x="-31750" y="1166813"/>
          <a:ext cx="9175750" cy="5318313"/>
        </p:xfrm>
        <a:graphic>
          <a:graphicData uri="http://schemas.openxmlformats.org/drawingml/2006/table">
            <a:tbl>
              <a:tblPr/>
              <a:tblGrid>
                <a:gridCol w="1978348">
                  <a:extLst>
                    <a:ext uri="{9D8B030D-6E8A-4147-A177-3AD203B41FA5}">
                      <a16:colId xmlns:a16="http://schemas.microsoft.com/office/drawing/2014/main" val="20000"/>
                    </a:ext>
                  </a:extLst>
                </a:gridCol>
                <a:gridCol w="2831466">
                  <a:extLst>
                    <a:ext uri="{9D8B030D-6E8A-4147-A177-3AD203B41FA5}">
                      <a16:colId xmlns:a16="http://schemas.microsoft.com/office/drawing/2014/main" val="20001"/>
                    </a:ext>
                  </a:extLst>
                </a:gridCol>
                <a:gridCol w="2219371">
                  <a:extLst>
                    <a:ext uri="{9D8B030D-6E8A-4147-A177-3AD203B41FA5}">
                      <a16:colId xmlns:a16="http://schemas.microsoft.com/office/drawing/2014/main" val="20002"/>
                    </a:ext>
                  </a:extLst>
                </a:gridCol>
                <a:gridCol w="2146565">
                  <a:extLst>
                    <a:ext uri="{9D8B030D-6E8A-4147-A177-3AD203B41FA5}">
                      <a16:colId xmlns:a16="http://schemas.microsoft.com/office/drawing/2014/main" val="20003"/>
                    </a:ext>
                  </a:extLst>
                </a:gridCol>
              </a:tblGrid>
              <a:tr h="393491">
                <a:tc>
                  <a:txBody>
                    <a:bodyPr/>
                    <a:lstStyle>
                      <a:lvl1pPr>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altLang="en-US" sz="1400" b="1" i="0" u="none" strike="noStrike" cap="none" normalizeH="0" baseline="0">
                        <a:ln>
                          <a:noFill/>
                        </a:ln>
                        <a:solidFill>
                          <a:srgbClr val="FFFFFF"/>
                        </a:solidFill>
                        <a:effectLst/>
                        <a:latin typeface="Gill Sans" charset="0"/>
                        <a:ea typeface="ＭＳ Ｐゴシック" panose="020B0600070205080204" pitchFamily="34" charset="-128"/>
                      </a:endParaRPr>
                    </a:p>
                  </a:txBody>
                  <a:tcPr marL="68586" marR="68586" marT="34273" marB="342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600" b="1" i="0" u="none" strike="noStrike" cap="none" normalizeH="0" baseline="0" dirty="0">
                          <a:ln>
                            <a:noFill/>
                          </a:ln>
                          <a:solidFill>
                            <a:srgbClr val="FFFFFF"/>
                          </a:solidFill>
                          <a:effectLst/>
                          <a:latin typeface="Gill Sans" charset="0"/>
                          <a:ea typeface="ＭＳ Ｐゴシック" panose="020B0600070205080204" pitchFamily="34" charset="-128"/>
                        </a:rPr>
                        <a:t>Microsoft SDL</a:t>
                      </a:r>
                    </a:p>
                  </a:txBody>
                  <a:tcPr marL="68586" marR="68586" marT="34273" marB="342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600" b="1" i="0" u="none" strike="noStrike" cap="none" normalizeH="0" baseline="0" dirty="0">
                          <a:ln>
                            <a:noFill/>
                          </a:ln>
                          <a:solidFill>
                            <a:srgbClr val="FFFFFF"/>
                          </a:solidFill>
                          <a:effectLst/>
                          <a:latin typeface="Gill Sans" charset="0"/>
                          <a:ea typeface="ＭＳ Ｐゴシック" panose="020B0600070205080204" pitchFamily="34" charset="-128"/>
                        </a:rPr>
                        <a:t>Touchpoint</a:t>
                      </a:r>
                    </a:p>
                  </a:txBody>
                  <a:tcPr marL="68586" marR="68586" marT="34273" marB="342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600" b="1" i="0" u="none" strike="noStrike" cap="none" normalizeH="0" baseline="0" dirty="0" err="1">
                          <a:ln>
                            <a:noFill/>
                          </a:ln>
                          <a:solidFill>
                            <a:srgbClr val="FFFFFF"/>
                          </a:solidFill>
                          <a:effectLst/>
                          <a:latin typeface="Gill Sans" charset="0"/>
                          <a:ea typeface="ＭＳ Ｐゴシック" panose="020B0600070205080204" pitchFamily="34" charset="-128"/>
                        </a:rPr>
                        <a:t>SafeCode</a:t>
                      </a:r>
                      <a:endParaRPr kumimoji="0" lang="en-GB" altLang="en-US" sz="1600" b="1" i="0" u="none" strike="noStrike" cap="none" normalizeH="0" baseline="0" dirty="0">
                        <a:ln>
                          <a:noFill/>
                        </a:ln>
                        <a:solidFill>
                          <a:srgbClr val="FFFFFF"/>
                        </a:solidFill>
                        <a:effectLst/>
                        <a:latin typeface="Gill Sans" charset="0"/>
                        <a:ea typeface="ＭＳ Ｐゴシック" panose="020B0600070205080204" pitchFamily="34" charset="-128"/>
                      </a:endParaRPr>
                    </a:p>
                  </a:txBody>
                  <a:tcPr marL="68586" marR="68586" marT="34273" marB="342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95244">
                <a:tc>
                  <a:txBody>
                    <a:bodyPr/>
                    <a:lstStyle>
                      <a:lvl1pPr>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400" b="1"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cs typeface="Arial" panose="020B0604020202020204" pitchFamily="34" charset="0"/>
                        </a:rPr>
                        <a:t>Education &amp; awareness</a:t>
                      </a:r>
                    </a:p>
                  </a:txBody>
                  <a:tcPr marL="68586" marR="68586" marT="34273" marB="342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D3"/>
                    </a:solidFill>
                  </a:tcPr>
                </a:tc>
                <a:tc>
                  <a:txBody>
                    <a:bodyPr/>
                    <a:lstStyle>
                      <a:lvl1pPr marL="171450" indent="-171450">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GB" altLang="en-US" sz="14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cs typeface="Arial" panose="020B0604020202020204" pitchFamily="34" charset="0"/>
                        </a:rPr>
                        <a:t>Provide training</a:t>
                      </a:r>
                    </a:p>
                  </a:txBody>
                  <a:tcPr marL="68586" marR="68586" marT="34273" marB="342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D3"/>
                    </a:solidFill>
                  </a:tcPr>
                </a:tc>
                <a:tc>
                  <a:txBody>
                    <a:bodyPr/>
                    <a:lstStyle>
                      <a:lvl1pPr>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cs typeface="Arial" panose="020B0604020202020204" pitchFamily="34" charset="0"/>
                      </a:endParaRPr>
                    </a:p>
                  </a:txBody>
                  <a:tcPr marL="68586" marR="68586" marT="34273" marB="342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D3"/>
                    </a:solidFill>
                  </a:tcPr>
                </a:tc>
                <a:tc>
                  <a:txBody>
                    <a:bodyPr/>
                    <a:lstStyle>
                      <a:lvl1pPr>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cs typeface="Arial" panose="020B0604020202020204" pitchFamily="34" charset="0"/>
                      </a:endParaRPr>
                    </a:p>
                  </a:txBody>
                  <a:tcPr marL="68586" marR="68586" marT="34273" marB="342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D3"/>
                    </a:solidFill>
                  </a:tcPr>
                </a:tc>
                <a:extLst>
                  <a:ext uri="{0D108BD9-81ED-4DB2-BD59-A6C34878D82A}">
                    <a16:rowId xmlns:a16="http://schemas.microsoft.com/office/drawing/2014/main" val="10001"/>
                  </a:ext>
                </a:extLst>
              </a:tr>
              <a:tr h="1135291">
                <a:tc>
                  <a:txBody>
                    <a:bodyPr/>
                    <a:lstStyle>
                      <a:lvl1pPr>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400" b="1"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cs typeface="Arial" panose="020B0604020202020204" pitchFamily="34" charset="0"/>
                        </a:rPr>
                        <a:t>Project inspection</a:t>
                      </a:r>
                    </a:p>
                  </a:txBody>
                  <a:tcPr marL="68586" marR="68586" marT="34273" marB="342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B"/>
                    </a:solidFill>
                  </a:tcPr>
                </a:tc>
                <a:tc>
                  <a:txBody>
                    <a:bodyPr/>
                    <a:lstStyle>
                      <a:lvl1pPr marL="285750" indent="-285750">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GB" altLang="en-US" sz="14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cs typeface="Arial" panose="020B0604020202020204" pitchFamily="34" charset="0"/>
                        </a:rPr>
                        <a:t>Define metrics &amp; compliance reporting</a:t>
                      </a: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GB" altLang="en-US" sz="14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cs typeface="Arial" panose="020B0604020202020204" pitchFamily="34" charset="0"/>
                        </a:rPr>
                        <a:t>Define &amp; use cryptography standards</a:t>
                      </a: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GB" altLang="en-US" sz="14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cs typeface="Arial" panose="020B0604020202020204" pitchFamily="34" charset="0"/>
                        </a:rPr>
                        <a:t>Use approved tools</a:t>
                      </a:r>
                    </a:p>
                  </a:txBody>
                  <a:tcPr marL="68586" marR="68586" marT="34273" marB="342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B"/>
                    </a:solidFill>
                  </a:tcPr>
                </a:tc>
                <a:tc>
                  <a:txBody>
                    <a:bodyPr/>
                    <a:lstStyle>
                      <a:lvl1pPr>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cs typeface="Arial" panose="020B0604020202020204" pitchFamily="34" charset="0"/>
                      </a:endParaRPr>
                    </a:p>
                  </a:txBody>
                  <a:tcPr marL="68586" marR="68586" marT="34273" marB="342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B"/>
                    </a:solidFill>
                  </a:tcPr>
                </a:tc>
                <a:tc>
                  <a:txBody>
                    <a:bodyPr/>
                    <a:lstStyle>
                      <a:lvl1pPr>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altLang="en-US" sz="1200" b="0" i="0" u="none" strike="noStrike" cap="none" normalizeH="0" baseline="0">
                        <a:ln>
                          <a:noFill/>
                        </a:ln>
                        <a:solidFill>
                          <a:srgbClr val="000000"/>
                        </a:solidFill>
                        <a:effectLst/>
                        <a:latin typeface="Arial" panose="020B0604020202020204" pitchFamily="34" charset="0"/>
                        <a:ea typeface="ＭＳ Ｐゴシック" panose="020B0600070205080204" pitchFamily="34" charset="-128"/>
                        <a:cs typeface="Arial" panose="020B0604020202020204" pitchFamily="34" charset="0"/>
                      </a:endParaRPr>
                    </a:p>
                  </a:txBody>
                  <a:tcPr marL="68586" marR="68586" marT="34273" marB="342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B"/>
                    </a:solidFill>
                  </a:tcPr>
                </a:tc>
                <a:extLst>
                  <a:ext uri="{0D108BD9-81ED-4DB2-BD59-A6C34878D82A}">
                    <a16:rowId xmlns:a16="http://schemas.microsoft.com/office/drawing/2014/main" val="10002"/>
                  </a:ext>
                </a:extLst>
              </a:tr>
              <a:tr h="499936">
                <a:tc>
                  <a:txBody>
                    <a:bodyPr/>
                    <a:lstStyle>
                      <a:lvl1pPr>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400" b="1"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cs typeface="Arial" panose="020B0604020202020204" pitchFamily="34" charset="0"/>
                        </a:rPr>
                        <a:t>Analysis &amp; requirement</a:t>
                      </a:r>
                    </a:p>
                  </a:txBody>
                  <a:tcPr marL="68586" marR="68586" marT="34273" marB="342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D3"/>
                    </a:solidFill>
                  </a:tcPr>
                </a:tc>
                <a:tc>
                  <a:txBody>
                    <a:bodyPr/>
                    <a:lstStyle>
                      <a:lvl1pPr marL="171450" indent="-171450">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GB" altLang="en-US" sz="14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cs typeface="Arial" panose="020B0604020202020204" pitchFamily="34" charset="0"/>
                        </a:rPr>
                        <a:t>define security requirements</a:t>
                      </a: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GB" altLang="en-US" sz="14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cs typeface="Arial" panose="020B0604020202020204" pitchFamily="34" charset="0"/>
                        </a:rPr>
                        <a:t>Perform threat modelling</a:t>
                      </a:r>
                    </a:p>
                  </a:txBody>
                  <a:tcPr marL="68586" marR="68586" marT="34273" marB="342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D3"/>
                    </a:solidFill>
                  </a:tcPr>
                </a:tc>
                <a:tc>
                  <a:txBody>
                    <a:bodyPr/>
                    <a:lstStyle>
                      <a:lvl1pPr marL="285750" indent="-285750">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GB" altLang="en-US" sz="14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cs typeface="Arial" panose="020B0604020202020204" pitchFamily="34" charset="0"/>
                        </a:rPr>
                        <a:t>Abuse cases</a:t>
                      </a: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GB" altLang="en-US" sz="14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cs typeface="Arial" panose="020B0604020202020204" pitchFamily="34" charset="0"/>
                        </a:rPr>
                        <a:t>Security requirements</a:t>
                      </a:r>
                    </a:p>
                  </a:txBody>
                  <a:tcPr marL="68586" marR="68586" marT="34273" marB="342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D3"/>
                    </a:solidFill>
                  </a:tcPr>
                </a:tc>
                <a:tc>
                  <a:txBody>
                    <a:bodyPr/>
                    <a:lstStyle>
                      <a:lvl1pPr marL="285750" indent="-285750">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GB" altLang="en-US" sz="14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cs typeface="Arial" panose="020B0604020202020204" pitchFamily="34" charset="0"/>
                        </a:rPr>
                        <a:t>Application security control definition</a:t>
                      </a:r>
                    </a:p>
                  </a:txBody>
                  <a:tcPr marL="68586" marR="68586" marT="34273" marB="342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D3"/>
                    </a:solidFill>
                  </a:tcPr>
                </a:tc>
                <a:extLst>
                  <a:ext uri="{0D108BD9-81ED-4DB2-BD59-A6C34878D82A}">
                    <a16:rowId xmlns:a16="http://schemas.microsoft.com/office/drawing/2014/main" val="10003"/>
                  </a:ext>
                </a:extLst>
              </a:tr>
              <a:tr h="1135291">
                <a:tc>
                  <a:txBody>
                    <a:bodyPr/>
                    <a:lstStyle>
                      <a:lvl1pPr>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400" b="1"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cs typeface="Arial" panose="020B0604020202020204" pitchFamily="34" charset="0"/>
                        </a:rPr>
                        <a:t>Architectural &amp; detailed design</a:t>
                      </a:r>
                    </a:p>
                  </a:txBody>
                  <a:tcPr marL="68586" marR="68586" marT="34273" marB="342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B"/>
                    </a:solidFill>
                  </a:tcPr>
                </a:tc>
                <a:tc>
                  <a:txBody>
                    <a:bodyPr/>
                    <a:lstStyle>
                      <a:lvl1pPr marL="171450" indent="-171450">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GB" altLang="en-US" sz="14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cs typeface="Arial" panose="020B0604020202020204" pitchFamily="34" charset="0"/>
                        </a:rPr>
                        <a:t>Establish design requirements</a:t>
                      </a: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GB" altLang="en-US" sz="14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cs typeface="Arial" panose="020B0604020202020204" pitchFamily="34" charset="0"/>
                        </a:rPr>
                        <a:t>Perform statistical analysis security testing (SAST)</a:t>
                      </a: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GB" altLang="en-US" sz="14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cs typeface="Arial" panose="020B0604020202020204" pitchFamily="34" charset="0"/>
                        </a:rPr>
                        <a:t>Perform dynamic analysis security testing (DAST)</a:t>
                      </a:r>
                    </a:p>
                  </a:txBody>
                  <a:tcPr marL="68586" marR="68586" marT="34273" marB="342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B"/>
                    </a:solidFill>
                  </a:tcPr>
                </a:tc>
                <a:tc>
                  <a:txBody>
                    <a:bodyPr/>
                    <a:lstStyle>
                      <a:lvl1pPr>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GB" altLang="en-US" sz="14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cs typeface="Arial" panose="020B0604020202020204" pitchFamily="34" charset="0"/>
                        </a:rPr>
                        <a:t>Architectural risk analysis</a:t>
                      </a:r>
                    </a:p>
                  </a:txBody>
                  <a:tcPr marL="68586" marR="68586" marT="34273" marB="342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B"/>
                    </a:solidFill>
                  </a:tcPr>
                </a:tc>
                <a:tc>
                  <a:txBody>
                    <a:bodyPr/>
                    <a:lstStyle>
                      <a:lvl1pPr>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GB" altLang="en-US" sz="14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cs typeface="Arial" panose="020B0604020202020204" pitchFamily="34" charset="0"/>
                        </a:rPr>
                        <a:t>Design</a:t>
                      </a:r>
                      <a:r>
                        <a:rPr kumimoji="0" lang="en-GB" altLang="en-US" sz="12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cs typeface="Arial" panose="020B0604020202020204" pitchFamily="34" charset="0"/>
                        </a:rPr>
                        <a:t> </a:t>
                      </a:r>
                    </a:p>
                  </a:txBody>
                  <a:tcPr marL="68586" marR="68586" marT="34273" marB="342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B"/>
                    </a:solidFill>
                  </a:tcPr>
                </a:tc>
                <a:extLst>
                  <a:ext uri="{0D108BD9-81ED-4DB2-BD59-A6C34878D82A}">
                    <a16:rowId xmlns:a16="http://schemas.microsoft.com/office/drawing/2014/main" val="10004"/>
                  </a:ext>
                </a:extLst>
              </a:tr>
              <a:tr h="1135291">
                <a:tc>
                  <a:txBody>
                    <a:bodyPr/>
                    <a:lstStyle>
                      <a:lvl1pPr>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400" b="1"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cs typeface="Arial" panose="020B0604020202020204" pitchFamily="34" charset="0"/>
                        </a:rPr>
                        <a:t>Implementation &amp; test</a:t>
                      </a:r>
                    </a:p>
                  </a:txBody>
                  <a:tcPr marL="68586" marR="68586" marT="34273" marB="342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D3"/>
                    </a:solidFill>
                  </a:tcPr>
                </a:tc>
                <a:tc>
                  <a:txBody>
                    <a:bodyPr/>
                    <a:lstStyle>
                      <a:lvl1pPr marL="171450" indent="-171450">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GB" altLang="en-US" sz="14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cs typeface="Arial" panose="020B0604020202020204" pitchFamily="34" charset="0"/>
                        </a:rPr>
                        <a:t>Perform penetration testing</a:t>
                      </a: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GB" altLang="en-US" sz="14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cs typeface="Arial" panose="020B0604020202020204" pitchFamily="34" charset="0"/>
                        </a:rPr>
                        <a:t>Define and use cryptography standards</a:t>
                      </a: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GB" altLang="en-US" sz="14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cs typeface="Arial" panose="020B0604020202020204" pitchFamily="34" charset="0"/>
                        </a:rPr>
                        <a:t>Manage the risk of third-party components</a:t>
                      </a:r>
                    </a:p>
                  </a:txBody>
                  <a:tcPr marL="68586" marR="68586" marT="34273" marB="342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D3"/>
                    </a:solidFill>
                  </a:tcPr>
                </a:tc>
                <a:tc>
                  <a:txBody>
                    <a:bodyPr/>
                    <a:lstStyle>
                      <a:lvl1pPr>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GB" altLang="en-US" sz="1200" b="0" i="0" u="none" strike="noStrike" cap="none" normalizeH="0" baseline="0">
                        <a:ln>
                          <a:noFill/>
                        </a:ln>
                        <a:solidFill>
                          <a:srgbClr val="000000"/>
                        </a:solidFill>
                        <a:effectLst/>
                        <a:latin typeface="Arial" panose="020B0604020202020204" pitchFamily="34" charset="0"/>
                        <a:ea typeface="ＭＳ Ｐゴシック" panose="020B0600070205080204" pitchFamily="34" charset="-128"/>
                        <a:cs typeface="Arial" panose="020B0604020202020204" pitchFamily="34" charset="0"/>
                      </a:endParaRPr>
                    </a:p>
                  </a:txBody>
                  <a:tcPr marL="68586" marR="68586" marT="34273" marB="342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D3"/>
                    </a:solidFill>
                  </a:tcPr>
                </a:tc>
                <a:tc>
                  <a:txBody>
                    <a:bodyPr/>
                    <a:lstStyle>
                      <a:lvl1pPr>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GB" altLang="en-US" sz="1200" b="0" i="0" u="none" strike="noStrike" cap="none" normalizeH="0" baseline="0">
                        <a:ln>
                          <a:noFill/>
                        </a:ln>
                        <a:solidFill>
                          <a:srgbClr val="000000"/>
                        </a:solidFill>
                        <a:effectLst/>
                        <a:latin typeface="Arial" panose="020B0604020202020204" pitchFamily="34" charset="0"/>
                        <a:ea typeface="ＭＳ Ｐゴシック" panose="020B0600070205080204" pitchFamily="34" charset="-128"/>
                        <a:cs typeface="Arial" panose="020B0604020202020204" pitchFamily="34" charset="0"/>
                      </a:endParaRPr>
                    </a:p>
                  </a:txBody>
                  <a:tcPr marL="68586" marR="68586" marT="34273" marB="342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D3"/>
                    </a:solidFill>
                  </a:tcPr>
                </a:tc>
                <a:extLst>
                  <a:ext uri="{0D108BD9-81ED-4DB2-BD59-A6C34878D82A}">
                    <a16:rowId xmlns:a16="http://schemas.microsoft.com/office/drawing/2014/main" val="10005"/>
                  </a:ext>
                </a:extLst>
              </a:tr>
              <a:tr h="523582">
                <a:tc>
                  <a:txBody>
                    <a:bodyPr/>
                    <a:lstStyle>
                      <a:lvl1pPr>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400" b="1"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cs typeface="Arial" panose="020B0604020202020204" pitchFamily="34" charset="0"/>
                        </a:rPr>
                        <a:t>Release, deployment &amp; support</a:t>
                      </a:r>
                    </a:p>
                  </a:txBody>
                  <a:tcPr marL="68586" marR="68586" marT="34273" marB="342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B"/>
                    </a:solidFill>
                  </a:tcPr>
                </a:tc>
                <a:tc>
                  <a:txBody>
                    <a:bodyPr/>
                    <a:lstStyle>
                      <a:lvl1pPr marL="171450" indent="-171450">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GB" altLang="en-US" sz="14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cs typeface="Arial" panose="020B0604020202020204" pitchFamily="34" charset="0"/>
                        </a:rPr>
                        <a:t>Establish a standard incident response process</a:t>
                      </a:r>
                    </a:p>
                  </a:txBody>
                  <a:tcPr marL="68586" marR="68586" marT="34273" marB="342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B"/>
                    </a:solidFill>
                  </a:tcPr>
                </a:tc>
                <a:tc>
                  <a:txBody>
                    <a:bodyPr/>
                    <a:lstStyle>
                      <a:lvl1pPr>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GB" altLang="en-US" sz="14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cs typeface="Arial" panose="020B0604020202020204" pitchFamily="34" charset="0"/>
                        </a:rPr>
                        <a:t>Security operation</a:t>
                      </a:r>
                    </a:p>
                  </a:txBody>
                  <a:tcPr marL="68586" marR="68586" marT="34273" marB="342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B"/>
                    </a:solidFill>
                  </a:tcPr>
                </a:tc>
                <a:tc>
                  <a:txBody>
                    <a:bodyPr/>
                    <a:lstStyle>
                      <a:lvl1pPr>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GB" altLang="en-US" sz="14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cs typeface="Arial" panose="020B0604020202020204" pitchFamily="34" charset="0"/>
                        </a:rPr>
                        <a:t>Vulnerability response &amp; disclosure</a:t>
                      </a:r>
                    </a:p>
                  </a:txBody>
                  <a:tcPr marL="68586" marR="68586" marT="34273" marB="342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B"/>
                    </a:solidFill>
                  </a:tcPr>
                </a:tc>
                <a:extLst>
                  <a:ext uri="{0D108BD9-81ED-4DB2-BD59-A6C34878D82A}">
                    <a16:rowId xmlns:a16="http://schemas.microsoft.com/office/drawing/2014/main" val="10006"/>
                  </a:ext>
                </a:extLst>
              </a:tr>
            </a:tbl>
          </a:graphicData>
        </a:graphic>
      </p:graphicFrame>
      <p:sp>
        <p:nvSpPr>
          <p:cNvPr id="30765" name="TextBox 4">
            <a:extLst>
              <a:ext uri="{FF2B5EF4-FFF2-40B4-BE49-F238E27FC236}">
                <a16:creationId xmlns:a16="http://schemas.microsoft.com/office/drawing/2014/main" id="{A27F8160-4963-6785-C46E-ADA9CA9C9DBD}"/>
              </a:ext>
            </a:extLst>
          </p:cNvPr>
          <p:cNvSpPr txBox="1">
            <a:spLocks noChangeArrowheads="1"/>
          </p:cNvSpPr>
          <p:nvPr/>
        </p:nvSpPr>
        <p:spPr bwMode="auto">
          <a:xfrm>
            <a:off x="6948488" y="939800"/>
            <a:ext cx="15081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sz="1200">
                <a:solidFill>
                  <a:schemeClr val="bg1"/>
                </a:solidFill>
              </a:rPr>
              <a:t>www.cybok.org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58E4B10F-1F88-0B7B-31AD-371C857ACBE6}"/>
              </a:ext>
            </a:extLst>
          </p:cNvPr>
          <p:cNvSpPr>
            <a:spLocks noGrp="1" noChangeArrowheads="1"/>
          </p:cNvSpPr>
          <p:nvPr>
            <p:ph type="title"/>
          </p:nvPr>
        </p:nvSpPr>
        <p:spPr/>
        <p:txBody>
          <a:bodyPr/>
          <a:lstStyle/>
          <a:p>
            <a:r>
              <a:rPr lang="en-GB" altLang="en-US"/>
              <a:t>Short Activity</a:t>
            </a:r>
          </a:p>
        </p:txBody>
      </p:sp>
      <p:sp>
        <p:nvSpPr>
          <p:cNvPr id="32771" name="Content Placeholder 2">
            <a:extLst>
              <a:ext uri="{FF2B5EF4-FFF2-40B4-BE49-F238E27FC236}">
                <a16:creationId xmlns:a16="http://schemas.microsoft.com/office/drawing/2014/main" id="{FAC2A0D3-EAE8-E730-17F1-4E80F1BE0DB5}"/>
              </a:ext>
            </a:extLst>
          </p:cNvPr>
          <p:cNvSpPr>
            <a:spLocks noGrp="1" noChangeArrowheads="1"/>
          </p:cNvSpPr>
          <p:nvPr>
            <p:ph idx="1"/>
          </p:nvPr>
        </p:nvSpPr>
        <p:spPr/>
        <p:txBody>
          <a:bodyPr/>
          <a:lstStyle/>
          <a:p>
            <a:pPr marL="457200" indent="-457200" algn="just">
              <a:buFontTx/>
              <a:buChar char="•"/>
            </a:pPr>
            <a:r>
              <a:rPr lang="en-GB" altLang="en-US" i="0">
                <a:latin typeface="Arial" panose="020B0604020202020204" pitchFamily="34" charset="0"/>
                <a:cs typeface="Arial" panose="020B0604020202020204" pitchFamily="34" charset="0"/>
              </a:rPr>
              <a:t>In group of 2 or 3, search and identify security safeguarding and protecting methods and technologies used in organisations. These should include technical and non-technical measures.</a:t>
            </a:r>
          </a:p>
          <a:p>
            <a:pPr marL="457200" indent="-457200" algn="just">
              <a:buFontTx/>
              <a:buChar char="•"/>
            </a:pPr>
            <a:r>
              <a:rPr lang="en-GB" altLang="en-US" i="0">
                <a:latin typeface="Arial" panose="020B0604020202020204" pitchFamily="34" charset="0"/>
                <a:cs typeface="Arial" panose="020B0604020202020204" pitchFamily="34" charset="0"/>
              </a:rPr>
              <a:t> Discuss strength and shortage of using discussed measures.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836098A8-2103-85F8-2B95-FE3F86877CD2}"/>
              </a:ext>
            </a:extLst>
          </p:cNvPr>
          <p:cNvSpPr>
            <a:spLocks noGrp="1" noChangeArrowheads="1"/>
          </p:cNvSpPr>
          <p:nvPr>
            <p:ph type="title"/>
          </p:nvPr>
        </p:nvSpPr>
        <p:spPr/>
        <p:txBody>
          <a:bodyPr/>
          <a:lstStyle/>
          <a:p>
            <a:r>
              <a:rPr lang="en-GB" altLang="en-US" sz="3600"/>
              <a:t>The Nature of the Project Management</a:t>
            </a:r>
          </a:p>
        </p:txBody>
      </p:sp>
      <p:sp>
        <p:nvSpPr>
          <p:cNvPr id="33795" name="Content Placeholder 13">
            <a:extLst>
              <a:ext uri="{FF2B5EF4-FFF2-40B4-BE49-F238E27FC236}">
                <a16:creationId xmlns:a16="http://schemas.microsoft.com/office/drawing/2014/main" id="{DBBAD35F-5185-62FF-259B-49F4EB5D7FC1}"/>
              </a:ext>
            </a:extLst>
          </p:cNvPr>
          <p:cNvSpPr>
            <a:spLocks noGrp="1" noChangeArrowheads="1"/>
          </p:cNvSpPr>
          <p:nvPr>
            <p:ph sz="half" idx="1"/>
          </p:nvPr>
        </p:nvSpPr>
        <p:spPr>
          <a:xfrm>
            <a:off x="217488" y="1230313"/>
            <a:ext cx="4175125" cy="4527550"/>
          </a:xfrm>
        </p:spPr>
        <p:txBody>
          <a:bodyPr/>
          <a:lstStyle/>
          <a:p>
            <a:pPr marL="342900" indent="-342900">
              <a:buFontTx/>
              <a:buChar char="•"/>
            </a:pPr>
            <a:r>
              <a:rPr lang="en-US" altLang="en-US" sz="2400" i="0" dirty="0">
                <a:latin typeface="Arial" panose="020B0604020202020204" pitchFamily="34" charset="0"/>
                <a:cs typeface="Arial" panose="020B0604020202020204" pitchFamily="34" charset="0"/>
              </a:rPr>
              <a:t>A Project is a set of activities in order to achieve some goals, for example to develop a software</a:t>
            </a:r>
          </a:p>
          <a:p>
            <a:pPr marL="342900" indent="-342900">
              <a:buFontTx/>
              <a:buChar char="•"/>
            </a:pPr>
            <a:r>
              <a:rPr lang="en-US" altLang="en-US" sz="2400" i="0" dirty="0">
                <a:latin typeface="Arial" panose="020B0604020202020204" pitchFamily="34" charset="0"/>
                <a:cs typeface="Arial" panose="020B0604020202020204" pitchFamily="34" charset="0"/>
              </a:rPr>
              <a:t>6 main factors of project management</a:t>
            </a:r>
          </a:p>
          <a:p>
            <a:pPr marL="342900" indent="-342900">
              <a:buFontTx/>
              <a:buChar char="•"/>
            </a:pPr>
            <a:r>
              <a:rPr lang="en-US" altLang="en-US" sz="2400" i="0" dirty="0">
                <a:latin typeface="Arial" panose="020B0604020202020204" pitchFamily="34" charset="0"/>
                <a:cs typeface="Arial" panose="020B0604020202020204" pitchFamily="34" charset="0"/>
              </a:rPr>
              <a:t>Change is in the </a:t>
            </a:r>
            <a:r>
              <a:rPr lang="en-US" altLang="en-US" sz="2400" i="0" dirty="0" err="1">
                <a:latin typeface="Arial" panose="020B0604020202020204" pitchFamily="34" charset="0"/>
                <a:cs typeface="Arial" panose="020B0604020202020204" pitchFamily="34" charset="0"/>
              </a:rPr>
              <a:t>centre</a:t>
            </a:r>
            <a:endParaRPr lang="en-US" altLang="en-US" sz="2400" i="0" dirty="0">
              <a:latin typeface="Arial" panose="020B0604020202020204" pitchFamily="34" charset="0"/>
              <a:cs typeface="Arial" panose="020B0604020202020204" pitchFamily="34" charset="0"/>
            </a:endParaRPr>
          </a:p>
          <a:p>
            <a:pPr marL="342900" indent="-342900">
              <a:buFontTx/>
              <a:buChar char="•"/>
            </a:pPr>
            <a:r>
              <a:rPr lang="en-US" altLang="en-US" sz="2400" i="0" dirty="0">
                <a:latin typeface="Arial" panose="020B0604020202020204" pitchFamily="34" charset="0"/>
                <a:cs typeface="Arial" panose="020B0604020202020204" pitchFamily="34" charset="0"/>
              </a:rPr>
              <a:t>In the event of change to any of the 6 elements, project manager needs to balance the other elements with the change </a:t>
            </a:r>
          </a:p>
        </p:txBody>
      </p:sp>
      <p:sp>
        <p:nvSpPr>
          <p:cNvPr id="15" name="Content Placeholder 14">
            <a:extLst>
              <a:ext uri="{FF2B5EF4-FFF2-40B4-BE49-F238E27FC236}">
                <a16:creationId xmlns:a16="http://schemas.microsoft.com/office/drawing/2014/main" id="{D435D1D6-1958-D28E-7E0B-A742C508849B}"/>
              </a:ext>
            </a:extLst>
          </p:cNvPr>
          <p:cNvSpPr>
            <a:spLocks noGrp="1"/>
          </p:cNvSpPr>
          <p:nvPr>
            <p:ph sz="half" idx="2"/>
          </p:nvPr>
        </p:nvSpPr>
        <p:spPr>
          <a:xfrm>
            <a:off x="4611688" y="1846263"/>
            <a:ext cx="4352925" cy="4319587"/>
          </a:xfrm>
        </p:spPr>
        <p:txBody>
          <a:bodyPr>
            <a:normAutofit/>
          </a:bodyPr>
          <a:lstStyle/>
          <a:p>
            <a:pPr marL="0" indent="0">
              <a:defRPr/>
            </a:pPr>
            <a:endParaRPr lang="en-GB" dirty="0"/>
          </a:p>
          <a:p>
            <a:pPr>
              <a:defRPr/>
            </a:pPr>
            <a:endParaRPr lang="en-US" altLang="en-US" dirty="0"/>
          </a:p>
        </p:txBody>
      </p:sp>
      <p:sp>
        <p:nvSpPr>
          <p:cNvPr id="33797" name="pole tekstowe 5">
            <a:extLst>
              <a:ext uri="{FF2B5EF4-FFF2-40B4-BE49-F238E27FC236}">
                <a16:creationId xmlns:a16="http://schemas.microsoft.com/office/drawing/2014/main" id="{91F589A8-0998-47F6-53BD-48D4A121258D}"/>
              </a:ext>
            </a:extLst>
          </p:cNvPr>
          <p:cNvSpPr txBox="1">
            <a:spLocks noChangeArrowheads="1"/>
          </p:cNvSpPr>
          <p:nvPr/>
        </p:nvSpPr>
        <p:spPr bwMode="auto">
          <a:xfrm>
            <a:off x="4622800" y="5557838"/>
            <a:ext cx="4175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sz="1200"/>
              <a:t>beside on PMBOK® Guide 3</a:t>
            </a:r>
            <a:r>
              <a:rPr lang="en-GB" altLang="en-US" sz="1200" baseline="30000"/>
              <a:t>rd</a:t>
            </a:r>
            <a:r>
              <a:rPr lang="en-GB" altLang="en-US" sz="1200"/>
              <a:t>Edition &amp; PMBOK® Guide 4</a:t>
            </a:r>
            <a:r>
              <a:rPr lang="en-GB" altLang="en-US" sz="1200" baseline="30000"/>
              <a:t>th </a:t>
            </a:r>
            <a:r>
              <a:rPr lang="en-GB" altLang="en-US" sz="1200"/>
              <a:t>Edition</a:t>
            </a:r>
            <a:endParaRPr lang="pl-PL" altLang="en-US" sz="1200"/>
          </a:p>
        </p:txBody>
      </p:sp>
      <p:sp>
        <p:nvSpPr>
          <p:cNvPr id="17" name="Trójkąt równoramienny 6">
            <a:extLst>
              <a:ext uri="{FF2B5EF4-FFF2-40B4-BE49-F238E27FC236}">
                <a16:creationId xmlns:a16="http://schemas.microsoft.com/office/drawing/2014/main" id="{3949EAEE-B5DB-3F7D-1AED-21403191610C}"/>
              </a:ext>
            </a:extLst>
          </p:cNvPr>
          <p:cNvSpPr/>
          <p:nvPr/>
        </p:nvSpPr>
        <p:spPr>
          <a:xfrm>
            <a:off x="5422900" y="2339975"/>
            <a:ext cx="2159000" cy="187166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p>
        </p:txBody>
      </p:sp>
      <p:sp>
        <p:nvSpPr>
          <p:cNvPr id="18" name="Trójkąt równoramienny 7">
            <a:extLst>
              <a:ext uri="{FF2B5EF4-FFF2-40B4-BE49-F238E27FC236}">
                <a16:creationId xmlns:a16="http://schemas.microsoft.com/office/drawing/2014/main" id="{A05F7884-EC07-5972-103E-DBBC675D7138}"/>
              </a:ext>
            </a:extLst>
          </p:cNvPr>
          <p:cNvSpPr/>
          <p:nvPr/>
        </p:nvSpPr>
        <p:spPr>
          <a:xfrm rot="10800000">
            <a:off x="5422900" y="3059113"/>
            <a:ext cx="2159000" cy="187325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dirty="0"/>
          </a:p>
        </p:txBody>
      </p:sp>
      <p:sp>
        <p:nvSpPr>
          <p:cNvPr id="33800" name="pole tekstowe 8">
            <a:extLst>
              <a:ext uri="{FF2B5EF4-FFF2-40B4-BE49-F238E27FC236}">
                <a16:creationId xmlns:a16="http://schemas.microsoft.com/office/drawing/2014/main" id="{D06C7F53-6175-8354-ABE6-7C93A7069658}"/>
              </a:ext>
            </a:extLst>
          </p:cNvPr>
          <p:cNvSpPr txBox="1">
            <a:spLocks noChangeArrowheads="1"/>
          </p:cNvSpPr>
          <p:nvPr/>
        </p:nvSpPr>
        <p:spPr bwMode="auto">
          <a:xfrm>
            <a:off x="4679950" y="4221163"/>
            <a:ext cx="72707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t>Cost</a:t>
            </a:r>
          </a:p>
          <a:p>
            <a:r>
              <a:rPr lang="en-GB" altLang="en-US" sz="1200"/>
              <a:t>(budget)</a:t>
            </a:r>
            <a:endParaRPr lang="pl-PL" altLang="en-US" sz="1200"/>
          </a:p>
        </p:txBody>
      </p:sp>
      <p:sp>
        <p:nvSpPr>
          <p:cNvPr id="33801" name="pole tekstowe 9">
            <a:extLst>
              <a:ext uri="{FF2B5EF4-FFF2-40B4-BE49-F238E27FC236}">
                <a16:creationId xmlns:a16="http://schemas.microsoft.com/office/drawing/2014/main" id="{B3E7CC5A-080E-D5D5-19F1-F921ACADE9E9}"/>
              </a:ext>
            </a:extLst>
          </p:cNvPr>
          <p:cNvSpPr txBox="1">
            <a:spLocks noChangeArrowheads="1"/>
          </p:cNvSpPr>
          <p:nvPr/>
        </p:nvSpPr>
        <p:spPr bwMode="auto">
          <a:xfrm>
            <a:off x="7559675" y="4221163"/>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t>Time</a:t>
            </a:r>
          </a:p>
          <a:p>
            <a:r>
              <a:rPr lang="en-GB" altLang="en-US" sz="1200"/>
              <a:t>(schedule)</a:t>
            </a:r>
            <a:endParaRPr lang="pl-PL" altLang="en-US" sz="1200"/>
          </a:p>
        </p:txBody>
      </p:sp>
      <p:sp>
        <p:nvSpPr>
          <p:cNvPr id="33802" name="pole tekstowe 10">
            <a:extLst>
              <a:ext uri="{FF2B5EF4-FFF2-40B4-BE49-F238E27FC236}">
                <a16:creationId xmlns:a16="http://schemas.microsoft.com/office/drawing/2014/main" id="{C99B2FA8-BB1F-183E-429D-3672E6FA92EB}"/>
              </a:ext>
            </a:extLst>
          </p:cNvPr>
          <p:cNvSpPr txBox="1">
            <a:spLocks noChangeArrowheads="1"/>
          </p:cNvSpPr>
          <p:nvPr/>
        </p:nvSpPr>
        <p:spPr bwMode="auto">
          <a:xfrm>
            <a:off x="5651500" y="1773238"/>
            <a:ext cx="169227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GB" altLang="en-US"/>
              <a:t>Scope</a:t>
            </a:r>
          </a:p>
          <a:p>
            <a:r>
              <a:rPr lang="en-GB" altLang="en-US" sz="1200"/>
              <a:t>(features, functionality)</a:t>
            </a:r>
            <a:endParaRPr lang="pl-PL" altLang="en-US" sz="1200"/>
          </a:p>
        </p:txBody>
      </p:sp>
      <p:sp>
        <p:nvSpPr>
          <p:cNvPr id="33803" name="pole tekstowe 11">
            <a:extLst>
              <a:ext uri="{FF2B5EF4-FFF2-40B4-BE49-F238E27FC236}">
                <a16:creationId xmlns:a16="http://schemas.microsoft.com/office/drawing/2014/main" id="{FB6A3815-25BE-F2C2-B4BC-DFAC9178A668}"/>
              </a:ext>
            </a:extLst>
          </p:cNvPr>
          <p:cNvSpPr txBox="1">
            <a:spLocks noChangeArrowheads="1"/>
          </p:cNvSpPr>
          <p:nvPr/>
        </p:nvSpPr>
        <p:spPr bwMode="auto">
          <a:xfrm>
            <a:off x="6213475" y="5075238"/>
            <a:ext cx="6016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GB" altLang="en-US"/>
              <a:t>Risk</a:t>
            </a:r>
            <a:endParaRPr lang="pl-PL" altLang="en-US" sz="1200"/>
          </a:p>
        </p:txBody>
      </p:sp>
      <p:sp>
        <p:nvSpPr>
          <p:cNvPr id="33804" name="pole tekstowe 12">
            <a:extLst>
              <a:ext uri="{FF2B5EF4-FFF2-40B4-BE49-F238E27FC236}">
                <a16:creationId xmlns:a16="http://schemas.microsoft.com/office/drawing/2014/main" id="{79896F37-EA58-0617-D242-754BB23B96EB}"/>
              </a:ext>
            </a:extLst>
          </p:cNvPr>
          <p:cNvSpPr txBox="1">
            <a:spLocks noChangeArrowheads="1"/>
          </p:cNvSpPr>
          <p:nvPr/>
        </p:nvSpPr>
        <p:spPr bwMode="auto">
          <a:xfrm>
            <a:off x="7581900" y="2708275"/>
            <a:ext cx="1201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GB" altLang="en-US"/>
              <a:t>Resources</a:t>
            </a:r>
          </a:p>
        </p:txBody>
      </p:sp>
      <p:sp>
        <p:nvSpPr>
          <p:cNvPr id="33805" name="pole tekstowe 13">
            <a:extLst>
              <a:ext uri="{FF2B5EF4-FFF2-40B4-BE49-F238E27FC236}">
                <a16:creationId xmlns:a16="http://schemas.microsoft.com/office/drawing/2014/main" id="{6559A4C7-36EA-17D4-590D-3FED115EA353}"/>
              </a:ext>
            </a:extLst>
          </p:cNvPr>
          <p:cNvSpPr txBox="1">
            <a:spLocks noChangeArrowheads="1"/>
          </p:cNvSpPr>
          <p:nvPr/>
        </p:nvSpPr>
        <p:spPr bwMode="auto">
          <a:xfrm>
            <a:off x="4535488" y="2708275"/>
            <a:ext cx="8493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GB" altLang="en-US"/>
              <a:t>Quality</a:t>
            </a:r>
            <a:endParaRPr lang="pl-PL" altLang="en-US" sz="1200"/>
          </a:p>
        </p:txBody>
      </p:sp>
      <p:sp>
        <p:nvSpPr>
          <p:cNvPr id="33806" name="TextBox 24">
            <a:extLst>
              <a:ext uri="{FF2B5EF4-FFF2-40B4-BE49-F238E27FC236}">
                <a16:creationId xmlns:a16="http://schemas.microsoft.com/office/drawing/2014/main" id="{335C03D3-BDA2-084F-32D3-E6B4AC4045A1}"/>
              </a:ext>
            </a:extLst>
          </p:cNvPr>
          <p:cNvSpPr txBox="1">
            <a:spLocks noChangeArrowheads="1"/>
          </p:cNvSpPr>
          <p:nvPr/>
        </p:nvSpPr>
        <p:spPr bwMode="auto">
          <a:xfrm>
            <a:off x="5762625" y="3494088"/>
            <a:ext cx="1017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b="1">
                <a:solidFill>
                  <a:schemeClr val="bg1"/>
                </a:solidFill>
              </a:rPr>
              <a:t>CHANGE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a:extLst>
              <a:ext uri="{FF2B5EF4-FFF2-40B4-BE49-F238E27FC236}">
                <a16:creationId xmlns:a16="http://schemas.microsoft.com/office/drawing/2014/main" id="{F78A5A7C-158C-C1F9-7D2D-6C61004B6ABF}"/>
              </a:ext>
            </a:extLst>
          </p:cNvPr>
          <p:cNvSpPr>
            <a:spLocks noGrp="1" noChangeArrowheads="1"/>
          </p:cNvSpPr>
          <p:nvPr>
            <p:ph sz="half" idx="1"/>
          </p:nvPr>
        </p:nvSpPr>
        <p:spPr>
          <a:xfrm>
            <a:off x="107950" y="1557338"/>
            <a:ext cx="9036050" cy="4608512"/>
          </a:xfrm>
        </p:spPr>
        <p:txBody>
          <a:bodyPr/>
          <a:lstStyle/>
          <a:p>
            <a:pPr marL="457200" indent="-457200">
              <a:buFontTx/>
              <a:buChar char="•"/>
            </a:pPr>
            <a:r>
              <a:rPr lang="en-GB" altLang="en-US" sz="2400" i="0">
                <a:latin typeface="Arial" panose="020B0604020202020204" pitchFamily="34" charset="0"/>
                <a:cs typeface="Arial" panose="020B0604020202020204" pitchFamily="34" charset="0"/>
              </a:rPr>
              <a:t>As a project manager of a web development company, you have contracted a client to deliver their business e-commerce in one month with a specific and limited budget. After one week of starting project development, client contact you and ask to add more functionalities to the e-commerce. </a:t>
            </a:r>
          </a:p>
          <a:p>
            <a:pPr marL="457200" indent="-457200">
              <a:buFontTx/>
              <a:buChar char="•"/>
            </a:pPr>
            <a:r>
              <a:rPr lang="en-GB" altLang="en-US" sz="2400" i="0">
                <a:latin typeface="Arial" panose="020B0604020202020204" pitchFamily="34" charset="0"/>
                <a:cs typeface="Arial" panose="020B0604020202020204" pitchFamily="34" charset="0"/>
              </a:rPr>
              <a:t>In group of 2 to 3, discuss what actions you would do as a project manager to cope the project with this change. You may discuss solutions in step-by-step actions, if client does not agree with your first suggestions.</a:t>
            </a:r>
          </a:p>
          <a:p>
            <a:pPr marL="457200" indent="-457200">
              <a:buFontTx/>
              <a:buChar char="•"/>
            </a:pPr>
            <a:endParaRPr lang="en-GB" altLang="en-US"/>
          </a:p>
        </p:txBody>
      </p:sp>
      <p:sp>
        <p:nvSpPr>
          <p:cNvPr id="34819" name="Title 4">
            <a:extLst>
              <a:ext uri="{FF2B5EF4-FFF2-40B4-BE49-F238E27FC236}">
                <a16:creationId xmlns:a16="http://schemas.microsoft.com/office/drawing/2014/main" id="{1EDC189B-7280-1E46-3277-B3EB0E352A00}"/>
              </a:ext>
            </a:extLst>
          </p:cNvPr>
          <p:cNvSpPr>
            <a:spLocks noGrp="1" noChangeArrowheads="1"/>
          </p:cNvSpPr>
          <p:nvPr>
            <p:ph type="title"/>
          </p:nvPr>
        </p:nvSpPr>
        <p:spPr/>
        <p:txBody>
          <a:bodyPr/>
          <a:lstStyle/>
          <a:p>
            <a:r>
              <a:rPr lang="en-GB" altLang="en-US"/>
              <a:t>Short Activity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 13">
            <a:extLst>
              <a:ext uri="{FF2B5EF4-FFF2-40B4-BE49-F238E27FC236}">
                <a16:creationId xmlns:a16="http://schemas.microsoft.com/office/drawing/2014/main" id="{D9820FA6-633E-C555-8322-AD5ADE2190DE}"/>
              </a:ext>
            </a:extLst>
          </p:cNvPr>
          <p:cNvGraphicFramePr/>
          <p:nvPr/>
        </p:nvGraphicFramePr>
        <p:xfrm>
          <a:off x="-1118413" y="1628801"/>
          <a:ext cx="6096000" cy="4248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5" name="Group 14">
            <a:extLst>
              <a:ext uri="{FF2B5EF4-FFF2-40B4-BE49-F238E27FC236}">
                <a16:creationId xmlns:a16="http://schemas.microsoft.com/office/drawing/2014/main" id="{D1D15306-2CE4-F7D1-BCCA-6FE862A0BC89}"/>
              </a:ext>
            </a:extLst>
          </p:cNvPr>
          <p:cNvGrpSpPr/>
          <p:nvPr/>
        </p:nvGrpSpPr>
        <p:grpSpPr>
          <a:xfrm rot="17067283">
            <a:off x="2774902" y="2306436"/>
            <a:ext cx="1592756" cy="1592756"/>
            <a:chOff x="2454821" y="178981"/>
            <a:chExt cx="1592756" cy="1592756"/>
          </a:xfrm>
          <a:solidFill>
            <a:schemeClr val="accent1">
              <a:lumMod val="75000"/>
            </a:schemeClr>
          </a:solidFill>
        </p:grpSpPr>
        <p:sp>
          <p:nvSpPr>
            <p:cNvPr id="16" name="Shape 15">
              <a:extLst>
                <a:ext uri="{FF2B5EF4-FFF2-40B4-BE49-F238E27FC236}">
                  <a16:creationId xmlns:a16="http://schemas.microsoft.com/office/drawing/2014/main" id="{3502D62C-177B-3824-25F4-C581DC0F6A29}"/>
                </a:ext>
              </a:extLst>
            </p:cNvPr>
            <p:cNvSpPr/>
            <p:nvPr/>
          </p:nvSpPr>
          <p:spPr>
            <a:xfrm rot="20700000">
              <a:off x="2454821" y="178981"/>
              <a:ext cx="1592756" cy="1592756"/>
            </a:xfrm>
            <a:prstGeom prst="gear6">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defRPr/>
              </a:pPr>
              <a:endParaRPr lang="en-GB"/>
            </a:p>
          </p:txBody>
        </p:sp>
        <p:sp>
          <p:nvSpPr>
            <p:cNvPr id="17" name="Shape 4">
              <a:extLst>
                <a:ext uri="{FF2B5EF4-FFF2-40B4-BE49-F238E27FC236}">
                  <a16:creationId xmlns:a16="http://schemas.microsoft.com/office/drawing/2014/main" id="{47572910-DF5C-1AAF-9961-A4719E41E6C8}"/>
                </a:ext>
              </a:extLst>
            </p:cNvPr>
            <p:cNvSpPr/>
            <p:nvPr/>
          </p:nvSpPr>
          <p:spPr>
            <a:xfrm rot="4532717">
              <a:off x="2804160" y="528320"/>
              <a:ext cx="894080" cy="894080"/>
            </a:xfrm>
            <a:prstGeom prst="rect">
              <a:avLst/>
            </a:prstGeom>
            <a:noFill/>
          </p:spPr>
          <p:style>
            <a:lnRef idx="0">
              <a:scrgbClr r="0" g="0" b="0"/>
            </a:lnRef>
            <a:fillRef idx="0">
              <a:scrgbClr r="0" g="0" b="0"/>
            </a:fillRef>
            <a:effectRef idx="0">
              <a:scrgbClr r="0" g="0" b="0"/>
            </a:effectRef>
            <a:fontRef idx="minor">
              <a:schemeClr val="lt1"/>
            </a:fontRef>
          </p:style>
          <p:txBody>
            <a:bodyPr lIns="21590" tIns="21590" rIns="21590" bIns="21590" spcCol="1270" anchor="ctr"/>
            <a:lstStyle/>
            <a:p>
              <a:pPr algn="ctr" defTabSz="755650">
                <a:lnSpc>
                  <a:spcPct val="90000"/>
                </a:lnSpc>
                <a:spcAft>
                  <a:spcPct val="35000"/>
                </a:spcAft>
                <a:defRPr/>
              </a:pPr>
              <a:r>
                <a:rPr lang="en-GB" sz="1700" dirty="0"/>
                <a:t>Analysis</a:t>
              </a:r>
            </a:p>
          </p:txBody>
        </p:sp>
      </p:grpSp>
      <p:sp>
        <p:nvSpPr>
          <p:cNvPr id="18" name="Shape 17">
            <a:extLst>
              <a:ext uri="{FF2B5EF4-FFF2-40B4-BE49-F238E27FC236}">
                <a16:creationId xmlns:a16="http://schemas.microsoft.com/office/drawing/2014/main" id="{38947A39-E6DE-999B-6774-DEAD5B6D4A95}"/>
              </a:ext>
            </a:extLst>
          </p:cNvPr>
          <p:cNvSpPr/>
          <p:nvPr/>
        </p:nvSpPr>
        <p:spPr>
          <a:xfrm rot="6479574">
            <a:off x="2547938" y="1911350"/>
            <a:ext cx="2173288" cy="2173287"/>
          </a:xfrm>
          <a:prstGeom prst="leftCircularArrow">
            <a:avLst>
              <a:gd name="adj1" fmla="val 6452"/>
              <a:gd name="adj2" fmla="val 429999"/>
              <a:gd name="adj3" fmla="val 10489124"/>
              <a:gd name="adj4" fmla="val 14837806"/>
              <a:gd name="adj5" fmla="val 7527"/>
            </a:avLst>
          </a:prstGeom>
          <a:solidFill>
            <a:schemeClr val="accent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pPr>
              <a:defRPr/>
            </a:pPr>
            <a:endParaRPr lang="en-GB"/>
          </a:p>
        </p:txBody>
      </p:sp>
      <p:sp>
        <p:nvSpPr>
          <p:cNvPr id="35845" name="Title 1">
            <a:extLst>
              <a:ext uri="{FF2B5EF4-FFF2-40B4-BE49-F238E27FC236}">
                <a16:creationId xmlns:a16="http://schemas.microsoft.com/office/drawing/2014/main" id="{2C95D81E-8711-A63C-573C-4A239A870FB1}"/>
              </a:ext>
            </a:extLst>
          </p:cNvPr>
          <p:cNvSpPr>
            <a:spLocks noGrp="1" noChangeArrowheads="1"/>
          </p:cNvSpPr>
          <p:nvPr>
            <p:ph type="title"/>
          </p:nvPr>
        </p:nvSpPr>
        <p:spPr/>
        <p:txBody>
          <a:bodyPr/>
          <a:lstStyle/>
          <a:p>
            <a:r>
              <a:rPr lang="en-GB" altLang="en-US"/>
              <a:t>Project Management</a:t>
            </a:r>
          </a:p>
        </p:txBody>
      </p:sp>
      <p:sp>
        <p:nvSpPr>
          <p:cNvPr id="35846" name="Content Placeholder 9">
            <a:extLst>
              <a:ext uri="{FF2B5EF4-FFF2-40B4-BE49-F238E27FC236}">
                <a16:creationId xmlns:a16="http://schemas.microsoft.com/office/drawing/2014/main" id="{5D923B9F-6E3A-CAE6-85A0-2D15209F7A0E}"/>
              </a:ext>
            </a:extLst>
          </p:cNvPr>
          <p:cNvSpPr>
            <a:spLocks noGrp="1" noChangeArrowheads="1"/>
          </p:cNvSpPr>
          <p:nvPr>
            <p:ph sz="half" idx="2"/>
          </p:nvPr>
        </p:nvSpPr>
        <p:spPr>
          <a:xfrm>
            <a:off x="5362575" y="1844675"/>
            <a:ext cx="3313113" cy="4105275"/>
          </a:xfrm>
        </p:spPr>
        <p:txBody>
          <a:bodyPr/>
          <a:lstStyle/>
          <a:p>
            <a:pPr marL="0" indent="0"/>
            <a:r>
              <a:rPr lang="en-GB" altLang="en-US"/>
              <a:t>Planning</a:t>
            </a:r>
          </a:p>
          <a:p>
            <a:pPr marL="0" indent="0"/>
            <a:r>
              <a:rPr lang="en-GB" altLang="en-US"/>
              <a:t>Organising</a:t>
            </a:r>
          </a:p>
          <a:p>
            <a:pPr marL="0" indent="0"/>
            <a:r>
              <a:rPr lang="en-GB" altLang="en-US"/>
              <a:t>Staffing</a:t>
            </a:r>
          </a:p>
          <a:p>
            <a:pPr marL="0" indent="0"/>
            <a:r>
              <a:rPr lang="en-GB" altLang="en-US"/>
              <a:t>Directing</a:t>
            </a:r>
          </a:p>
          <a:p>
            <a:pPr marL="0" indent="0"/>
            <a:r>
              <a:rPr lang="en-GB" altLang="en-US"/>
              <a:t>Monitoring</a:t>
            </a:r>
          </a:p>
          <a:p>
            <a:pPr marL="0" indent="0"/>
            <a:r>
              <a:rPr lang="en-GB" altLang="en-US"/>
              <a:t>Controlling</a:t>
            </a:r>
          </a:p>
          <a:p>
            <a:pPr marL="0" indent="0"/>
            <a:r>
              <a:rPr lang="en-GB" altLang="en-US"/>
              <a:t>Innovating</a:t>
            </a:r>
          </a:p>
          <a:p>
            <a:pPr marL="0" indent="0"/>
            <a:r>
              <a:rPr lang="en-GB" altLang="en-US"/>
              <a:t>Representing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22FE27A9-75E4-924A-7BEB-60D4D9713CAD}"/>
              </a:ext>
            </a:extLst>
          </p:cNvPr>
          <p:cNvSpPr>
            <a:spLocks noGrp="1" noChangeArrowheads="1"/>
          </p:cNvSpPr>
          <p:nvPr>
            <p:ph type="title"/>
          </p:nvPr>
        </p:nvSpPr>
        <p:spPr/>
        <p:txBody>
          <a:bodyPr/>
          <a:lstStyle/>
          <a:p>
            <a:r>
              <a:rPr lang="en-GB" altLang="en-US"/>
              <a:t>Project Planning</a:t>
            </a:r>
          </a:p>
        </p:txBody>
      </p:sp>
      <p:sp>
        <p:nvSpPr>
          <p:cNvPr id="3" name="Content Placeholder 2">
            <a:extLst>
              <a:ext uri="{FF2B5EF4-FFF2-40B4-BE49-F238E27FC236}">
                <a16:creationId xmlns:a16="http://schemas.microsoft.com/office/drawing/2014/main" id="{7E13FBAB-B1C5-842C-0692-1334E86533CF}"/>
              </a:ext>
            </a:extLst>
          </p:cNvPr>
          <p:cNvSpPr>
            <a:spLocks noGrp="1"/>
          </p:cNvSpPr>
          <p:nvPr>
            <p:ph idx="1"/>
          </p:nvPr>
        </p:nvSpPr>
        <p:spPr>
          <a:xfrm>
            <a:off x="103188" y="1484313"/>
            <a:ext cx="8856662" cy="4319587"/>
          </a:xfrm>
        </p:spPr>
        <p:txBody>
          <a:bodyPr>
            <a:normAutofit/>
          </a:bodyPr>
          <a:lstStyle/>
          <a:p>
            <a:pPr marL="457200" indent="-457200">
              <a:buFont typeface="Arial" panose="020B0604020202020204" pitchFamily="34" charset="0"/>
              <a:buChar char="•"/>
              <a:defRPr/>
            </a:pPr>
            <a:r>
              <a:rPr lang="en-US" altLang="en-US" i="0" dirty="0">
                <a:latin typeface="Arial" panose="020B0604020202020204" pitchFamily="34" charset="0"/>
                <a:cs typeface="Arial" panose="020B0604020202020204" pitchFamily="34" charset="0"/>
              </a:rPr>
              <a:t>Understand the goal and how to achieve it</a:t>
            </a:r>
          </a:p>
          <a:p>
            <a:pPr marL="457200" indent="-457200">
              <a:buFont typeface="Arial" panose="020B0604020202020204" pitchFamily="34" charset="0"/>
              <a:buChar char="•"/>
              <a:defRPr/>
            </a:pPr>
            <a:r>
              <a:rPr lang="en-GB" i="0" dirty="0">
                <a:latin typeface="Arial" panose="020B0604020202020204" pitchFamily="34" charset="0"/>
                <a:cs typeface="Arial" panose="020B0604020202020204" pitchFamily="34" charset="0"/>
              </a:rPr>
              <a:t>Identify activities / tasks</a:t>
            </a:r>
          </a:p>
          <a:p>
            <a:pPr lvl="2">
              <a:defRPr/>
            </a:pPr>
            <a:r>
              <a:rPr lang="en-GB" dirty="0">
                <a:solidFill>
                  <a:schemeClr val="accent1"/>
                </a:solidFill>
                <a:latin typeface="Arial" panose="020B0604020202020204" pitchFamily="34" charset="0"/>
                <a:cs typeface="Arial" panose="020B0604020202020204" pitchFamily="34" charset="0"/>
              </a:rPr>
              <a:t>List all activities and tasks </a:t>
            </a:r>
            <a:r>
              <a:rPr lang="en-US" altLang="en-US" dirty="0">
                <a:solidFill>
                  <a:schemeClr val="accent1"/>
                </a:solidFill>
                <a:latin typeface="Arial" panose="020B0604020202020204" pitchFamily="34" charset="0"/>
                <a:cs typeface="Arial" panose="020B0604020202020204" pitchFamily="34" charset="0"/>
              </a:rPr>
              <a:t>to be carried out</a:t>
            </a:r>
            <a:endParaRPr lang="en-GB" dirty="0">
              <a:solidFill>
                <a:schemeClr val="accent1"/>
              </a:solidFill>
              <a:latin typeface="Arial" panose="020B0604020202020204" pitchFamily="34" charset="0"/>
              <a:cs typeface="Arial" panose="020B0604020202020204" pitchFamily="34" charset="0"/>
            </a:endParaRPr>
          </a:p>
          <a:p>
            <a:pPr lvl="2">
              <a:defRPr/>
            </a:pPr>
            <a:r>
              <a:rPr lang="en-GB" dirty="0">
                <a:solidFill>
                  <a:schemeClr val="accent1"/>
                </a:solidFill>
                <a:latin typeface="Arial" panose="020B0604020202020204" pitchFamily="34" charset="0"/>
                <a:cs typeface="Arial" panose="020B0604020202020204" pitchFamily="34" charset="0"/>
              </a:rPr>
              <a:t>Create work breakdown structure</a:t>
            </a:r>
          </a:p>
          <a:p>
            <a:pPr lvl="2">
              <a:defRPr/>
            </a:pPr>
            <a:r>
              <a:rPr lang="en-US" altLang="en-US" dirty="0">
                <a:solidFill>
                  <a:schemeClr val="accent1"/>
                </a:solidFill>
                <a:latin typeface="Arial" panose="020B0604020202020204" pitchFamily="34" charset="0"/>
                <a:cs typeface="Arial" panose="020B0604020202020204" pitchFamily="34" charset="0"/>
              </a:rPr>
              <a:t>Estimate how long each activity will take</a:t>
            </a:r>
          </a:p>
          <a:p>
            <a:pPr lvl="2">
              <a:defRPr/>
            </a:pPr>
            <a:r>
              <a:rPr lang="en-US" altLang="en-US" dirty="0">
                <a:solidFill>
                  <a:schemeClr val="accent1"/>
                </a:solidFill>
                <a:latin typeface="Arial" panose="020B0604020202020204" pitchFamily="34" charset="0"/>
                <a:cs typeface="Arial" panose="020B0604020202020204" pitchFamily="34" charset="0"/>
              </a:rPr>
              <a:t>Indicate dependencies which activities / task must be complete before others can be started</a:t>
            </a:r>
          </a:p>
          <a:p>
            <a:pPr marL="457200" indent="-457200">
              <a:buFont typeface="Arial" panose="020B0604020202020204" pitchFamily="34" charset="0"/>
              <a:buChar char="•"/>
              <a:defRPr/>
            </a:pPr>
            <a:r>
              <a:rPr lang="en-US" altLang="en-US" i="0" dirty="0">
                <a:latin typeface="Arial" panose="020B0604020202020204" pitchFamily="34" charset="0"/>
                <a:cs typeface="Arial" panose="020B0604020202020204" pitchFamily="34" charset="0"/>
              </a:rPr>
              <a:t>Allocate activities to team personnel</a:t>
            </a:r>
            <a:endParaRPr lang="en-GB" i="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defRPr/>
            </a:pPr>
            <a:r>
              <a:rPr lang="en-US" altLang="en-US" i="0" dirty="0">
                <a:latin typeface="Arial" panose="020B0604020202020204" pitchFamily="34" charset="0"/>
                <a:cs typeface="Arial" panose="020B0604020202020204" pitchFamily="34" charset="0"/>
              </a:rPr>
              <a:t>Adjust the plan as necessary as project unfolds*</a:t>
            </a:r>
          </a:p>
          <a:p>
            <a:pPr>
              <a:defRPr/>
            </a:pPr>
            <a:endParaRPr lang="en-US" altLang="en-US" dirty="0"/>
          </a:p>
          <a:p>
            <a:pPr>
              <a:defRPr/>
            </a:pPr>
            <a:endParaRPr lang="en-GB"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D8582587-7F40-4175-9180-C915420E80A9}"/>
              </a:ext>
            </a:extLst>
          </p:cNvPr>
          <p:cNvSpPr>
            <a:spLocks noGrp="1" noChangeArrowheads="1"/>
          </p:cNvSpPr>
          <p:nvPr>
            <p:ph type="title"/>
          </p:nvPr>
        </p:nvSpPr>
        <p:spPr/>
        <p:txBody>
          <a:bodyPr/>
          <a:lstStyle/>
          <a:p>
            <a:r>
              <a:rPr lang="en-GB" altLang="en-US"/>
              <a:t>Activity bar &amp; Staff Allocation chart </a:t>
            </a:r>
          </a:p>
        </p:txBody>
      </p:sp>
      <p:pic>
        <p:nvPicPr>
          <p:cNvPr id="38915" name="Content Placeholder 5" descr="23.6 New-activity-bar-chart.eps">
            <a:extLst>
              <a:ext uri="{FF2B5EF4-FFF2-40B4-BE49-F238E27FC236}">
                <a16:creationId xmlns:a16="http://schemas.microsoft.com/office/drawing/2014/main" id="{242181ED-4D37-6240-4E91-29754BA90E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03" r="-1628"/>
          <a:stretch>
            <a:fillRect/>
          </a:stretch>
        </p:blipFill>
        <p:spPr bwMode="auto">
          <a:xfrm>
            <a:off x="-107950" y="1628775"/>
            <a:ext cx="4529138" cy="357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4" descr="23.7 Staff alloc chart.eps">
            <a:extLst>
              <a:ext uri="{FF2B5EF4-FFF2-40B4-BE49-F238E27FC236}">
                <a16:creationId xmlns:a16="http://schemas.microsoft.com/office/drawing/2014/main" id="{67A236B7-6689-CEA6-5D59-989958F973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175" y="1628775"/>
            <a:ext cx="4822825" cy="357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TextBox 5">
            <a:extLst>
              <a:ext uri="{FF2B5EF4-FFF2-40B4-BE49-F238E27FC236}">
                <a16:creationId xmlns:a16="http://schemas.microsoft.com/office/drawing/2014/main" id="{ABDCB5F0-E64C-AD4C-8DEC-A0F6E8DDCA13}"/>
              </a:ext>
            </a:extLst>
          </p:cNvPr>
          <p:cNvSpPr txBox="1">
            <a:spLocks noChangeArrowheads="1"/>
          </p:cNvSpPr>
          <p:nvPr/>
        </p:nvSpPr>
        <p:spPr bwMode="auto">
          <a:xfrm>
            <a:off x="3418556" y="5805264"/>
            <a:ext cx="549024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sz="1200" dirty="0"/>
              <a:t>Sommerville, I. (2015) </a:t>
            </a:r>
            <a:r>
              <a:rPr lang="en-GB" altLang="en-US" sz="1200" i="1" dirty="0">
                <a:hlinkClick r:id="rId4"/>
              </a:rPr>
              <a:t>Software Engineering, 10th edition. Chapter 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14FE5D-98B3-D8A2-127D-FE209A3F1544}"/>
              </a:ext>
            </a:extLst>
          </p:cNvPr>
          <p:cNvSpPr>
            <a:spLocks noGrp="1" noChangeArrowheads="1"/>
          </p:cNvSpPr>
          <p:nvPr>
            <p:ph type="title"/>
          </p:nvPr>
        </p:nvSpPr>
        <p:spPr/>
        <p:txBody>
          <a:bodyPr/>
          <a:lstStyle/>
          <a:p>
            <a:r>
              <a:rPr lang="en-GB" altLang="en-US"/>
              <a:t>Recap From Previous Lesson</a:t>
            </a:r>
          </a:p>
        </p:txBody>
      </p:sp>
      <p:sp>
        <p:nvSpPr>
          <p:cNvPr id="9219" name="Content Placeholder 2">
            <a:extLst>
              <a:ext uri="{FF2B5EF4-FFF2-40B4-BE49-F238E27FC236}">
                <a16:creationId xmlns:a16="http://schemas.microsoft.com/office/drawing/2014/main" id="{3BE4BD98-E833-39CC-4D4C-9F61CBDD968F}"/>
              </a:ext>
            </a:extLst>
          </p:cNvPr>
          <p:cNvSpPr>
            <a:spLocks noGrp="1" noChangeArrowheads="1"/>
          </p:cNvSpPr>
          <p:nvPr>
            <p:ph idx="1"/>
          </p:nvPr>
        </p:nvSpPr>
        <p:spPr>
          <a:xfrm>
            <a:off x="107950" y="1258888"/>
            <a:ext cx="8856663" cy="4906962"/>
          </a:xfrm>
        </p:spPr>
        <p:txBody>
          <a:bodyPr/>
          <a:lstStyle/>
          <a:p>
            <a:pPr lvl="1" eaLnBrk="1" hangingPunct="1"/>
            <a:r>
              <a:rPr lang="en-GB" altLang="en-US" sz="2000" dirty="0">
                <a:latin typeface="Arial" panose="020B0604020202020204" pitchFamily="34" charset="0"/>
              </a:rPr>
              <a:t>Software is a piece of code which are used to manage and control the hardware resources in a computer system and to simulate human tasks in faster and better-quality way.</a:t>
            </a:r>
          </a:p>
          <a:p>
            <a:pPr lvl="1" eaLnBrk="1" hangingPunct="1"/>
            <a:r>
              <a:rPr lang="en-GB" altLang="en-US" sz="2000" dirty="0">
                <a:latin typeface="Arial" panose="020B0604020202020204" pitchFamily="34" charset="0"/>
              </a:rPr>
              <a:t>There are about 8 levels of software applications. </a:t>
            </a:r>
          </a:p>
          <a:p>
            <a:pPr lvl="1" eaLnBrk="1" hangingPunct="1"/>
            <a:r>
              <a:rPr lang="en-GB" altLang="en-US" sz="2000" dirty="0">
                <a:latin typeface="Arial" panose="020B0604020202020204" pitchFamily="34" charset="0"/>
              </a:rPr>
              <a:t>Software has specific characteristics which makes it creation and application different to physical objects and also makes challenges in this industry.</a:t>
            </a:r>
          </a:p>
          <a:p>
            <a:pPr lvl="1" eaLnBrk="1" hangingPunct="1"/>
            <a:r>
              <a:rPr lang="en-GB" altLang="en-US" sz="2000" dirty="0">
                <a:latin typeface="Arial" panose="020B0604020202020204" pitchFamily="34" charset="0"/>
              </a:rPr>
              <a:t>To resolve mentioned challenges, it is important to have a systematic method to control the quality of software development and it is important for software developers to adhere to predefined code of ethics. </a:t>
            </a:r>
          </a:p>
          <a:p>
            <a:pPr lvl="1" eaLnBrk="1" hangingPunct="1"/>
            <a:r>
              <a:rPr lang="en-GB" altLang="en-US" sz="2000" dirty="0">
                <a:latin typeface="Arial" panose="020B0604020202020204" pitchFamily="34" charset="0"/>
              </a:rPr>
              <a:t>Software societies have adopted systematic methods to resolve software development challenges known as “Software Engineering”.</a:t>
            </a:r>
          </a:p>
          <a:p>
            <a:pPr lvl="1" eaLnBrk="1" hangingPunct="1"/>
            <a:r>
              <a:rPr lang="en-GB" altLang="en-US" sz="2000" dirty="0">
                <a:latin typeface="Arial" panose="020B0604020202020204" pitchFamily="34" charset="0"/>
              </a:rPr>
              <a:t>Software engineering is about a set of principles, methods, processes and procedures, management skills, etc in order to develop high quality software.  </a:t>
            </a:r>
          </a:p>
          <a:p>
            <a:endParaRPr lang="en-GB" altLang="en-US"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A77654ED-839B-C00A-90A1-FB99BBC4E169}"/>
              </a:ext>
            </a:extLst>
          </p:cNvPr>
          <p:cNvSpPr>
            <a:spLocks noGrp="1" noChangeArrowheads="1"/>
          </p:cNvSpPr>
          <p:nvPr>
            <p:ph type="title"/>
          </p:nvPr>
        </p:nvSpPr>
        <p:spPr/>
        <p:txBody>
          <a:bodyPr/>
          <a:lstStyle/>
          <a:p>
            <a:r>
              <a:rPr lang="en-GB" altLang="en-US" sz="3600" dirty="0"/>
              <a:t>Work and Product Breakdown Structure</a:t>
            </a:r>
          </a:p>
        </p:txBody>
      </p:sp>
      <p:graphicFrame>
        <p:nvGraphicFramePr>
          <p:cNvPr id="4" name="Diagram 3">
            <a:extLst>
              <a:ext uri="{FF2B5EF4-FFF2-40B4-BE49-F238E27FC236}">
                <a16:creationId xmlns:a16="http://schemas.microsoft.com/office/drawing/2014/main" id="{2C6CF5B5-5776-B227-FD7A-BA2AB740C1E9}"/>
              </a:ext>
            </a:extLst>
          </p:cNvPr>
          <p:cNvGraphicFramePr/>
          <p:nvPr>
            <p:extLst>
              <p:ext uri="{D42A27DB-BD31-4B8C-83A1-F6EECF244321}">
                <p14:modId xmlns:p14="http://schemas.microsoft.com/office/powerpoint/2010/main" val="694805291"/>
              </p:ext>
            </p:extLst>
          </p:nvPr>
        </p:nvGraphicFramePr>
        <p:xfrm>
          <a:off x="611560" y="1411396"/>
          <a:ext cx="8370577" cy="20882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a:extLst>
              <a:ext uri="{FF2B5EF4-FFF2-40B4-BE49-F238E27FC236}">
                <a16:creationId xmlns:a16="http://schemas.microsoft.com/office/drawing/2014/main" id="{7C3D452B-D028-AD0C-BCF3-7F6F6225DF76}"/>
              </a:ext>
            </a:extLst>
          </p:cNvPr>
          <p:cNvGraphicFramePr/>
          <p:nvPr>
            <p:extLst>
              <p:ext uri="{D42A27DB-BD31-4B8C-83A1-F6EECF244321}">
                <p14:modId xmlns:p14="http://schemas.microsoft.com/office/powerpoint/2010/main" val="2731731441"/>
              </p:ext>
            </p:extLst>
          </p:nvPr>
        </p:nvGraphicFramePr>
        <p:xfrm>
          <a:off x="539551" y="3789039"/>
          <a:ext cx="8637895" cy="223936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D82F241B-081E-87E6-D3E4-5F669B758893}"/>
              </a:ext>
            </a:extLst>
          </p:cNvPr>
          <p:cNvSpPr>
            <a:spLocks noGrp="1" noChangeArrowheads="1"/>
          </p:cNvSpPr>
          <p:nvPr>
            <p:ph type="title"/>
          </p:nvPr>
        </p:nvSpPr>
        <p:spPr/>
        <p:txBody>
          <a:bodyPr/>
          <a:lstStyle/>
          <a:p>
            <a:r>
              <a:rPr lang="en-GB" altLang="en-US"/>
              <a:t>Approaches to Estimating</a:t>
            </a:r>
          </a:p>
        </p:txBody>
      </p:sp>
      <p:sp>
        <p:nvSpPr>
          <p:cNvPr id="3" name="Content Placeholder 2">
            <a:extLst>
              <a:ext uri="{FF2B5EF4-FFF2-40B4-BE49-F238E27FC236}">
                <a16:creationId xmlns:a16="http://schemas.microsoft.com/office/drawing/2014/main" id="{3277DFBE-3DC2-8D8C-37F8-9B668F99E9FE}"/>
              </a:ext>
            </a:extLst>
          </p:cNvPr>
          <p:cNvSpPr>
            <a:spLocks noGrp="1"/>
          </p:cNvSpPr>
          <p:nvPr>
            <p:ph idx="1"/>
          </p:nvPr>
        </p:nvSpPr>
        <p:spPr>
          <a:xfrm>
            <a:off x="142875" y="1628775"/>
            <a:ext cx="8856663" cy="4319588"/>
          </a:xfrm>
        </p:spPr>
        <p:txBody>
          <a:bodyPr>
            <a:normAutofit fontScale="77500" lnSpcReduction="20000"/>
          </a:bodyPr>
          <a:lstStyle/>
          <a:p>
            <a:pPr marL="457200" indent="-457200" algn="just">
              <a:buFont typeface="Arial" panose="020B0604020202020204" pitchFamily="34" charset="0"/>
              <a:buChar char="•"/>
              <a:defRPr/>
            </a:pPr>
            <a:r>
              <a:rPr lang="en-GB" altLang="en-US" b="1" i="0" dirty="0">
                <a:solidFill>
                  <a:schemeClr val="accent1"/>
                </a:solidFill>
                <a:latin typeface="Arial" panose="020B0604020202020204" pitchFamily="34" charset="0"/>
                <a:cs typeface="Arial" panose="020B0604020202020204" pitchFamily="34" charset="0"/>
              </a:rPr>
              <a:t>Estimates made by an expert. </a:t>
            </a:r>
            <a:r>
              <a:rPr lang="en-GB" altLang="en-US" i="0" dirty="0">
                <a:latin typeface="Arial" panose="020B0604020202020204" pitchFamily="34" charset="0"/>
                <a:cs typeface="Arial" panose="020B0604020202020204" pitchFamily="34" charset="0"/>
              </a:rPr>
              <a:t>An expert in the business field and the programming language provides estimates.</a:t>
            </a:r>
          </a:p>
          <a:p>
            <a:pPr marL="457200" indent="-457200" algn="just">
              <a:buFont typeface="Arial" panose="020B0604020202020204" pitchFamily="34" charset="0"/>
              <a:buChar char="•"/>
              <a:defRPr/>
            </a:pPr>
            <a:r>
              <a:rPr lang="en-GB" altLang="en-US" b="1" i="0" dirty="0">
                <a:solidFill>
                  <a:schemeClr val="accent1"/>
                </a:solidFill>
                <a:latin typeface="Arial" panose="020B0604020202020204" pitchFamily="34" charset="0"/>
                <a:cs typeface="Arial" panose="020B0604020202020204" pitchFamily="34" charset="0"/>
              </a:rPr>
              <a:t>Estimates made using reasoning by analogy. </a:t>
            </a:r>
            <a:r>
              <a:rPr lang="en-GB" altLang="en-US" i="0" dirty="0">
                <a:latin typeface="Arial" panose="020B0604020202020204" pitchFamily="34" charset="0"/>
                <a:cs typeface="Arial" panose="020B0604020202020204" pitchFamily="34" charset="0"/>
              </a:rPr>
              <a:t>A similar type of project is examined and compared to the new project.</a:t>
            </a:r>
          </a:p>
          <a:p>
            <a:pPr marL="457200" indent="-457200" algn="just">
              <a:buFont typeface="Arial" panose="020B0604020202020204" pitchFamily="34" charset="0"/>
              <a:buChar char="•"/>
              <a:defRPr/>
            </a:pPr>
            <a:r>
              <a:rPr lang="en-GB" altLang="en-US" b="1" i="0" dirty="0">
                <a:solidFill>
                  <a:schemeClr val="accent1"/>
                </a:solidFill>
                <a:latin typeface="Arial" panose="020B0604020202020204" pitchFamily="34" charset="0"/>
                <a:cs typeface="Arial" panose="020B0604020202020204" pitchFamily="34" charset="0"/>
              </a:rPr>
              <a:t>Estimates based on price-to-win. </a:t>
            </a:r>
            <a:r>
              <a:rPr lang="en-GB" altLang="en-US" i="0" dirty="0">
                <a:latin typeface="Arial" panose="020B0604020202020204" pitchFamily="34" charset="0"/>
                <a:cs typeface="Arial" panose="020B0604020202020204" pitchFamily="34" charset="0"/>
              </a:rPr>
              <a:t>The amount the client can afford is considered, and competitive bidders are undercut.</a:t>
            </a:r>
          </a:p>
          <a:p>
            <a:pPr marL="457200" indent="-457200" algn="just">
              <a:buFont typeface="Arial" panose="020B0604020202020204" pitchFamily="34" charset="0"/>
              <a:buChar char="•"/>
              <a:defRPr/>
            </a:pPr>
            <a:r>
              <a:rPr lang="en-GB" altLang="en-US" b="1" i="0" dirty="0">
                <a:solidFill>
                  <a:schemeClr val="accent1"/>
                </a:solidFill>
                <a:latin typeface="Arial" panose="020B0604020202020204" pitchFamily="34" charset="0"/>
                <a:cs typeface="Arial" panose="020B0604020202020204" pitchFamily="34" charset="0"/>
              </a:rPr>
              <a:t>Estimates based on available capacity</a:t>
            </a:r>
            <a:r>
              <a:rPr lang="en-GB" altLang="en-US" i="0" dirty="0">
                <a:solidFill>
                  <a:srgbClr val="7EB8E7"/>
                </a:solidFill>
                <a:latin typeface="Arial" panose="020B0604020202020204" pitchFamily="34" charset="0"/>
                <a:cs typeface="Arial" panose="020B0604020202020204" pitchFamily="34" charset="0"/>
              </a:rPr>
              <a:t>. </a:t>
            </a:r>
            <a:r>
              <a:rPr lang="en-GB" altLang="en-US" i="0" dirty="0">
                <a:latin typeface="Arial" panose="020B0604020202020204" pitchFamily="34" charset="0"/>
                <a:cs typeface="Arial" panose="020B0604020202020204" pitchFamily="34" charset="0"/>
              </a:rPr>
              <a:t>If we have limited staff resources, then that may determine what we can do.</a:t>
            </a:r>
          </a:p>
          <a:p>
            <a:pPr marL="457200" indent="-457200" algn="just">
              <a:buFont typeface="Arial" panose="020B0604020202020204" pitchFamily="34" charset="0"/>
              <a:buChar char="•"/>
              <a:defRPr/>
            </a:pPr>
            <a:r>
              <a:rPr lang="en-GB" altLang="en-US" b="1" i="0" dirty="0">
                <a:solidFill>
                  <a:schemeClr val="accent1"/>
                </a:solidFill>
                <a:latin typeface="Arial" panose="020B0604020202020204" pitchFamily="34" charset="0"/>
                <a:cs typeface="Arial" panose="020B0604020202020204" pitchFamily="34" charset="0"/>
              </a:rPr>
              <a:t>Estimates based on use of parametric methods. </a:t>
            </a:r>
            <a:r>
              <a:rPr lang="en-GB" altLang="en-US" i="0" dirty="0">
                <a:latin typeface="Arial" panose="020B0604020202020204" pitchFamily="34" charset="0"/>
                <a:cs typeface="Arial" panose="020B0604020202020204" pitchFamily="34" charset="0"/>
              </a:rPr>
              <a:t>Parametric methods use equations to derive estimate – equations contain constants derived from statistical studies of a large number of projects.</a:t>
            </a:r>
            <a:endParaRPr lang="en-US" altLang="en-US" i="0" dirty="0">
              <a:latin typeface="Arial" panose="020B0604020202020204" pitchFamily="34" charset="0"/>
              <a:cs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3625DAC7-84E3-120A-22DF-319AD20954F7}"/>
              </a:ext>
            </a:extLst>
          </p:cNvPr>
          <p:cNvSpPr>
            <a:spLocks noGrp="1" noChangeArrowheads="1"/>
          </p:cNvSpPr>
          <p:nvPr>
            <p:ph type="title"/>
          </p:nvPr>
        </p:nvSpPr>
        <p:spPr/>
        <p:txBody>
          <a:bodyPr/>
          <a:lstStyle/>
          <a:p>
            <a:r>
              <a:rPr lang="en-GB" altLang="en-US"/>
              <a:t>Traditional vs Agile Planning</a:t>
            </a:r>
          </a:p>
        </p:txBody>
      </p:sp>
      <p:sp>
        <p:nvSpPr>
          <p:cNvPr id="43011" name="Content Placeholder 3">
            <a:extLst>
              <a:ext uri="{FF2B5EF4-FFF2-40B4-BE49-F238E27FC236}">
                <a16:creationId xmlns:a16="http://schemas.microsoft.com/office/drawing/2014/main" id="{698F20B7-E613-8D4B-EF80-A69CD20EF9D1}"/>
              </a:ext>
            </a:extLst>
          </p:cNvPr>
          <p:cNvSpPr>
            <a:spLocks noGrp="1" noChangeArrowheads="1"/>
          </p:cNvSpPr>
          <p:nvPr>
            <p:ph sz="half" idx="1"/>
          </p:nvPr>
        </p:nvSpPr>
        <p:spPr>
          <a:xfrm>
            <a:off x="107950" y="1846263"/>
            <a:ext cx="4351338" cy="4319587"/>
          </a:xfrm>
        </p:spPr>
        <p:txBody>
          <a:bodyPr/>
          <a:lstStyle/>
          <a:p>
            <a:pPr marL="342900" indent="-342900">
              <a:buFontTx/>
              <a:buChar char="•"/>
            </a:pPr>
            <a:r>
              <a:rPr lang="en-GB" altLang="en-US" sz="2400" i="0">
                <a:latin typeface="Arial" panose="020B0604020202020204" pitchFamily="34" charset="0"/>
                <a:cs typeface="Arial" panose="020B0604020202020204" pitchFamily="34" charset="0"/>
              </a:rPr>
              <a:t>Detailed plan completed before moving on to the next development stage</a:t>
            </a:r>
          </a:p>
          <a:p>
            <a:pPr marL="342900" indent="-342900">
              <a:buFontTx/>
              <a:buChar char="•"/>
            </a:pPr>
            <a:r>
              <a:rPr lang="en-GB" altLang="en-US" sz="2400" i="0">
                <a:latin typeface="Arial" panose="020B0604020202020204" pitchFamily="34" charset="0"/>
                <a:cs typeface="Arial" panose="020B0604020202020204" pitchFamily="34" charset="0"/>
              </a:rPr>
              <a:t>Different members of team contribution to the project depends on the stage of the project</a:t>
            </a:r>
          </a:p>
          <a:p>
            <a:pPr marL="342900" indent="-342900">
              <a:buFontTx/>
              <a:buChar char="•"/>
            </a:pPr>
            <a:r>
              <a:rPr lang="en-GB" altLang="en-US" sz="2400" i="0">
                <a:latin typeface="Arial" panose="020B0604020202020204" pitchFamily="34" charset="0"/>
                <a:cs typeface="Arial" panose="020B0604020202020204" pitchFamily="34" charset="0"/>
              </a:rPr>
              <a:t>Lack of (or low) customer involvement</a:t>
            </a:r>
          </a:p>
        </p:txBody>
      </p:sp>
      <p:sp>
        <p:nvSpPr>
          <p:cNvPr id="43012" name="Content Placeholder 4">
            <a:extLst>
              <a:ext uri="{FF2B5EF4-FFF2-40B4-BE49-F238E27FC236}">
                <a16:creationId xmlns:a16="http://schemas.microsoft.com/office/drawing/2014/main" id="{3763C4F7-C3D1-179E-19C8-143557E20CE6}"/>
              </a:ext>
            </a:extLst>
          </p:cNvPr>
          <p:cNvSpPr>
            <a:spLocks noGrp="1" noChangeArrowheads="1"/>
          </p:cNvSpPr>
          <p:nvPr>
            <p:ph sz="half" idx="2"/>
          </p:nvPr>
        </p:nvSpPr>
        <p:spPr>
          <a:xfrm>
            <a:off x="4611688" y="1846263"/>
            <a:ext cx="4352925" cy="4319587"/>
          </a:xfrm>
        </p:spPr>
        <p:txBody>
          <a:bodyPr/>
          <a:lstStyle/>
          <a:p>
            <a:pPr marL="342900" indent="-342900">
              <a:buFontTx/>
              <a:buChar char="•"/>
            </a:pPr>
            <a:r>
              <a:rPr lang="en-GB" altLang="en-US" sz="2400" i="0">
                <a:latin typeface="Arial" panose="020B0604020202020204" pitchFamily="34" charset="0"/>
                <a:cs typeface="Arial" panose="020B0604020202020204" pitchFamily="34" charset="0"/>
              </a:rPr>
              <a:t>Incremental and flexible plan adjusted to the current situation if required</a:t>
            </a:r>
          </a:p>
          <a:p>
            <a:pPr marL="342900" indent="-342900">
              <a:buFontTx/>
              <a:buChar char="•"/>
            </a:pPr>
            <a:r>
              <a:rPr lang="en-GB" altLang="en-US" sz="2400" i="0">
                <a:latin typeface="Arial" panose="020B0604020202020204" pitchFamily="34" charset="0"/>
                <a:cs typeface="Arial" panose="020B0604020202020204" pitchFamily="34" charset="0"/>
              </a:rPr>
              <a:t>Whole team contributes to the project throughout the development life cycle</a:t>
            </a:r>
          </a:p>
          <a:p>
            <a:pPr marL="342900" indent="-342900">
              <a:buFontTx/>
              <a:buChar char="•"/>
            </a:pPr>
            <a:r>
              <a:rPr lang="en-GB" altLang="en-US" sz="2400" i="0">
                <a:latin typeface="Arial" panose="020B0604020202020204" pitchFamily="34" charset="0"/>
                <a:cs typeface="Arial" panose="020B0604020202020204" pitchFamily="34" charset="0"/>
              </a:rPr>
              <a:t>Close cooperation with customer</a:t>
            </a:r>
          </a:p>
        </p:txBody>
      </p:sp>
      <p:pic>
        <p:nvPicPr>
          <p:cNvPr id="43013" name="Picture 5">
            <a:extLst>
              <a:ext uri="{FF2B5EF4-FFF2-40B4-BE49-F238E27FC236}">
                <a16:creationId xmlns:a16="http://schemas.microsoft.com/office/drawing/2014/main" id="{A0621CA3-D20C-56EB-1618-CF5A665A69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 y="5445125"/>
            <a:ext cx="39052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4" name="Picture 6">
            <a:extLst>
              <a:ext uri="{FF2B5EF4-FFF2-40B4-BE49-F238E27FC236}">
                <a16:creationId xmlns:a16="http://schemas.microsoft.com/office/drawing/2014/main" id="{C6013FEA-052D-6BA1-86DF-8BD7A0FDBF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2100"/>
          <a:stretch>
            <a:fillRect/>
          </a:stretch>
        </p:blipFill>
        <p:spPr bwMode="auto">
          <a:xfrm>
            <a:off x="4211638" y="4941888"/>
            <a:ext cx="4937125"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5" name="TextBox 1">
            <a:extLst>
              <a:ext uri="{FF2B5EF4-FFF2-40B4-BE49-F238E27FC236}">
                <a16:creationId xmlns:a16="http://schemas.microsoft.com/office/drawing/2014/main" id="{F3B3DAFE-424A-A177-20B5-D97DDB29BC24}"/>
              </a:ext>
            </a:extLst>
          </p:cNvPr>
          <p:cNvSpPr txBox="1">
            <a:spLocks noChangeArrowheads="1"/>
          </p:cNvSpPr>
          <p:nvPr/>
        </p:nvSpPr>
        <p:spPr bwMode="auto">
          <a:xfrm>
            <a:off x="684213" y="1384300"/>
            <a:ext cx="2952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b="1">
                <a:solidFill>
                  <a:schemeClr val="accent1"/>
                </a:solidFill>
              </a:rPr>
              <a:t>Traditional Model </a:t>
            </a:r>
          </a:p>
        </p:txBody>
      </p:sp>
      <p:sp>
        <p:nvSpPr>
          <p:cNvPr id="43016" name="TextBox 2">
            <a:extLst>
              <a:ext uri="{FF2B5EF4-FFF2-40B4-BE49-F238E27FC236}">
                <a16:creationId xmlns:a16="http://schemas.microsoft.com/office/drawing/2014/main" id="{66559997-B3EC-5B52-F688-E0E973397320}"/>
              </a:ext>
            </a:extLst>
          </p:cNvPr>
          <p:cNvSpPr txBox="1">
            <a:spLocks noChangeArrowheads="1"/>
          </p:cNvSpPr>
          <p:nvPr/>
        </p:nvSpPr>
        <p:spPr bwMode="auto">
          <a:xfrm>
            <a:off x="5035550" y="1384300"/>
            <a:ext cx="2952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b="1">
                <a:solidFill>
                  <a:schemeClr val="accent1"/>
                </a:solidFill>
              </a:rPr>
              <a:t>Agile Model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1AB61C4C-0490-B949-29DD-7315BBB6A7DD}"/>
              </a:ext>
            </a:extLst>
          </p:cNvPr>
          <p:cNvSpPr>
            <a:spLocks noGrp="1" noChangeArrowheads="1"/>
          </p:cNvSpPr>
          <p:nvPr>
            <p:ph type="title"/>
          </p:nvPr>
        </p:nvSpPr>
        <p:spPr/>
        <p:txBody>
          <a:bodyPr/>
          <a:lstStyle/>
          <a:p>
            <a:r>
              <a:rPr lang="en-GB" altLang="en-US"/>
              <a:t>Iron Triangle Paradigm shift</a:t>
            </a:r>
          </a:p>
        </p:txBody>
      </p:sp>
      <p:pic>
        <p:nvPicPr>
          <p:cNvPr id="45059" name="Content Placeholder 5">
            <a:extLst>
              <a:ext uri="{FF2B5EF4-FFF2-40B4-BE49-F238E27FC236}">
                <a16:creationId xmlns:a16="http://schemas.microsoft.com/office/drawing/2014/main" id="{86019101-D10B-54AE-39E2-AF0124C38040}"/>
              </a:ext>
            </a:extLst>
          </p:cNvPr>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t="13223"/>
          <a:stretch>
            <a:fillRect/>
          </a:stretch>
        </p:blipFill>
        <p:spPr>
          <a:xfrm>
            <a:off x="250825" y="1484313"/>
            <a:ext cx="8637588" cy="4681537"/>
          </a:xfr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8">
            <a:extLst>
              <a:ext uri="{FF2B5EF4-FFF2-40B4-BE49-F238E27FC236}">
                <a16:creationId xmlns:a16="http://schemas.microsoft.com/office/drawing/2014/main" id="{EFF03CAA-D5F4-A6A9-F498-DC14FD4A6A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743075"/>
            <a:ext cx="5381625" cy="276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7" name="Title 5">
            <a:extLst>
              <a:ext uri="{FF2B5EF4-FFF2-40B4-BE49-F238E27FC236}">
                <a16:creationId xmlns:a16="http://schemas.microsoft.com/office/drawing/2014/main" id="{0B104D62-FDA2-21D8-9B4C-8111FA7FD158}"/>
              </a:ext>
            </a:extLst>
          </p:cNvPr>
          <p:cNvSpPr>
            <a:spLocks noGrp="1" noChangeArrowheads="1"/>
          </p:cNvSpPr>
          <p:nvPr>
            <p:ph type="title"/>
          </p:nvPr>
        </p:nvSpPr>
        <p:spPr/>
        <p:txBody>
          <a:bodyPr/>
          <a:lstStyle/>
          <a:p>
            <a:r>
              <a:rPr lang="en-GB" altLang="en-US"/>
              <a:t>Development Team</a:t>
            </a:r>
          </a:p>
        </p:txBody>
      </p:sp>
      <p:sp>
        <p:nvSpPr>
          <p:cNvPr id="47108" name="pole tekstowe 4">
            <a:extLst>
              <a:ext uri="{FF2B5EF4-FFF2-40B4-BE49-F238E27FC236}">
                <a16:creationId xmlns:a16="http://schemas.microsoft.com/office/drawing/2014/main" id="{A1278772-56AA-E265-D444-2D20E5E90DE6}"/>
              </a:ext>
            </a:extLst>
          </p:cNvPr>
          <p:cNvSpPr txBox="1">
            <a:spLocks noChangeArrowheads="1"/>
          </p:cNvSpPr>
          <p:nvPr/>
        </p:nvSpPr>
        <p:spPr bwMode="auto">
          <a:xfrm>
            <a:off x="1143000" y="5792788"/>
            <a:ext cx="6856413"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sz="900"/>
              <a:t>Scott W. Ambler (2005) </a:t>
            </a:r>
            <a:r>
              <a:rPr lang="en-GB" altLang="en-US" sz="900">
                <a:hlinkClick r:id="rId4"/>
              </a:rPr>
              <a:t>Generalizing Specialists: Improving Your IT Career Skills</a:t>
            </a:r>
            <a:endParaRPr lang="en-GB" altLang="en-US" sz="900"/>
          </a:p>
        </p:txBody>
      </p:sp>
      <p:pic>
        <p:nvPicPr>
          <p:cNvPr id="47109" name="Picture 10">
            <a:extLst>
              <a:ext uri="{FF2B5EF4-FFF2-40B4-BE49-F238E27FC236}">
                <a16:creationId xmlns:a16="http://schemas.microsoft.com/office/drawing/2014/main" id="{D5123AB9-533F-89A9-F08B-16BF0E2E6F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9575" y="3914775"/>
            <a:ext cx="2898775" cy="209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ular Callout 11">
            <a:extLst>
              <a:ext uri="{FF2B5EF4-FFF2-40B4-BE49-F238E27FC236}">
                <a16:creationId xmlns:a16="http://schemas.microsoft.com/office/drawing/2014/main" id="{7AB0A5F4-145F-5826-2FA1-E3843DE29215}"/>
              </a:ext>
            </a:extLst>
          </p:cNvPr>
          <p:cNvSpPr/>
          <p:nvPr/>
        </p:nvSpPr>
        <p:spPr>
          <a:xfrm>
            <a:off x="6661150" y="2943225"/>
            <a:ext cx="1225550" cy="701675"/>
          </a:xfrm>
          <a:prstGeom prst="wedgeRectCallout">
            <a:avLst>
              <a:gd name="adj1" fmla="val -171736"/>
              <a:gd name="adj2" fmla="val 7077"/>
            </a:avLst>
          </a:prstGeom>
        </p:spPr>
        <p:style>
          <a:lnRef idx="1">
            <a:schemeClr val="accent2"/>
          </a:lnRef>
          <a:fillRef idx="2">
            <a:schemeClr val="accent2"/>
          </a:fillRef>
          <a:effectRef idx="1">
            <a:schemeClr val="accent2"/>
          </a:effectRef>
          <a:fontRef idx="minor">
            <a:schemeClr val="dk1"/>
          </a:fontRef>
        </p:style>
        <p:txBody>
          <a:bodyPr lIns="13500" tIns="8100" rIns="13500" bIns="8100" anchor="ctr"/>
          <a:lstStyle/>
          <a:p>
            <a:pPr marL="0" lvl="1" algn="ctr">
              <a:defRPr/>
            </a:pPr>
            <a:r>
              <a:rPr lang="en-GB" altLang="en-US" sz="900" dirty="0">
                <a:solidFill>
                  <a:schemeClr val="tx1"/>
                </a:solidFill>
              </a:rPr>
              <a:t>A traditional software development team</a:t>
            </a:r>
          </a:p>
        </p:txBody>
      </p:sp>
      <p:sp>
        <p:nvSpPr>
          <p:cNvPr id="13" name="Rectangular Callout 12">
            <a:extLst>
              <a:ext uri="{FF2B5EF4-FFF2-40B4-BE49-F238E27FC236}">
                <a16:creationId xmlns:a16="http://schemas.microsoft.com/office/drawing/2014/main" id="{9ABD49E0-B2B8-DB88-2335-EB28CDC07714}"/>
              </a:ext>
            </a:extLst>
          </p:cNvPr>
          <p:cNvSpPr/>
          <p:nvPr/>
        </p:nvSpPr>
        <p:spPr>
          <a:xfrm>
            <a:off x="3546475" y="4868863"/>
            <a:ext cx="1225550" cy="655637"/>
          </a:xfrm>
          <a:prstGeom prst="wedgeRectCallout">
            <a:avLst>
              <a:gd name="adj1" fmla="val 138887"/>
              <a:gd name="adj2" fmla="val 8820"/>
            </a:avLst>
          </a:prstGeom>
        </p:spPr>
        <p:style>
          <a:lnRef idx="1">
            <a:schemeClr val="accent2"/>
          </a:lnRef>
          <a:fillRef idx="2">
            <a:schemeClr val="accent2"/>
          </a:fillRef>
          <a:effectRef idx="1">
            <a:schemeClr val="accent2"/>
          </a:effectRef>
          <a:fontRef idx="minor">
            <a:schemeClr val="dk1"/>
          </a:fontRef>
        </p:style>
        <p:txBody>
          <a:bodyPr lIns="13500" tIns="8100" rIns="13500" bIns="8100" anchor="ctr"/>
          <a:lstStyle/>
          <a:p>
            <a:pPr marL="0" lvl="1" algn="ctr">
              <a:defRPr/>
            </a:pPr>
            <a:r>
              <a:rPr lang="en-GB" sz="900" dirty="0"/>
              <a:t>An agile software development team</a:t>
            </a:r>
            <a:endParaRPr lang="en-GB" altLang="en-US" sz="900" dirty="0">
              <a:solidFill>
                <a:schemeClr val="tx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95F3120A-5FB7-CD9C-4335-246AF4D08BCB}"/>
              </a:ext>
            </a:extLst>
          </p:cNvPr>
          <p:cNvSpPr>
            <a:spLocks noGrp="1" noChangeArrowheads="1"/>
          </p:cNvSpPr>
          <p:nvPr>
            <p:ph type="title"/>
          </p:nvPr>
        </p:nvSpPr>
        <p:spPr/>
        <p:txBody>
          <a:bodyPr/>
          <a:lstStyle/>
          <a:p>
            <a:r>
              <a:rPr lang="en-GB" altLang="en-US" sz="3600" dirty="0"/>
              <a:t>Roles in a Typical Software Development Project</a:t>
            </a:r>
          </a:p>
        </p:txBody>
      </p:sp>
      <p:graphicFrame>
        <p:nvGraphicFramePr>
          <p:cNvPr id="2" name="Table 1">
            <a:extLst>
              <a:ext uri="{FF2B5EF4-FFF2-40B4-BE49-F238E27FC236}">
                <a16:creationId xmlns:a16="http://schemas.microsoft.com/office/drawing/2014/main" id="{22499858-B5A7-165D-D481-B5B557CC85E0}"/>
              </a:ext>
            </a:extLst>
          </p:cNvPr>
          <p:cNvGraphicFramePr>
            <a:graphicFrameLocks noGrp="1"/>
          </p:cNvGraphicFramePr>
          <p:nvPr>
            <p:extLst>
              <p:ext uri="{D42A27DB-BD31-4B8C-83A1-F6EECF244321}">
                <p14:modId xmlns:p14="http://schemas.microsoft.com/office/powerpoint/2010/main" val="4252001496"/>
              </p:ext>
            </p:extLst>
          </p:nvPr>
        </p:nvGraphicFramePr>
        <p:xfrm>
          <a:off x="132253" y="1340768"/>
          <a:ext cx="8785226" cy="4674600"/>
        </p:xfrm>
        <a:graphic>
          <a:graphicData uri="http://schemas.openxmlformats.org/drawingml/2006/table">
            <a:tbl>
              <a:tblPr firstRow="1" bandRow="1">
                <a:tableStyleId>{5C22544A-7EE6-4342-B048-85BDC9FD1C3A}</a:tableStyleId>
              </a:tblPr>
              <a:tblGrid>
                <a:gridCol w="2750929">
                  <a:extLst>
                    <a:ext uri="{9D8B030D-6E8A-4147-A177-3AD203B41FA5}">
                      <a16:colId xmlns:a16="http://schemas.microsoft.com/office/drawing/2014/main" val="3854127079"/>
                    </a:ext>
                  </a:extLst>
                </a:gridCol>
                <a:gridCol w="6034297">
                  <a:extLst>
                    <a:ext uri="{9D8B030D-6E8A-4147-A177-3AD203B41FA5}">
                      <a16:colId xmlns:a16="http://schemas.microsoft.com/office/drawing/2014/main" val="3138508951"/>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latin typeface="Arial" panose="020B0604020202020204" pitchFamily="34" charset="0"/>
                          <a:cs typeface="Arial" panose="020B0604020202020204" pitchFamily="34" charset="0"/>
                        </a:rPr>
                        <a:t>Expertise</a:t>
                      </a:r>
                    </a:p>
                  </a:txBody>
                  <a:tcPr>
                    <a:solidFill>
                      <a:srgbClr val="00B0F0"/>
                    </a:solidFill>
                  </a:tcPr>
                </a:tc>
                <a:tc>
                  <a:txBody>
                    <a:bodyPr/>
                    <a:lstStyle/>
                    <a:p>
                      <a:pPr algn="ctr"/>
                      <a:r>
                        <a:rPr lang="en-GB" sz="1800" dirty="0">
                          <a:latin typeface="Arial" panose="020B0604020202020204" pitchFamily="34" charset="0"/>
                          <a:cs typeface="Arial" panose="020B0604020202020204" pitchFamily="34" charset="0"/>
                        </a:rPr>
                        <a:t>Responsibilities </a:t>
                      </a:r>
                    </a:p>
                  </a:txBody>
                  <a:tcPr marL="91435" marR="91435" marT="45312" marB="45312">
                    <a:solidFill>
                      <a:srgbClr val="00B0F0"/>
                    </a:solidFill>
                  </a:tcPr>
                </a:tc>
                <a:extLst>
                  <a:ext uri="{0D108BD9-81ED-4DB2-BD59-A6C34878D82A}">
                    <a16:rowId xmlns:a16="http://schemas.microsoft.com/office/drawing/2014/main" val="1735623935"/>
                  </a:ext>
                </a:extLst>
              </a:tr>
              <a:tr h="370840">
                <a:tc>
                  <a:txBody>
                    <a:bodyPr/>
                    <a:lstStyle/>
                    <a:p>
                      <a:r>
                        <a:rPr lang="en-GB" sz="1800" dirty="0">
                          <a:solidFill>
                            <a:schemeClr val="tx1"/>
                          </a:solidFill>
                          <a:latin typeface="Arial" panose="020B0604020202020204" pitchFamily="34" charset="0"/>
                          <a:cs typeface="Arial" panose="020B0604020202020204" pitchFamily="34" charset="0"/>
                        </a:rPr>
                        <a:t>Business Analyst</a:t>
                      </a:r>
                    </a:p>
                  </a:txBody>
                  <a:tcPr marL="91430" marR="91430" marT="43119" marB="43119"/>
                </a:tc>
                <a:tc>
                  <a:txBody>
                    <a:bodyPr/>
                    <a:lstStyle/>
                    <a:p>
                      <a:r>
                        <a:rPr lang="en-GB" sz="1800" dirty="0">
                          <a:latin typeface="Arial" panose="020B0604020202020204" pitchFamily="34" charset="0"/>
                          <a:cs typeface="Arial" panose="020B0604020202020204" pitchFamily="34" charset="0"/>
                        </a:rPr>
                        <a:t>Develop and maintain requirement documents</a:t>
                      </a:r>
                    </a:p>
                  </a:txBody>
                  <a:tcPr marL="91435" marR="91435" marT="45312" marB="45312"/>
                </a:tc>
                <a:extLst>
                  <a:ext uri="{0D108BD9-81ED-4DB2-BD59-A6C34878D82A}">
                    <a16:rowId xmlns:a16="http://schemas.microsoft.com/office/drawing/2014/main" val="1043474828"/>
                  </a:ext>
                </a:extLst>
              </a:tr>
              <a:tr h="370840">
                <a:tc>
                  <a:txBody>
                    <a:bodyPr/>
                    <a:lstStyle/>
                    <a:p>
                      <a:r>
                        <a:rPr lang="en-GB" sz="1800" dirty="0">
                          <a:latin typeface="Arial" panose="020B0604020202020204" pitchFamily="34" charset="0"/>
                          <a:cs typeface="Arial" panose="020B0604020202020204" pitchFamily="34" charset="0"/>
                        </a:rPr>
                        <a:t>Content Strategy </a:t>
                      </a:r>
                    </a:p>
                  </a:txBody>
                  <a:tcPr marL="91430" marR="91430" marT="43119" marB="43119"/>
                </a:tc>
                <a:tc>
                  <a:txBody>
                    <a:bodyPr/>
                    <a:lstStyle/>
                    <a:p>
                      <a:r>
                        <a:rPr lang="en-GB" sz="1800" dirty="0">
                          <a:latin typeface="Arial" panose="020B0604020202020204" pitchFamily="34" charset="0"/>
                          <a:cs typeface="Arial" panose="020B0604020202020204" pitchFamily="34" charset="0"/>
                        </a:rPr>
                        <a:t>Responsible for writing contents using plain language and search optimisation techniques</a:t>
                      </a:r>
                    </a:p>
                  </a:txBody>
                  <a:tcPr marL="91435" marR="91435" marT="45312" marB="45312"/>
                </a:tc>
                <a:extLst>
                  <a:ext uri="{0D108BD9-81ED-4DB2-BD59-A6C34878D82A}">
                    <a16:rowId xmlns:a16="http://schemas.microsoft.com/office/drawing/2014/main" val="1084177962"/>
                  </a:ext>
                </a:extLst>
              </a:tr>
              <a:tr h="370840">
                <a:tc>
                  <a:txBody>
                    <a:bodyPr/>
                    <a:lstStyle/>
                    <a:p>
                      <a:r>
                        <a:rPr lang="en-GB" sz="1800" dirty="0">
                          <a:latin typeface="Arial" panose="020B0604020202020204" pitchFamily="34" charset="0"/>
                          <a:cs typeface="Arial" panose="020B0604020202020204" pitchFamily="34" charset="0"/>
                        </a:rPr>
                        <a:t>Project manager</a:t>
                      </a:r>
                    </a:p>
                  </a:txBody>
                  <a:tcPr marL="91430" marR="91430" marT="43119" marB="43119"/>
                </a:tc>
                <a:tc>
                  <a:txBody>
                    <a:bodyPr/>
                    <a:lstStyle/>
                    <a:p>
                      <a:r>
                        <a:rPr lang="en-GB" sz="1800" dirty="0">
                          <a:latin typeface="Arial" panose="020B0604020202020204" pitchFamily="34" charset="0"/>
                          <a:cs typeface="Arial" panose="020B0604020202020204" pitchFamily="34" charset="0"/>
                        </a:rPr>
                        <a:t>Develop project plan, acquire project resource, leads meetings, monitoring, etc.</a:t>
                      </a:r>
                    </a:p>
                  </a:txBody>
                  <a:tcPr marL="91435" marR="91435" marT="45312" marB="45312"/>
                </a:tc>
                <a:extLst>
                  <a:ext uri="{0D108BD9-81ED-4DB2-BD59-A6C34878D82A}">
                    <a16:rowId xmlns:a16="http://schemas.microsoft.com/office/drawing/2014/main" val="2415865190"/>
                  </a:ext>
                </a:extLst>
              </a:tr>
              <a:tr h="370840">
                <a:tc>
                  <a:txBody>
                    <a:bodyPr/>
                    <a:lstStyle/>
                    <a:p>
                      <a:r>
                        <a:rPr lang="en-GB" sz="1800" dirty="0">
                          <a:latin typeface="Arial" panose="020B0604020202020204" pitchFamily="34" charset="0"/>
                          <a:cs typeface="Arial" panose="020B0604020202020204" pitchFamily="34" charset="0"/>
                        </a:rPr>
                        <a:t>Quality Assurance</a:t>
                      </a:r>
                    </a:p>
                  </a:txBody>
                  <a:tcPr marL="91430" marR="91430" marT="43119" marB="43119"/>
                </a:tc>
                <a:tc>
                  <a:txBody>
                    <a:bodyPr/>
                    <a:lstStyle/>
                    <a:p>
                      <a:r>
                        <a:rPr lang="en-GB" sz="1800" dirty="0">
                          <a:latin typeface="Arial" panose="020B0604020202020204" pitchFamily="34" charset="0"/>
                          <a:cs typeface="Arial" panose="020B0604020202020204" pitchFamily="34" charset="0"/>
                        </a:rPr>
                        <a:t>Develop QA plan and audit report on compliance</a:t>
                      </a:r>
                    </a:p>
                  </a:txBody>
                  <a:tcPr marL="91435" marR="91435" marT="45312" marB="45312"/>
                </a:tc>
                <a:extLst>
                  <a:ext uri="{0D108BD9-81ED-4DB2-BD59-A6C34878D82A}">
                    <a16:rowId xmlns:a16="http://schemas.microsoft.com/office/drawing/2014/main" val="2149027536"/>
                  </a:ext>
                </a:extLst>
              </a:tr>
              <a:tr h="370840">
                <a:tc>
                  <a:txBody>
                    <a:bodyPr/>
                    <a:lstStyle/>
                    <a:p>
                      <a:r>
                        <a:rPr lang="en-GB" sz="1800" dirty="0">
                          <a:latin typeface="Arial" panose="020B0604020202020204" pitchFamily="34" charset="0"/>
                          <a:cs typeface="Arial" panose="020B0604020202020204" pitchFamily="34" charset="0"/>
                        </a:rPr>
                        <a:t>Technical developer</a:t>
                      </a:r>
                    </a:p>
                  </a:txBody>
                  <a:tcPr marL="91430" marR="91430" marT="43119" marB="43119"/>
                </a:tc>
                <a:tc>
                  <a:txBody>
                    <a:bodyPr/>
                    <a:lstStyle/>
                    <a:p>
                      <a:r>
                        <a:rPr lang="en-GB" sz="1800" dirty="0">
                          <a:latin typeface="Arial" panose="020B0604020202020204" pitchFamily="34" charset="0"/>
                          <a:cs typeface="Arial" panose="020B0604020202020204" pitchFamily="34" charset="0"/>
                        </a:rPr>
                        <a:t>Coding by programming languages such as JAVA, C, Python, HTML, CSS..</a:t>
                      </a:r>
                    </a:p>
                  </a:txBody>
                  <a:tcPr marL="91435" marR="91435" marT="45312" marB="45312"/>
                </a:tc>
                <a:extLst>
                  <a:ext uri="{0D108BD9-81ED-4DB2-BD59-A6C34878D82A}">
                    <a16:rowId xmlns:a16="http://schemas.microsoft.com/office/drawing/2014/main" val="1057564440"/>
                  </a:ext>
                </a:extLst>
              </a:tr>
              <a:tr h="370840">
                <a:tc>
                  <a:txBody>
                    <a:bodyPr/>
                    <a:lstStyle/>
                    <a:p>
                      <a:r>
                        <a:rPr lang="en-GB" sz="1800" dirty="0">
                          <a:latin typeface="Arial" panose="020B0604020202020204" pitchFamily="34" charset="0"/>
                          <a:cs typeface="Arial" panose="020B0604020202020204" pitchFamily="34" charset="0"/>
                        </a:rPr>
                        <a:t>Usability Testing</a:t>
                      </a:r>
                    </a:p>
                  </a:txBody>
                  <a:tcPr marL="91430" marR="91430" marT="43119" marB="43119"/>
                </a:tc>
                <a:tc>
                  <a:txBody>
                    <a:bodyPr/>
                    <a:lstStyle/>
                    <a:p>
                      <a:r>
                        <a:rPr lang="en-GB" sz="1800" dirty="0">
                          <a:latin typeface="Arial" panose="020B0604020202020204" pitchFamily="34" charset="0"/>
                          <a:cs typeface="Arial" panose="020B0604020202020204" pitchFamily="34" charset="0"/>
                        </a:rPr>
                        <a:t>Evaluating quality of a user experience when using a product</a:t>
                      </a:r>
                    </a:p>
                  </a:txBody>
                  <a:tcPr marL="91435" marR="91435" marT="45312" marB="45312"/>
                </a:tc>
                <a:extLst>
                  <a:ext uri="{0D108BD9-81ED-4DB2-BD59-A6C34878D82A}">
                    <a16:rowId xmlns:a16="http://schemas.microsoft.com/office/drawing/2014/main" val="723055935"/>
                  </a:ext>
                </a:extLst>
              </a:tr>
              <a:tr h="370840">
                <a:tc>
                  <a:txBody>
                    <a:bodyPr/>
                    <a:lstStyle/>
                    <a:p>
                      <a:r>
                        <a:rPr lang="en-GB" sz="1800" dirty="0">
                          <a:latin typeface="Arial" panose="020B0604020202020204" pitchFamily="34" charset="0"/>
                          <a:cs typeface="Arial" panose="020B0604020202020204" pitchFamily="34" charset="0"/>
                        </a:rPr>
                        <a:t>UI designer</a:t>
                      </a:r>
                    </a:p>
                  </a:txBody>
                  <a:tcPr marL="91430" marR="91430" marT="43119" marB="43119"/>
                </a:tc>
                <a:tc>
                  <a:txBody>
                    <a:bodyPr/>
                    <a:lstStyle/>
                    <a:p>
                      <a:r>
                        <a:rPr lang="en-GB" sz="1800" dirty="0">
                          <a:latin typeface="Arial" panose="020B0604020202020204" pitchFamily="34" charset="0"/>
                          <a:cs typeface="Arial" panose="020B0604020202020204" pitchFamily="34" charset="0"/>
                        </a:rPr>
                        <a:t>Creating consistence and predictable user interfaces</a:t>
                      </a:r>
                    </a:p>
                  </a:txBody>
                  <a:tcPr marL="91435" marR="91435" marT="45312" marB="45312"/>
                </a:tc>
                <a:extLst>
                  <a:ext uri="{0D108BD9-81ED-4DB2-BD59-A6C34878D82A}">
                    <a16:rowId xmlns:a16="http://schemas.microsoft.com/office/drawing/2014/main" val="4053491912"/>
                  </a:ext>
                </a:extLst>
              </a:tr>
              <a:tr h="370840">
                <a:tc>
                  <a:txBody>
                    <a:bodyPr/>
                    <a:lstStyle/>
                    <a:p>
                      <a:r>
                        <a:rPr lang="en-GB" sz="1800" dirty="0">
                          <a:latin typeface="Arial" panose="020B0604020202020204" pitchFamily="34" charset="0"/>
                          <a:cs typeface="Arial" panose="020B0604020202020204" pitchFamily="34" charset="0"/>
                        </a:rPr>
                        <a:t>Interaction Designer</a:t>
                      </a:r>
                    </a:p>
                  </a:txBody>
                  <a:tcPr marL="91430" marR="91430" marT="43119" marB="43119"/>
                </a:tc>
                <a:tc>
                  <a:txBody>
                    <a:bodyPr/>
                    <a:lstStyle/>
                    <a:p>
                      <a:r>
                        <a:rPr lang="en-GB" sz="1800" dirty="0">
                          <a:latin typeface="Arial" panose="020B0604020202020204" pitchFamily="34" charset="0"/>
                          <a:cs typeface="Arial" panose="020B0604020202020204" pitchFamily="34" charset="0"/>
                        </a:rPr>
                        <a:t>Uses information about user’s goals and requirements to design processes and interactions between them (UML)</a:t>
                      </a:r>
                    </a:p>
                  </a:txBody>
                  <a:tcPr marL="91435" marR="91435" marT="45312" marB="45312"/>
                </a:tc>
                <a:extLst>
                  <a:ext uri="{0D108BD9-81ED-4DB2-BD59-A6C34878D82A}">
                    <a16:rowId xmlns:a16="http://schemas.microsoft.com/office/drawing/2014/main" val="3694534714"/>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a:extLst>
              <a:ext uri="{FF2B5EF4-FFF2-40B4-BE49-F238E27FC236}">
                <a16:creationId xmlns:a16="http://schemas.microsoft.com/office/drawing/2014/main" id="{BD1017FA-E2C0-4B1A-6336-3C9309AE876D}"/>
              </a:ext>
            </a:extLst>
          </p:cNvPr>
          <p:cNvSpPr>
            <a:spLocks noGrp="1" noChangeArrowheads="1"/>
          </p:cNvSpPr>
          <p:nvPr>
            <p:ph type="title"/>
          </p:nvPr>
        </p:nvSpPr>
        <p:spPr/>
        <p:txBody>
          <a:bodyPr/>
          <a:lstStyle/>
          <a:p>
            <a:pPr eaLnBrk="1" hangingPunct="1"/>
            <a:r>
              <a:rPr lang="en-US" altLang="en-US" dirty="0"/>
              <a:t>Summary </a:t>
            </a:r>
          </a:p>
        </p:txBody>
      </p:sp>
      <p:sp>
        <p:nvSpPr>
          <p:cNvPr id="55299" name="Rectangle 5">
            <a:extLst>
              <a:ext uri="{FF2B5EF4-FFF2-40B4-BE49-F238E27FC236}">
                <a16:creationId xmlns:a16="http://schemas.microsoft.com/office/drawing/2014/main" id="{5A67E5C7-DAB9-F7FD-ADC6-2928FA5BE14E}"/>
              </a:ext>
            </a:extLst>
          </p:cNvPr>
          <p:cNvSpPr>
            <a:spLocks noGrp="1" noChangeArrowheads="1"/>
          </p:cNvSpPr>
          <p:nvPr>
            <p:ph idx="1"/>
          </p:nvPr>
        </p:nvSpPr>
        <p:spPr>
          <a:xfrm>
            <a:off x="0" y="1412776"/>
            <a:ext cx="9040812" cy="4824413"/>
          </a:xfrm>
        </p:spPr>
        <p:txBody>
          <a:bodyPr/>
          <a:lstStyle/>
          <a:p>
            <a:pPr lvl="1" eaLnBrk="1" hangingPunct="1"/>
            <a:r>
              <a:rPr lang="en-GB" altLang="en-US" sz="1800" dirty="0">
                <a:solidFill>
                  <a:schemeClr val="accent1"/>
                </a:solidFill>
                <a:latin typeface="Arial" panose="020B0604020202020204" pitchFamily="34" charset="0"/>
              </a:rPr>
              <a:t>Software security has become one of the critical topics in software engineering. Secure SDLC methods are developed in order to integrate security into all stages of software development.  It has been proved to be better approach to after-the fact security solutions</a:t>
            </a:r>
          </a:p>
          <a:p>
            <a:pPr lvl="1" eaLnBrk="1" hangingPunct="1"/>
            <a:r>
              <a:rPr lang="en-GB" altLang="en-US" sz="1800" dirty="0">
                <a:solidFill>
                  <a:schemeClr val="accent1"/>
                </a:solidFill>
                <a:latin typeface="Arial" panose="020B0604020202020204" pitchFamily="34" charset="0"/>
              </a:rPr>
              <a:t>Project management is a major topic in software engineering which helps to balance changes in projects.</a:t>
            </a:r>
          </a:p>
          <a:p>
            <a:pPr lvl="1" eaLnBrk="1" hangingPunct="1"/>
            <a:r>
              <a:rPr lang="en-GB" altLang="en-US" sz="1800" dirty="0">
                <a:solidFill>
                  <a:schemeClr val="accent1"/>
                </a:solidFill>
                <a:latin typeface="Arial" panose="020B0604020202020204" pitchFamily="34" charset="0"/>
              </a:rPr>
              <a:t>Project management include many tasks such as planning, estimation, organising, monitoring and etc.</a:t>
            </a:r>
          </a:p>
          <a:p>
            <a:pPr lvl="1" eaLnBrk="1" hangingPunct="1"/>
            <a:r>
              <a:rPr lang="en-GB" altLang="en-US" sz="1800" dirty="0">
                <a:solidFill>
                  <a:schemeClr val="accent1"/>
                </a:solidFill>
                <a:latin typeface="Arial" panose="020B0604020202020204" pitchFamily="34" charset="0"/>
              </a:rPr>
              <a:t> Project planning as one of the main tasks of project management involve defining project’s tasks, estimating efforts for them and allocating team members to tasks</a:t>
            </a:r>
          </a:p>
          <a:p>
            <a:pPr lvl="1" eaLnBrk="1" hangingPunct="1"/>
            <a:r>
              <a:rPr lang="en-GB" altLang="en-US" sz="1800" dirty="0">
                <a:solidFill>
                  <a:schemeClr val="accent1"/>
                </a:solidFill>
                <a:latin typeface="Arial" panose="020B0604020202020204" pitchFamily="34" charset="0"/>
              </a:rPr>
              <a:t>When allocating tasks to team, it is important to organise development teams according to SE model used, Waterfall or Agile. The difference in nature of these models affect the way tasks and teams are structure.</a:t>
            </a:r>
          </a:p>
          <a:p>
            <a:pPr lvl="1" eaLnBrk="1" hangingPunct="1"/>
            <a:r>
              <a:rPr lang="en-GB" altLang="en-US" sz="1800" dirty="0">
                <a:solidFill>
                  <a:schemeClr val="accent1"/>
                </a:solidFill>
                <a:latin typeface="Arial" panose="020B0604020202020204" pitchFamily="34" charset="0"/>
              </a:rPr>
              <a:t> This topic along with the previous is providing fundamental concepts and practices in software engineering, opening the door to the following topics.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55299">
                                            <p:txEl>
                                              <p:pRg st="1" end="1"/>
                                            </p:txEl>
                                          </p:spTgt>
                                        </p:tgtEl>
                                        <p:attrNameLst>
                                          <p:attrName>style.visibility</p:attrName>
                                        </p:attrNameLst>
                                      </p:cBhvr>
                                      <p:to>
                                        <p:strVal val="visible"/>
                                      </p:to>
                                    </p:set>
                                    <p:anim calcmode="lin" valueType="num">
                                      <p:cBhvr additive="base">
                                        <p:cTn id="11" dur="500" fill="hold"/>
                                        <p:tgtEl>
                                          <p:spTgt spid="5529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52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55299">
                                            <p:txEl>
                                              <p:pRg st="2" end="2"/>
                                            </p:txEl>
                                          </p:spTgt>
                                        </p:tgtEl>
                                        <p:attrNameLst>
                                          <p:attrName>style.visibility</p:attrName>
                                        </p:attrNameLst>
                                      </p:cBhvr>
                                      <p:to>
                                        <p:strVal val="visible"/>
                                      </p:to>
                                    </p:set>
                                    <p:anim calcmode="lin" valueType="num">
                                      <p:cBhvr additive="base">
                                        <p:cTn id="17" dur="500" fill="hold"/>
                                        <p:tgtEl>
                                          <p:spTgt spid="5529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52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55299">
                                            <p:txEl>
                                              <p:pRg st="3" end="3"/>
                                            </p:txEl>
                                          </p:spTgt>
                                        </p:tgtEl>
                                        <p:attrNameLst>
                                          <p:attrName>style.visibility</p:attrName>
                                        </p:attrNameLst>
                                      </p:cBhvr>
                                      <p:to>
                                        <p:strVal val="visible"/>
                                      </p:to>
                                    </p:set>
                                    <p:anim calcmode="lin" valueType="num">
                                      <p:cBhvr additive="base">
                                        <p:cTn id="23" dur="500" fill="hold"/>
                                        <p:tgtEl>
                                          <p:spTgt spid="5529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52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55299">
                                            <p:txEl>
                                              <p:pRg st="4" end="4"/>
                                            </p:txEl>
                                          </p:spTgt>
                                        </p:tgtEl>
                                        <p:attrNameLst>
                                          <p:attrName>style.visibility</p:attrName>
                                        </p:attrNameLst>
                                      </p:cBhvr>
                                      <p:to>
                                        <p:strVal val="visible"/>
                                      </p:to>
                                    </p:set>
                                    <p:anim calcmode="lin" valueType="num">
                                      <p:cBhvr additive="base">
                                        <p:cTn id="29" dur="500" fill="hold"/>
                                        <p:tgtEl>
                                          <p:spTgt spid="55299">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52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55299">
                                            <p:txEl>
                                              <p:pRg st="5" end="5"/>
                                            </p:txEl>
                                          </p:spTgt>
                                        </p:tgtEl>
                                        <p:attrNameLst>
                                          <p:attrName>style.visibility</p:attrName>
                                        </p:attrNameLst>
                                      </p:cBhvr>
                                      <p:to>
                                        <p:strVal val="visible"/>
                                      </p:to>
                                    </p:set>
                                    <p:anim calcmode="lin" valueType="num">
                                      <p:cBhvr additive="base">
                                        <p:cTn id="35" dur="500" fill="hold"/>
                                        <p:tgtEl>
                                          <p:spTgt spid="55299">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529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6">
            <a:extLst>
              <a:ext uri="{FF2B5EF4-FFF2-40B4-BE49-F238E27FC236}">
                <a16:creationId xmlns:a16="http://schemas.microsoft.com/office/drawing/2014/main" id="{97BCEC9F-E68B-FCE2-65D4-574F6B4C247D}"/>
              </a:ext>
            </a:extLst>
          </p:cNvPr>
          <p:cNvSpPr>
            <a:spLocks noGrp="1" noChangeArrowheads="1"/>
          </p:cNvSpPr>
          <p:nvPr>
            <p:ph type="title"/>
          </p:nvPr>
        </p:nvSpPr>
        <p:spPr/>
        <p:txBody>
          <a:bodyPr/>
          <a:lstStyle/>
          <a:p>
            <a:pPr eaLnBrk="1" hangingPunct="1"/>
            <a:r>
              <a:rPr lang="en-US" altLang="en-US"/>
              <a:t>Quiz  </a:t>
            </a:r>
          </a:p>
        </p:txBody>
      </p:sp>
      <p:sp>
        <p:nvSpPr>
          <p:cNvPr id="51203" name="Rectangle 7">
            <a:extLst>
              <a:ext uri="{FF2B5EF4-FFF2-40B4-BE49-F238E27FC236}">
                <a16:creationId xmlns:a16="http://schemas.microsoft.com/office/drawing/2014/main" id="{9845D5F8-30E0-29A8-7C81-CCF31BBCDE3F}"/>
              </a:ext>
            </a:extLst>
          </p:cNvPr>
          <p:cNvSpPr>
            <a:spLocks noGrp="1" noChangeArrowheads="1"/>
          </p:cNvSpPr>
          <p:nvPr>
            <p:ph idx="1"/>
          </p:nvPr>
        </p:nvSpPr>
        <p:spPr>
          <a:xfrm>
            <a:off x="142875" y="1557338"/>
            <a:ext cx="8856663" cy="4319587"/>
          </a:xfrm>
        </p:spPr>
        <p:txBody>
          <a:bodyPr/>
          <a:lstStyle/>
          <a:p>
            <a:pPr marL="457200" indent="-457200">
              <a:buFont typeface="Wingdings" panose="05000000000000000000" pitchFamily="2" charset="2"/>
              <a:buChar char="v"/>
            </a:pPr>
            <a:r>
              <a:rPr lang="en-GB" altLang="en-US" sz="2000">
                <a:latin typeface="Arial" panose="020B0604020202020204" pitchFamily="34" charset="0"/>
                <a:cs typeface="Arial" panose="020B0604020202020204" pitchFamily="34" charset="0"/>
              </a:rPr>
              <a:t>True or False?</a:t>
            </a:r>
          </a:p>
          <a:p>
            <a:pPr marL="901700" lvl="1" indent="-457200">
              <a:buFont typeface="Gill Sans" charset="0"/>
              <a:buAutoNum type="alphaLcParenR"/>
            </a:pPr>
            <a:r>
              <a:rPr lang="en-GB" altLang="en-US" sz="2000">
                <a:latin typeface="Arial" panose="020B0604020202020204" pitchFamily="34" charset="0"/>
                <a:cs typeface="Arial" panose="020B0604020202020204" pitchFamily="34" charset="0"/>
              </a:rPr>
              <a:t> project planning is one of the tasks in feasibility study stage</a:t>
            </a:r>
          </a:p>
          <a:p>
            <a:pPr marL="901700" lvl="1" indent="-457200">
              <a:buFont typeface="Gill Sans" charset="0"/>
              <a:buAutoNum type="alphaLcParenR"/>
            </a:pPr>
            <a:r>
              <a:rPr lang="en-GB" altLang="en-US" sz="2000">
                <a:latin typeface="Arial" panose="020B0604020202020204" pitchFamily="34" charset="0"/>
                <a:cs typeface="Arial" panose="020B0604020202020204" pitchFamily="34" charset="0"/>
              </a:rPr>
              <a:t> coding is a stage occurring after design in SDLC</a:t>
            </a:r>
          </a:p>
          <a:p>
            <a:pPr marL="901700" lvl="1" indent="-457200">
              <a:buFont typeface="Gill Sans" charset="0"/>
              <a:buAutoNum type="alphaLcParenR"/>
            </a:pPr>
            <a:r>
              <a:rPr lang="en-GB" altLang="en-US" sz="2000">
                <a:latin typeface="Arial" panose="020B0604020202020204" pitchFamily="34" charset="0"/>
                <a:cs typeface="Arial" panose="020B0604020202020204" pitchFamily="34" charset="0"/>
              </a:rPr>
              <a:t> Software re-use is an approach in software engineering which benefits the time, budget and efforts</a:t>
            </a:r>
          </a:p>
          <a:p>
            <a:pPr marL="901700" lvl="1" indent="-457200">
              <a:buFont typeface="Gill Sans" charset="0"/>
              <a:buAutoNum type="alphaLcParenR"/>
            </a:pPr>
            <a:r>
              <a:rPr lang="en-GB" altLang="en-US" sz="2000">
                <a:latin typeface="Arial" panose="020B0604020202020204" pitchFamily="34" charset="0"/>
                <a:cs typeface="Arial" panose="020B0604020202020204" pitchFamily="34" charset="0"/>
              </a:rPr>
              <a:t> time and cost are fixed in waterfall model while scope is flexible</a:t>
            </a:r>
          </a:p>
          <a:p>
            <a:pPr marL="457200" indent="-457200">
              <a:buFont typeface="Wingdings" panose="05000000000000000000" pitchFamily="2" charset="2"/>
              <a:buChar char="v"/>
            </a:pPr>
            <a:endParaRPr lang="en-GB" altLang="en-US" sz="2200">
              <a:latin typeface="Arial" panose="020B0604020202020204" pitchFamily="34" charset="0"/>
              <a:cs typeface="Arial" panose="020B0604020202020204" pitchFamily="34" charset="0"/>
            </a:endParaRPr>
          </a:p>
          <a:p>
            <a:pPr marL="457200" indent="-457200">
              <a:buFont typeface="Wingdings" panose="05000000000000000000" pitchFamily="2" charset="2"/>
              <a:buChar char="v"/>
            </a:pPr>
            <a:r>
              <a:rPr lang="en-GB" altLang="en-US" sz="2200">
                <a:latin typeface="Arial" panose="020B0604020202020204" pitchFamily="34" charset="0"/>
                <a:cs typeface="Arial" panose="020B0604020202020204" pitchFamily="34" charset="0"/>
              </a:rPr>
              <a:t> Fill the blanks:</a:t>
            </a:r>
          </a:p>
          <a:p>
            <a:pPr marL="901700" lvl="1" indent="-457200">
              <a:buFont typeface="Gill Sans" charset="0"/>
              <a:buAutoNum type="alphaLcParenR" startAt="5"/>
            </a:pPr>
            <a:r>
              <a:rPr lang="en-GB" altLang="en-US" sz="2000">
                <a:latin typeface="Arial" panose="020B0604020202020204" pitchFamily="34" charset="0"/>
                <a:cs typeface="Arial" panose="020B0604020202020204" pitchFamily="34" charset="0"/>
              </a:rPr>
              <a:t> CIA Triad is about -----------, -------------, and --------------.</a:t>
            </a:r>
          </a:p>
          <a:p>
            <a:pPr marL="901700" lvl="1" indent="-457200">
              <a:buFont typeface="Gill Sans" charset="0"/>
              <a:buAutoNum type="alphaLcParenR" startAt="5"/>
            </a:pPr>
            <a:r>
              <a:rPr lang="en-GB" altLang="en-US" sz="2000">
                <a:latin typeface="Arial" panose="020B0604020202020204" pitchFamily="34" charset="0"/>
                <a:cs typeface="Arial" panose="020B0604020202020204" pitchFamily="34" charset="0"/>
              </a:rPr>
              <a:t> development teams in agile projects are -------------------.</a:t>
            </a:r>
          </a:p>
          <a:p>
            <a:pPr marL="901700" lvl="1" indent="-457200">
              <a:buFont typeface="Gill Sans" charset="0"/>
              <a:buAutoNum type="alphaLcParenR" startAt="5"/>
            </a:pPr>
            <a:r>
              <a:rPr lang="en-GB" altLang="en-US" sz="2000">
                <a:latin typeface="Arial" panose="020B0604020202020204" pitchFamily="34" charset="0"/>
                <a:cs typeface="Arial" panose="020B0604020202020204" pitchFamily="34" charset="0"/>
              </a:rPr>
              <a:t> project managers list ------------- and ------------ in project planning.</a:t>
            </a:r>
          </a:p>
          <a:p>
            <a:pPr marL="901700" lvl="1" indent="-457200">
              <a:buFont typeface="Gill Sans" charset="0"/>
              <a:buAutoNum type="alphaLcParenR" startAt="5"/>
            </a:pPr>
            <a:r>
              <a:rPr lang="en-GB" altLang="en-US" sz="2000">
                <a:latin typeface="Arial" panose="020B0604020202020204" pitchFamily="34" charset="0"/>
                <a:cs typeface="Arial" panose="020B0604020202020204" pitchFamily="34" charset="0"/>
              </a:rPr>
              <a:t>Project managers estimate ------------ ,------------and -----------of the project.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a:extLst>
              <a:ext uri="{FF2B5EF4-FFF2-40B4-BE49-F238E27FC236}">
                <a16:creationId xmlns:a16="http://schemas.microsoft.com/office/drawing/2014/main" id="{AC0B6B52-ABDF-AE01-D81F-859D73D35B5A}"/>
              </a:ext>
            </a:extLst>
          </p:cNvPr>
          <p:cNvSpPr>
            <a:spLocks noGrp="1" noChangeArrowheads="1"/>
          </p:cNvSpPr>
          <p:nvPr>
            <p:ph type="title"/>
          </p:nvPr>
        </p:nvSpPr>
        <p:spPr/>
        <p:txBody>
          <a:bodyPr/>
          <a:lstStyle/>
          <a:p>
            <a:pPr eaLnBrk="1" hangingPunct="1"/>
            <a:r>
              <a:rPr lang="en-US" altLang="en-US"/>
              <a:t>The Unit Roadmap – Next Lesson</a:t>
            </a:r>
          </a:p>
        </p:txBody>
      </p:sp>
      <p:sp>
        <p:nvSpPr>
          <p:cNvPr id="11267" name="Rectangle 5">
            <a:extLst>
              <a:ext uri="{FF2B5EF4-FFF2-40B4-BE49-F238E27FC236}">
                <a16:creationId xmlns:a16="http://schemas.microsoft.com/office/drawing/2014/main" id="{AD685A7D-3C38-0905-1FED-9E3AD9CA11BF}"/>
              </a:ext>
            </a:extLst>
          </p:cNvPr>
          <p:cNvSpPr>
            <a:spLocks noGrp="1" noChangeArrowheads="1"/>
          </p:cNvSpPr>
          <p:nvPr>
            <p:ph idx="1"/>
          </p:nvPr>
        </p:nvSpPr>
        <p:spPr>
          <a:xfrm>
            <a:off x="107950" y="1258888"/>
            <a:ext cx="8856663" cy="4906963"/>
          </a:xfrm>
        </p:spPr>
        <p:txBody>
          <a:bodyPr/>
          <a:lstStyle/>
          <a:p>
            <a:pPr lvl="1" eaLnBrk="1" hangingPunct="1">
              <a:defRPr/>
            </a:pPr>
            <a:r>
              <a:rPr lang="en-GB" altLang="en-US" sz="2000" dirty="0">
                <a:latin typeface="Arial" panose="020B0604020202020204" pitchFamily="34" charset="0"/>
              </a:rPr>
              <a:t>Topic 1: Introduction to Software Engineering Module </a:t>
            </a:r>
          </a:p>
          <a:p>
            <a:pPr lvl="1" algn="just" eaLnBrk="1" hangingPunct="1">
              <a:defRPr/>
            </a:pPr>
            <a:r>
              <a:rPr lang="en-GB" altLang="en-US" sz="2000" dirty="0">
                <a:latin typeface="Arial" panose="020B0604020202020204" pitchFamily="34" charset="0"/>
              </a:rPr>
              <a:t>Topic 2: </a:t>
            </a:r>
            <a:r>
              <a:rPr lang="en-GB" sz="2000" dirty="0">
                <a:latin typeface="Arial" panose="020B0604020202020204" pitchFamily="34" charset="0"/>
                <a:ea typeface="Calibri" panose="020F0502020204030204" pitchFamily="34" charset="0"/>
              </a:rPr>
              <a:t>Introduction to Software Engineering Key Practices and Principles</a:t>
            </a:r>
            <a:endParaRPr lang="en-GB" altLang="en-US" sz="2000" dirty="0">
              <a:latin typeface="Arial" panose="020B0604020202020204" pitchFamily="34" charset="0"/>
            </a:endParaRPr>
          </a:p>
          <a:p>
            <a:pPr lvl="1" eaLnBrk="1" hangingPunct="1">
              <a:defRPr/>
            </a:pPr>
            <a:r>
              <a:rPr lang="en-GB" altLang="en-US" sz="2000" b="1" dirty="0">
                <a:highlight>
                  <a:srgbClr val="00FFFF"/>
                </a:highlight>
                <a:latin typeface="Arial" panose="020B0604020202020204" pitchFamily="34" charset="0"/>
              </a:rPr>
              <a:t>Topic 3: </a:t>
            </a:r>
            <a:r>
              <a:rPr lang="en-GB" sz="2000" b="1" dirty="0">
                <a:highlight>
                  <a:srgbClr val="00FFFF"/>
                </a:highlight>
                <a:latin typeface="Arial" panose="020B0604020202020204" pitchFamily="34" charset="0"/>
                <a:ea typeface="Calibri" panose="020F0502020204030204" pitchFamily="34" charset="0"/>
              </a:rPr>
              <a:t>Software Development Life Cycle Models</a:t>
            </a:r>
            <a:endParaRPr lang="en-GB" altLang="en-US" sz="2000" b="1" dirty="0">
              <a:highlight>
                <a:srgbClr val="00FFFF"/>
              </a:highlight>
              <a:latin typeface="Arial" panose="020B0604020202020204" pitchFamily="34" charset="0"/>
            </a:endParaRPr>
          </a:p>
          <a:p>
            <a:pPr lvl="1" eaLnBrk="1" hangingPunct="1">
              <a:defRPr/>
            </a:pPr>
            <a:r>
              <a:rPr lang="en-GB" altLang="en-US" sz="2000" dirty="0">
                <a:latin typeface="Arial" panose="020B0604020202020204" pitchFamily="34" charset="0"/>
              </a:rPr>
              <a:t>Topic 4: Requirement Engineering</a:t>
            </a:r>
          </a:p>
          <a:p>
            <a:pPr lvl="1" eaLnBrk="1" hangingPunct="1">
              <a:defRPr/>
            </a:pPr>
            <a:r>
              <a:rPr lang="en-GB" altLang="en-US" sz="2000" dirty="0">
                <a:latin typeface="Arial" panose="020B0604020202020204" pitchFamily="34" charset="0"/>
              </a:rPr>
              <a:t>Topic 5: System Modelling &amp; Design  </a:t>
            </a:r>
          </a:p>
          <a:p>
            <a:pPr lvl="1" eaLnBrk="1" hangingPunct="1">
              <a:defRPr/>
            </a:pPr>
            <a:r>
              <a:rPr lang="en-GB" altLang="en-US" sz="2000" dirty="0">
                <a:latin typeface="Arial" panose="020B0604020202020204" pitchFamily="34" charset="0"/>
              </a:rPr>
              <a:t>Topic 6: Software Implementation &amp; Testing</a:t>
            </a:r>
          </a:p>
          <a:p>
            <a:pPr lvl="1" eaLnBrk="1" hangingPunct="1">
              <a:defRPr/>
            </a:pPr>
            <a:r>
              <a:rPr lang="en-GB" altLang="en-US" sz="2000" dirty="0">
                <a:latin typeface="Arial" panose="020B0604020202020204" pitchFamily="34" charset="0"/>
              </a:rPr>
              <a:t>Topic 7: System Dependency &amp; Security</a:t>
            </a:r>
          </a:p>
          <a:p>
            <a:pPr lvl="1" eaLnBrk="1" hangingPunct="1">
              <a:defRPr/>
            </a:pPr>
            <a:r>
              <a:rPr lang="en-GB" altLang="en-US" sz="2000" dirty="0">
                <a:latin typeface="Arial" panose="020B0604020202020204" pitchFamily="34" charset="0"/>
              </a:rPr>
              <a:t>Topic 8: Project Management</a:t>
            </a:r>
          </a:p>
          <a:p>
            <a:pPr lvl="1" eaLnBrk="1" hangingPunct="1">
              <a:defRPr/>
            </a:pPr>
            <a:r>
              <a:rPr lang="en-GB" altLang="en-US" sz="2000" dirty="0">
                <a:latin typeface="Arial" panose="020B0604020202020204" pitchFamily="34" charset="0"/>
              </a:rPr>
              <a:t>Topic 9: Mini Project 1</a:t>
            </a:r>
          </a:p>
          <a:p>
            <a:pPr lvl="1" eaLnBrk="1" hangingPunct="1">
              <a:defRPr/>
            </a:pPr>
            <a:r>
              <a:rPr lang="en-GB" altLang="en-US" sz="2000" dirty="0">
                <a:latin typeface="Arial" panose="020B0604020202020204" pitchFamily="34" charset="0"/>
              </a:rPr>
              <a:t>Topic 10: Mini Project 2</a:t>
            </a:r>
          </a:p>
          <a:p>
            <a:pPr lvl="1" eaLnBrk="1" hangingPunct="1">
              <a:defRPr/>
            </a:pPr>
            <a:r>
              <a:rPr lang="en-GB" altLang="en-US" sz="2000" dirty="0">
                <a:latin typeface="Arial" panose="020B0604020202020204" pitchFamily="34" charset="0"/>
              </a:rPr>
              <a:t>Topic 11: Mini Project 3</a:t>
            </a:r>
          </a:p>
          <a:p>
            <a:pPr lvl="1" eaLnBrk="1" hangingPunct="1">
              <a:defRPr/>
            </a:pPr>
            <a:r>
              <a:rPr lang="en-GB" altLang="en-US" sz="2000" dirty="0">
                <a:latin typeface="Arial" panose="020B0604020202020204" pitchFamily="34" charset="0"/>
              </a:rPr>
              <a:t>Topic 12: Mini Project 4</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6524E6A9-FE43-6002-14A2-F047F32D9639}"/>
                  </a:ext>
                </a:extLst>
              </p14:cNvPr>
              <p14:cNvContentPartPr/>
              <p14:nvPr/>
            </p14:nvContentPartPr>
            <p14:xfrm>
              <a:off x="11716148" y="6440318"/>
              <a:ext cx="25560" cy="65880"/>
            </p14:xfrm>
          </p:contentPart>
        </mc:Choice>
        <mc:Fallback>
          <p:pic>
            <p:nvPicPr>
              <p:cNvPr id="2" name="Ink 1">
                <a:extLst>
                  <a:ext uri="{FF2B5EF4-FFF2-40B4-BE49-F238E27FC236}">
                    <a16:creationId xmlns:a16="http://schemas.microsoft.com/office/drawing/2014/main" id="{6524E6A9-FE43-6002-14A2-F047F32D9639}"/>
                  </a:ext>
                </a:extLst>
              </p:cNvPr>
              <p:cNvPicPr/>
              <p:nvPr/>
            </p:nvPicPr>
            <p:blipFill>
              <a:blip r:embed="rId4"/>
              <a:stretch>
                <a:fillRect/>
              </a:stretch>
            </p:blipFill>
            <p:spPr>
              <a:xfrm>
                <a:off x="11707148" y="6431318"/>
                <a:ext cx="43200" cy="83520"/>
              </a:xfrm>
              <a:prstGeom prst="rect">
                <a:avLst/>
              </a:prstGeom>
            </p:spPr>
          </p:pic>
        </mc:Fallback>
      </mc:AlternateContent>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7BA69E9D-AE21-C0FC-B730-5C7B7FA60E10}"/>
              </a:ext>
            </a:extLst>
          </p:cNvPr>
          <p:cNvSpPr>
            <a:spLocks noGrp="1" noChangeArrowheads="1"/>
          </p:cNvSpPr>
          <p:nvPr>
            <p:ph type="title"/>
          </p:nvPr>
        </p:nvSpPr>
        <p:spPr/>
        <p:txBody>
          <a:bodyPr/>
          <a:lstStyle/>
          <a:p>
            <a:r>
              <a:rPr lang="en-GB" altLang="en-US"/>
              <a:t>Next Session</a:t>
            </a:r>
          </a:p>
        </p:txBody>
      </p:sp>
      <p:sp>
        <p:nvSpPr>
          <p:cNvPr id="3" name="Content Placeholder 2">
            <a:extLst>
              <a:ext uri="{FF2B5EF4-FFF2-40B4-BE49-F238E27FC236}">
                <a16:creationId xmlns:a16="http://schemas.microsoft.com/office/drawing/2014/main" id="{617DC339-85C7-6023-9B45-F0A0CCD97DAE}"/>
              </a:ext>
            </a:extLst>
          </p:cNvPr>
          <p:cNvSpPr>
            <a:spLocks noGrp="1"/>
          </p:cNvSpPr>
          <p:nvPr>
            <p:ph idx="1"/>
          </p:nvPr>
        </p:nvSpPr>
        <p:spPr>
          <a:xfrm>
            <a:off x="67468" y="1412776"/>
            <a:ext cx="8856663" cy="4393034"/>
          </a:xfrm>
        </p:spPr>
        <p:txBody>
          <a:bodyPr/>
          <a:lstStyle/>
          <a:p>
            <a:pPr lvl="1" algn="just" eaLnBrk="1" hangingPunct="1">
              <a:defRPr/>
            </a:pPr>
            <a:endParaRPr lang="en-GB" altLang="en-US" b="1" dirty="0">
              <a:highlight>
                <a:srgbClr val="FFFF00"/>
              </a:highlight>
              <a:latin typeface="Arial" panose="020B0604020202020204" pitchFamily="34" charset="0"/>
            </a:endParaRPr>
          </a:p>
          <a:p>
            <a:pPr marL="268287" lvl="1" indent="0" eaLnBrk="1" hangingPunct="1">
              <a:buFontTx/>
              <a:buNone/>
              <a:defRPr/>
            </a:pPr>
            <a:r>
              <a:rPr lang="en-GB" altLang="en-US" dirty="0">
                <a:solidFill>
                  <a:schemeClr val="accent1"/>
                </a:solidFill>
                <a:latin typeface="Arial" panose="020B0604020202020204" pitchFamily="34" charset="0"/>
              </a:rPr>
              <a:t>Topic 3: </a:t>
            </a:r>
            <a:r>
              <a:rPr lang="en-GB" dirty="0">
                <a:solidFill>
                  <a:schemeClr val="accent1"/>
                </a:solidFill>
                <a:latin typeface="Arial" panose="020B0604020202020204" pitchFamily="34" charset="0"/>
                <a:ea typeface="Calibri" panose="020F0502020204030204" pitchFamily="34" charset="0"/>
              </a:rPr>
              <a:t>Software Development Life Cycle Models</a:t>
            </a:r>
            <a:endParaRPr lang="en-GB" altLang="en-US" dirty="0">
              <a:solidFill>
                <a:schemeClr val="accent1"/>
              </a:solidFill>
              <a:latin typeface="Arial" panose="020B0604020202020204" pitchFamily="34" charset="0"/>
            </a:endParaRPr>
          </a:p>
          <a:p>
            <a:pPr marL="914400" lvl="1" indent="-457200" algn="just">
              <a:spcBef>
                <a:spcPts val="300"/>
              </a:spcBef>
              <a:spcAft>
                <a:spcPts val="300"/>
              </a:spcAft>
              <a:defRPr/>
            </a:pPr>
            <a:r>
              <a:rPr lang="en-GB" dirty="0">
                <a:solidFill>
                  <a:schemeClr val="accent1"/>
                </a:solidFill>
              </a:rPr>
              <a:t>To discuss different models for SDLC</a:t>
            </a:r>
          </a:p>
          <a:p>
            <a:pPr marL="914400" lvl="1" indent="-457200" algn="just">
              <a:spcBef>
                <a:spcPts val="300"/>
              </a:spcBef>
              <a:spcAft>
                <a:spcPts val="300"/>
              </a:spcAft>
              <a:defRPr/>
            </a:pPr>
            <a:r>
              <a:rPr lang="en-GB" dirty="0">
                <a:solidFill>
                  <a:schemeClr val="accent1"/>
                </a:solidFill>
              </a:rPr>
              <a:t>To be able to distinguishes between different SDLC models and choose the best appropriate to a project</a:t>
            </a:r>
          </a:p>
          <a:p>
            <a:pPr marL="914400" lvl="1" indent="-457200" algn="just">
              <a:spcBef>
                <a:spcPts val="300"/>
              </a:spcBef>
              <a:spcAft>
                <a:spcPts val="300"/>
              </a:spcAft>
              <a:defRPr/>
            </a:pPr>
            <a:r>
              <a:rPr lang="en-GB" dirty="0">
                <a:solidFill>
                  <a:schemeClr val="accent1"/>
                </a:solidFill>
              </a:rPr>
              <a:t>To get into more details of agile SDLC and how change is controlled in agile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21D90516-D2CF-321E-5164-4F0ACC7AA11D}"/>
              </a:ext>
            </a:extLst>
          </p:cNvPr>
          <p:cNvSpPr>
            <a:spLocks noGrp="1" noChangeArrowheads="1"/>
          </p:cNvSpPr>
          <p:nvPr>
            <p:ph type="title"/>
          </p:nvPr>
        </p:nvSpPr>
        <p:spPr/>
        <p:txBody>
          <a:bodyPr/>
          <a:lstStyle/>
          <a:p>
            <a:pPr eaLnBrk="1" hangingPunct="1"/>
            <a:r>
              <a:rPr lang="en-GB" altLang="en-US"/>
              <a:t>Learning Outcomes</a:t>
            </a:r>
            <a:endParaRPr lang="en-US" altLang="en-US"/>
          </a:p>
        </p:txBody>
      </p:sp>
      <p:sp>
        <p:nvSpPr>
          <p:cNvPr id="10243" name="Rectangle 5">
            <a:extLst>
              <a:ext uri="{FF2B5EF4-FFF2-40B4-BE49-F238E27FC236}">
                <a16:creationId xmlns:a16="http://schemas.microsoft.com/office/drawing/2014/main" id="{52995145-1122-BB30-CCBE-3189B1CE6166}"/>
              </a:ext>
            </a:extLst>
          </p:cNvPr>
          <p:cNvSpPr>
            <a:spLocks noGrp="1" noChangeArrowheads="1"/>
          </p:cNvSpPr>
          <p:nvPr>
            <p:ph idx="1"/>
          </p:nvPr>
        </p:nvSpPr>
        <p:spPr>
          <a:xfrm>
            <a:off x="82550" y="1484313"/>
            <a:ext cx="8856663" cy="4319587"/>
          </a:xfrm>
        </p:spPr>
        <p:txBody>
          <a:bodyPr/>
          <a:lstStyle/>
          <a:p>
            <a:pPr eaLnBrk="1" hangingPunct="1">
              <a:defRPr/>
            </a:pPr>
            <a:r>
              <a:rPr lang="en-GB" altLang="en-US" dirty="0"/>
              <a:t>By the end of this topic students will be able to:</a:t>
            </a:r>
          </a:p>
          <a:p>
            <a:pPr marL="457200" lvl="1" indent="0" algn="just">
              <a:spcBef>
                <a:spcPts val="300"/>
              </a:spcBef>
              <a:spcAft>
                <a:spcPts val="300"/>
              </a:spcAft>
              <a:buFontTx/>
              <a:buNone/>
              <a:defRPr/>
            </a:pPr>
            <a:endParaRPr lang="en-GB" altLang="en-US" sz="2000" dirty="0">
              <a:latin typeface="Arial" panose="020B0604020202020204" pitchFamily="34" charset="0"/>
              <a:ea typeface="Calibri" panose="020F0502020204030204" pitchFamily="34" charset="0"/>
              <a:cs typeface="Arial" panose="020B0604020202020204" pitchFamily="34" charset="0"/>
            </a:endParaRPr>
          </a:p>
          <a:p>
            <a:pPr marL="800100" lvl="1" indent="-342900" algn="just">
              <a:spcBef>
                <a:spcPts val="300"/>
              </a:spcBef>
              <a:spcAft>
                <a:spcPts val="300"/>
              </a:spcAft>
              <a:defRPr/>
            </a:pPr>
            <a:r>
              <a:rPr lang="en-GB" altLang="en-US" sz="2000" dirty="0">
                <a:latin typeface="Arial" panose="020B0604020202020204" pitchFamily="34" charset="0"/>
                <a:ea typeface="Calibri" panose="020F0502020204030204" pitchFamily="34" charset="0"/>
                <a:cs typeface="Arial" panose="020B0604020202020204" pitchFamily="34" charset="0"/>
              </a:rPr>
              <a:t>Describe the software product lifecycle </a:t>
            </a:r>
            <a:endParaRPr lang="en-GB" altLang="en-US" sz="2000" dirty="0">
              <a:latin typeface="Arial" panose="020B0604020202020204" pitchFamily="34" charset="0"/>
              <a:ea typeface="Calibri" panose="020F0502020204030204" pitchFamily="34" charset="0"/>
              <a:cs typeface="Times New Roman" panose="02020603050405020304" pitchFamily="18" charset="0"/>
            </a:endParaRPr>
          </a:p>
          <a:p>
            <a:pPr marL="800100" lvl="1" indent="-342900" algn="just">
              <a:spcBef>
                <a:spcPts val="300"/>
              </a:spcBef>
              <a:defRPr/>
            </a:pPr>
            <a:r>
              <a:rPr lang="en-GB" altLang="en-US" sz="2000" dirty="0">
                <a:latin typeface="Arial" panose="020B0604020202020204" pitchFamily="34" charset="0"/>
                <a:cs typeface="Times New Roman" panose="02020603050405020304" pitchFamily="18" charset="0"/>
              </a:rPr>
              <a:t>Explain why alternative software development lifecycles have been developed</a:t>
            </a:r>
          </a:p>
          <a:p>
            <a:pPr marL="800100" lvl="1" indent="-342900" algn="just">
              <a:spcBef>
                <a:spcPts val="300"/>
              </a:spcBef>
              <a:spcAft>
                <a:spcPts val="300"/>
              </a:spcAft>
              <a:defRPr/>
            </a:pPr>
            <a:r>
              <a:rPr lang="en-GB" altLang="en-US" sz="2000" dirty="0">
                <a:latin typeface="Arial" panose="020B0604020202020204" pitchFamily="34" charset="0"/>
                <a:cs typeface="Calibri" panose="020F0502020204030204" pitchFamily="34" charset="0"/>
              </a:rPr>
              <a:t>Discuss the role of requirements engineering, system modelling, testing, maintenance, reuse, project management, cyber security in software engineering.</a:t>
            </a:r>
          </a:p>
          <a:p>
            <a:pPr marL="800100" lvl="1" indent="-342900" algn="just">
              <a:spcBef>
                <a:spcPts val="300"/>
              </a:spcBef>
              <a:spcAft>
                <a:spcPts val="300"/>
              </a:spcAft>
              <a:defRPr/>
            </a:pPr>
            <a:r>
              <a:rPr lang="en-GB" altLang="en-US" sz="2000" dirty="0">
                <a:latin typeface="Arial" panose="020B0604020202020204" pitchFamily="34" charset="0"/>
                <a:cs typeface="Calibri" panose="020F0502020204030204" pitchFamily="34" charset="0"/>
              </a:rPr>
              <a:t>Explain software engineering design principles</a:t>
            </a:r>
            <a:endParaRPr lang="en-GB" altLang="en-US" sz="2000" dirty="0">
              <a:latin typeface="Arial" panose="020B0604020202020204" pitchFamily="34" charset="0"/>
            </a:endParaRPr>
          </a:p>
          <a:p>
            <a:pPr eaLnBrk="1" hangingPunct="1">
              <a:defRPr/>
            </a:pPr>
            <a:endParaRPr lang="en-US"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85CA86E5-84ED-1B0B-54FC-C3E8E291DE37}"/>
              </a:ext>
            </a:extLst>
          </p:cNvPr>
          <p:cNvSpPr>
            <a:spLocks noGrp="1" noChangeArrowheads="1"/>
          </p:cNvSpPr>
          <p:nvPr>
            <p:ph type="title"/>
          </p:nvPr>
        </p:nvSpPr>
        <p:spPr/>
        <p:txBody>
          <a:bodyPr/>
          <a:lstStyle/>
          <a:p>
            <a:r>
              <a:rPr lang="en-GB" altLang="en-US"/>
              <a:t>References</a:t>
            </a:r>
          </a:p>
        </p:txBody>
      </p:sp>
      <p:sp>
        <p:nvSpPr>
          <p:cNvPr id="46083" name="Content Placeholder 2">
            <a:extLst>
              <a:ext uri="{FF2B5EF4-FFF2-40B4-BE49-F238E27FC236}">
                <a16:creationId xmlns:a16="http://schemas.microsoft.com/office/drawing/2014/main" id="{08E70F59-D55F-9D51-DF59-A89B95BAAC19}"/>
              </a:ext>
            </a:extLst>
          </p:cNvPr>
          <p:cNvSpPr>
            <a:spLocks noGrp="1" noChangeArrowheads="1"/>
          </p:cNvSpPr>
          <p:nvPr>
            <p:ph idx="1"/>
          </p:nvPr>
        </p:nvSpPr>
        <p:spPr>
          <a:xfrm>
            <a:off x="107950" y="1258888"/>
            <a:ext cx="8856663" cy="4906962"/>
          </a:xfrm>
        </p:spPr>
        <p:txBody>
          <a:bodyPr/>
          <a:lstStyle/>
          <a:p>
            <a:pPr marL="342900" indent="-342900">
              <a:buFont typeface="Arial" panose="020B0604020202020204" pitchFamily="34" charset="0"/>
              <a:buChar char="•"/>
              <a:defRPr/>
            </a:pPr>
            <a:r>
              <a:rPr lang="en-GB" sz="2000" i="0" dirty="0">
                <a:latin typeface="Arial" panose="020B0604020202020204" pitchFamily="34" charset="0"/>
                <a:cs typeface="Arial" panose="020B0604020202020204" pitchFamily="34" charset="0"/>
              </a:rPr>
              <a:t> A guide to the Project Management Body of Knowledge (PMBOK guide) (2008). Newtown Square, PA: Project Management Institute. </a:t>
            </a:r>
          </a:p>
          <a:p>
            <a:pPr marL="342900" indent="-342900">
              <a:buFont typeface="Arial" panose="020B0604020202020204" pitchFamily="34" charset="0"/>
              <a:buChar char="•"/>
              <a:defRPr/>
            </a:pPr>
            <a:r>
              <a:rPr lang="en-GB" sz="2000" i="0" dirty="0">
                <a:latin typeface="Arial" panose="020B0604020202020204" pitchFamily="34" charset="0"/>
                <a:ea typeface="Calibri" panose="020F0502020204030204" pitchFamily="34" charset="0"/>
                <a:cs typeface="Arial" panose="020B0604020202020204" pitchFamily="34" charset="0"/>
              </a:rPr>
              <a:t>Hughes, B. (ed.). (2019) Project Management for IT-related projects, 3</a:t>
            </a:r>
            <a:r>
              <a:rPr lang="en-GB" sz="2000" i="0" baseline="30000" dirty="0">
                <a:latin typeface="Arial" panose="020B0604020202020204" pitchFamily="34" charset="0"/>
                <a:ea typeface="Calibri" panose="020F0502020204030204" pitchFamily="34" charset="0"/>
                <a:cs typeface="Arial" panose="020B0604020202020204" pitchFamily="34" charset="0"/>
              </a:rPr>
              <a:t>rd</a:t>
            </a:r>
            <a:r>
              <a:rPr lang="en-GB" sz="2000" i="0" dirty="0">
                <a:latin typeface="Arial" panose="020B0604020202020204" pitchFamily="34" charset="0"/>
                <a:ea typeface="Calibri" panose="020F0502020204030204" pitchFamily="34" charset="0"/>
                <a:cs typeface="Arial" panose="020B0604020202020204" pitchFamily="34" charset="0"/>
              </a:rPr>
              <a:t> </a:t>
            </a:r>
            <a:r>
              <a:rPr lang="en-GB" sz="2000" i="0" dirty="0" err="1">
                <a:latin typeface="Arial" panose="020B0604020202020204" pitchFamily="34" charset="0"/>
                <a:ea typeface="Calibri" panose="020F0502020204030204" pitchFamily="34" charset="0"/>
                <a:cs typeface="Arial" panose="020B0604020202020204" pitchFamily="34" charset="0"/>
              </a:rPr>
              <a:t>edn</a:t>
            </a:r>
            <a:r>
              <a:rPr lang="en-GB" sz="2000" i="0" dirty="0">
                <a:latin typeface="Arial" panose="020B0604020202020204" pitchFamily="34" charset="0"/>
                <a:ea typeface="Calibri" panose="020F0502020204030204" pitchFamily="34" charset="0"/>
                <a:cs typeface="Arial" panose="020B0604020202020204" pitchFamily="34" charset="0"/>
              </a:rPr>
              <a:t>. Swindon: BCS Learning &amp; Development.</a:t>
            </a:r>
          </a:p>
          <a:p>
            <a:pPr marL="342900" indent="-342900">
              <a:buFont typeface="Arial" panose="020B0604020202020204" pitchFamily="34" charset="0"/>
              <a:buChar char="•"/>
              <a:defRPr/>
            </a:pPr>
            <a:r>
              <a:rPr lang="en-GB" sz="2000" i="0" dirty="0">
                <a:latin typeface="Arial" panose="020B0604020202020204" pitchFamily="34" charset="0"/>
                <a:cs typeface="Arial" panose="020B0604020202020204" pitchFamily="34" charset="0"/>
              </a:rPr>
              <a:t>Jayaswal, B. (2021) Software quality metrics, Developer.com. Available at: https://www.developer.com/design/software-quality-metrics/ (Accessed: 28 February 2024). </a:t>
            </a:r>
          </a:p>
          <a:p>
            <a:pPr marL="342900" indent="-342900">
              <a:buFont typeface="Arial" panose="020B0604020202020204" pitchFamily="34" charset="0"/>
              <a:buChar char="•"/>
              <a:defRPr/>
            </a:pPr>
            <a:r>
              <a:rPr lang="en-GB" altLang="en-US" sz="2000" i="0" dirty="0">
                <a:latin typeface="Arial" panose="020B0604020202020204" pitchFamily="34" charset="0"/>
                <a:cs typeface="Arial" panose="020B0604020202020204" pitchFamily="34" charset="0"/>
              </a:rPr>
              <a:t>Martin, A., Rashid, A., </a:t>
            </a:r>
            <a:r>
              <a:rPr lang="en-GB" altLang="en-US" sz="2000" i="0" dirty="0" err="1">
                <a:latin typeface="Arial" panose="020B0604020202020204" pitchFamily="34" charset="0"/>
                <a:cs typeface="Arial" panose="020B0604020202020204" pitchFamily="34" charset="0"/>
              </a:rPr>
              <a:t>Chivers</a:t>
            </a:r>
            <a:r>
              <a:rPr lang="en-GB" altLang="en-US" sz="2000" i="0" dirty="0">
                <a:latin typeface="Arial" panose="020B0604020202020204" pitchFamily="34" charset="0"/>
                <a:cs typeface="Arial" panose="020B0604020202020204" pitchFamily="34" charset="0"/>
              </a:rPr>
              <a:t>, H., Schneider, S. and </a:t>
            </a:r>
            <a:r>
              <a:rPr lang="en-GB" altLang="en-US" sz="2000" i="0" dirty="0" err="1">
                <a:latin typeface="Arial" panose="020B0604020202020204" pitchFamily="34" charset="0"/>
                <a:cs typeface="Arial" panose="020B0604020202020204" pitchFamily="34" charset="0"/>
              </a:rPr>
              <a:t>Lupu</a:t>
            </a:r>
            <a:r>
              <a:rPr lang="en-GB" altLang="en-US" sz="2000" i="0" dirty="0">
                <a:latin typeface="Arial" panose="020B0604020202020204" pitchFamily="34" charset="0"/>
                <a:cs typeface="Arial" panose="020B0604020202020204" pitchFamily="34" charset="0"/>
              </a:rPr>
              <a:t>, E. (</a:t>
            </a:r>
            <a:r>
              <a:rPr lang="en-GB" altLang="en-US" sz="2000" i="0" dirty="0" err="1">
                <a:latin typeface="Arial" panose="020B0604020202020204" pitchFamily="34" charset="0"/>
                <a:cs typeface="Arial" panose="020B0604020202020204" pitchFamily="34" charset="0"/>
              </a:rPr>
              <a:t>n.d</a:t>
            </a:r>
            <a:r>
              <a:rPr lang="en-GB" altLang="en-US" sz="2000" i="0" dirty="0">
                <a:latin typeface="Arial" panose="020B0604020202020204" pitchFamily="34" charset="0"/>
                <a:cs typeface="Arial" panose="020B0604020202020204" pitchFamily="34" charset="0"/>
              </a:rPr>
              <a:t>).</a:t>
            </a:r>
            <a:r>
              <a:rPr lang="en-GB" altLang="en-US" sz="2000" dirty="0">
                <a:latin typeface="Arial" panose="020B0604020202020204" pitchFamily="34" charset="0"/>
                <a:cs typeface="Arial" panose="020B0604020202020204" pitchFamily="34" charset="0"/>
              </a:rPr>
              <a:t>Introduction to </a:t>
            </a:r>
            <a:r>
              <a:rPr lang="en-GB" altLang="en-US" sz="2000" dirty="0" err="1">
                <a:latin typeface="Arial" panose="020B0604020202020204" pitchFamily="34" charset="0"/>
                <a:cs typeface="Arial" panose="020B0604020202020204" pitchFamily="34" charset="0"/>
              </a:rPr>
              <a:t>CyBok</a:t>
            </a:r>
            <a:r>
              <a:rPr lang="en-GB" altLang="en-US" sz="2000" dirty="0">
                <a:latin typeface="Arial" panose="020B0604020202020204" pitchFamily="34" charset="0"/>
                <a:cs typeface="Arial" panose="020B0604020202020204" pitchFamily="34" charset="0"/>
              </a:rPr>
              <a:t> Knowledge Area Version</a:t>
            </a:r>
          </a:p>
          <a:p>
            <a:pPr marL="171450" indent="-171450">
              <a:buFont typeface="Arial" panose="020B0604020202020204" pitchFamily="34" charset="0"/>
              <a:buChar char="•"/>
              <a:defRPr/>
            </a:pPr>
            <a:r>
              <a:rPr lang="en-GB" altLang="en-US" sz="2000" i="0" dirty="0">
                <a:latin typeface="Arial" panose="020B0604020202020204" pitchFamily="34" charset="0"/>
                <a:cs typeface="Arial" panose="020B0604020202020204" pitchFamily="34" charset="0"/>
              </a:rPr>
              <a:t>  Sommerville, I. (2016), </a:t>
            </a:r>
            <a:r>
              <a:rPr lang="en-GB" altLang="en-US" sz="2000" dirty="0">
                <a:latin typeface="Arial" panose="020B0604020202020204" pitchFamily="34" charset="0"/>
                <a:cs typeface="Arial" panose="020B0604020202020204" pitchFamily="34" charset="0"/>
              </a:rPr>
              <a:t>Software Engineering</a:t>
            </a:r>
            <a:r>
              <a:rPr lang="en-GB" altLang="en-US" sz="2000" i="0" dirty="0">
                <a:latin typeface="Arial" panose="020B0604020202020204" pitchFamily="34" charset="0"/>
                <a:cs typeface="Arial" panose="020B0604020202020204" pitchFamily="34" charset="0"/>
              </a:rPr>
              <a:t>, 10</a:t>
            </a:r>
            <a:r>
              <a:rPr lang="en-GB" altLang="en-US" sz="2000" i="0" baseline="30000" dirty="0">
                <a:latin typeface="Arial" panose="020B0604020202020204" pitchFamily="34" charset="0"/>
                <a:cs typeface="Arial" panose="020B0604020202020204" pitchFamily="34" charset="0"/>
              </a:rPr>
              <a:t>th</a:t>
            </a:r>
            <a:r>
              <a:rPr lang="en-GB" altLang="en-US" sz="2000" i="0" dirty="0">
                <a:latin typeface="Arial" panose="020B0604020202020204" pitchFamily="34" charset="0"/>
                <a:cs typeface="Arial" panose="020B0604020202020204" pitchFamily="34" charset="0"/>
              </a:rPr>
              <a:t> edition</a:t>
            </a:r>
          </a:p>
          <a:p>
            <a:pPr marL="0" indent="0">
              <a:defRPr/>
            </a:pPr>
            <a:endParaRPr lang="en-GB" altLang="en-US" sz="2000" i="0" dirty="0">
              <a:latin typeface="Arial" panose="020B0604020202020204" pitchFamily="34" charset="0"/>
              <a:cs typeface="Arial" panose="020B0604020202020204" pitchFamily="34" charset="0"/>
            </a:endParaRPr>
          </a:p>
          <a:p>
            <a:pPr>
              <a:defRPr/>
            </a:pPr>
            <a:endParaRPr lang="en-GB" altLang="en-US" sz="2000" i="0" dirty="0">
              <a:latin typeface="Arial" panose="020B0604020202020204" pitchFamily="34" charset="0"/>
              <a:cs typeface="Arial" panose="020B0604020202020204" pitchFamily="34" charset="0"/>
            </a:endParaRPr>
          </a:p>
          <a:p>
            <a:pPr>
              <a:defRPr/>
            </a:pPr>
            <a:endParaRPr lang="en-GB" altLang="en-US" sz="2000" i="0" dirty="0">
              <a:latin typeface="Arial" panose="020B0604020202020204" pitchFamily="34" charset="0"/>
              <a:cs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91FED709-46D5-69E5-7F9E-00AB0F1EFC5F}"/>
              </a:ext>
            </a:extLst>
          </p:cNvPr>
          <p:cNvSpPr>
            <a:spLocks noGrp="1" noChangeArrowheads="1"/>
          </p:cNvSpPr>
          <p:nvPr>
            <p:ph type="ctrTitle"/>
          </p:nvPr>
        </p:nvSpPr>
        <p:spPr>
          <a:xfrm>
            <a:off x="685800" y="2286000"/>
            <a:ext cx="7772400" cy="1143000"/>
          </a:xfrm>
        </p:spPr>
        <p:txBody>
          <a:bodyPr/>
          <a:lstStyle/>
          <a:p>
            <a:pPr eaLnBrk="1" hangingPunct="1"/>
            <a:r>
              <a:rPr lang="en-GB" altLang="en-US"/>
              <a:t>Topic 2 – Introduction to Software Engineering Key Principles and Practices</a:t>
            </a:r>
          </a:p>
        </p:txBody>
      </p:sp>
      <p:sp>
        <p:nvSpPr>
          <p:cNvPr id="56323" name="Rectangle 3">
            <a:extLst>
              <a:ext uri="{FF2B5EF4-FFF2-40B4-BE49-F238E27FC236}">
                <a16:creationId xmlns:a16="http://schemas.microsoft.com/office/drawing/2014/main" id="{3E794738-2A4B-8B52-7E65-A155B99C3272}"/>
              </a:ext>
            </a:extLst>
          </p:cNvPr>
          <p:cNvSpPr>
            <a:spLocks noGrp="1" noChangeArrowheads="1"/>
          </p:cNvSpPr>
          <p:nvPr>
            <p:ph type="subTitle" idx="1"/>
          </p:nvPr>
        </p:nvSpPr>
        <p:spPr/>
        <p:txBody>
          <a:bodyPr/>
          <a:lstStyle/>
          <a:p>
            <a:pPr eaLnBrk="1" hangingPunct="1"/>
            <a:r>
              <a:rPr lang="en-GB" altLang="en-US"/>
              <a:t>Any Questions?</a:t>
            </a:r>
          </a:p>
          <a:p>
            <a:pPr eaLnBrk="1" hangingPunct="1"/>
            <a:endParaRPr lang="en-GB"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a:extLst>
              <a:ext uri="{FF2B5EF4-FFF2-40B4-BE49-F238E27FC236}">
                <a16:creationId xmlns:a16="http://schemas.microsoft.com/office/drawing/2014/main" id="{BF630AB9-C295-3434-13D8-EFB75896AA84}"/>
              </a:ext>
            </a:extLst>
          </p:cNvPr>
          <p:cNvSpPr>
            <a:spLocks noGrp="1" noChangeArrowheads="1"/>
          </p:cNvSpPr>
          <p:nvPr>
            <p:ph type="title"/>
          </p:nvPr>
        </p:nvSpPr>
        <p:spPr/>
        <p:txBody>
          <a:bodyPr/>
          <a:lstStyle/>
          <a:p>
            <a:pPr eaLnBrk="1" hangingPunct="1"/>
            <a:r>
              <a:rPr lang="en-GB" altLang="en-US"/>
              <a:t>Scope and Coverage</a:t>
            </a:r>
          </a:p>
        </p:txBody>
      </p:sp>
      <p:sp>
        <p:nvSpPr>
          <p:cNvPr id="8195" name="Rectangle 7">
            <a:extLst>
              <a:ext uri="{FF2B5EF4-FFF2-40B4-BE49-F238E27FC236}">
                <a16:creationId xmlns:a16="http://schemas.microsoft.com/office/drawing/2014/main" id="{CF5521E9-3251-ABD2-540A-E1720AD46859}"/>
              </a:ext>
            </a:extLst>
          </p:cNvPr>
          <p:cNvSpPr>
            <a:spLocks noGrp="1" noChangeArrowheads="1"/>
          </p:cNvSpPr>
          <p:nvPr>
            <p:ph idx="1"/>
          </p:nvPr>
        </p:nvSpPr>
        <p:spPr>
          <a:xfrm>
            <a:off x="107950" y="1412875"/>
            <a:ext cx="8856663" cy="4752975"/>
          </a:xfrm>
        </p:spPr>
        <p:txBody>
          <a:bodyPr/>
          <a:lstStyle/>
          <a:p>
            <a:pPr eaLnBrk="1" hangingPunct="1">
              <a:defRPr/>
            </a:pPr>
            <a:r>
              <a:rPr lang="en-GB" altLang="en-US" dirty="0"/>
              <a:t>This topic will cover:</a:t>
            </a:r>
          </a:p>
          <a:p>
            <a:pPr marL="285750" indent="-285750">
              <a:spcBef>
                <a:spcPts val="300"/>
              </a:spcBef>
              <a:spcAft>
                <a:spcPts val="300"/>
              </a:spcAft>
              <a:buFont typeface="Arial" panose="020B0604020202020204" pitchFamily="34" charset="0"/>
              <a:buChar char="•"/>
              <a:defRPr/>
            </a:pPr>
            <a:r>
              <a:rPr lang="en-GB" altLang="en-US" sz="1800" i="0" dirty="0">
                <a:latin typeface="Arial" panose="020B0604020202020204" pitchFamily="34" charset="0"/>
                <a:ea typeface="Times New Roman" panose="02020603050405020304" pitchFamily="18" charset="0"/>
                <a:cs typeface="Arial" panose="020B0604020202020204" pitchFamily="34" charset="0"/>
              </a:rPr>
              <a:t>Software product lifecycle (SDLC)</a:t>
            </a:r>
            <a:endParaRPr lang="en-GB" altLang="en-US" sz="1800" i="0" dirty="0">
              <a:latin typeface="Arial" panose="020B0604020202020204" pitchFamily="34" charset="0"/>
              <a:cs typeface="Times New Roman" panose="02020603050405020304" pitchFamily="18" charset="0"/>
            </a:endParaRPr>
          </a:p>
          <a:p>
            <a:pPr marL="285750" indent="-285750">
              <a:spcBef>
                <a:spcPts val="300"/>
              </a:spcBef>
              <a:spcAft>
                <a:spcPts val="300"/>
              </a:spcAft>
              <a:buFont typeface="Arial" panose="020B0604020202020204" pitchFamily="34" charset="0"/>
              <a:buChar char="•"/>
              <a:defRPr/>
            </a:pPr>
            <a:r>
              <a:rPr lang="en-GB" altLang="en-US" sz="1800" i="0" dirty="0">
                <a:latin typeface="Arial" panose="020B0604020202020204" pitchFamily="34" charset="0"/>
                <a:cs typeface="Times New Roman" panose="02020603050405020304" pitchFamily="18" charset="0"/>
              </a:rPr>
              <a:t>Teamwork </a:t>
            </a:r>
          </a:p>
          <a:p>
            <a:pPr marL="285750" indent="-285750">
              <a:spcBef>
                <a:spcPts val="300"/>
              </a:spcBef>
              <a:spcAft>
                <a:spcPts val="300"/>
              </a:spcAft>
              <a:buFont typeface="Arial" panose="020B0604020202020204" pitchFamily="34" charset="0"/>
              <a:buChar char="•"/>
              <a:defRPr/>
            </a:pPr>
            <a:r>
              <a:rPr lang="en-GB" altLang="en-US" sz="1800" i="0" dirty="0">
                <a:latin typeface="Arial" panose="020B0604020202020204" pitchFamily="34" charset="0"/>
                <a:cs typeface="Times New Roman" panose="02020603050405020304" pitchFamily="18" charset="0"/>
              </a:rPr>
              <a:t>Project management, productivity</a:t>
            </a:r>
          </a:p>
          <a:p>
            <a:pPr marL="285750" indent="-285750">
              <a:spcBef>
                <a:spcPts val="300"/>
              </a:spcBef>
              <a:spcAft>
                <a:spcPts val="300"/>
              </a:spcAft>
              <a:buFont typeface="Arial" panose="020B0604020202020204" pitchFamily="34" charset="0"/>
              <a:buChar char="•"/>
              <a:defRPr/>
            </a:pPr>
            <a:r>
              <a:rPr lang="en-GB" altLang="en-US" sz="1800" i="0" dirty="0">
                <a:latin typeface="Arial" panose="020B0604020202020204" pitchFamily="34" charset="0"/>
                <a:cs typeface="Times New Roman" panose="02020603050405020304" pitchFamily="18" charset="0"/>
              </a:rPr>
              <a:t>Requirements engineering, </a:t>
            </a:r>
          </a:p>
          <a:p>
            <a:pPr marL="285750" indent="-285750">
              <a:spcBef>
                <a:spcPts val="300"/>
              </a:spcBef>
              <a:spcAft>
                <a:spcPts val="300"/>
              </a:spcAft>
              <a:buFont typeface="Arial" panose="020B0604020202020204" pitchFamily="34" charset="0"/>
              <a:buChar char="•"/>
              <a:defRPr/>
            </a:pPr>
            <a:r>
              <a:rPr lang="en-GB" altLang="en-US" sz="1800" i="0" dirty="0">
                <a:latin typeface="Arial" panose="020B0604020202020204" pitchFamily="34" charset="0"/>
                <a:cs typeface="Times New Roman" panose="02020603050405020304" pitchFamily="18" charset="0"/>
              </a:rPr>
              <a:t>System Design, modelling, reuse</a:t>
            </a:r>
          </a:p>
          <a:p>
            <a:pPr marL="285750" indent="-285750">
              <a:spcBef>
                <a:spcPts val="300"/>
              </a:spcBef>
              <a:spcAft>
                <a:spcPts val="300"/>
              </a:spcAft>
              <a:buFont typeface="Arial" panose="020B0604020202020204" pitchFamily="34" charset="0"/>
              <a:buChar char="•"/>
              <a:defRPr/>
            </a:pPr>
            <a:r>
              <a:rPr lang="en-GB" altLang="en-US" sz="1800" i="0" dirty="0">
                <a:latin typeface="Arial" panose="020B0604020202020204" pitchFamily="34" charset="0"/>
                <a:cs typeface="Times New Roman" panose="02020603050405020304" pitchFamily="18" charset="0"/>
              </a:rPr>
              <a:t> Object-Oriented Programming </a:t>
            </a:r>
          </a:p>
          <a:p>
            <a:pPr marL="285750" indent="-285750">
              <a:spcBef>
                <a:spcPts val="300"/>
              </a:spcBef>
              <a:spcAft>
                <a:spcPts val="300"/>
              </a:spcAft>
              <a:buFont typeface="Arial" panose="020B0604020202020204" pitchFamily="34" charset="0"/>
              <a:buChar char="•"/>
              <a:defRPr/>
            </a:pPr>
            <a:r>
              <a:rPr lang="en-GB" altLang="en-US" sz="1800" i="0" dirty="0">
                <a:latin typeface="Arial" panose="020B0604020202020204" pitchFamily="34" charset="0"/>
                <a:cs typeface="Times New Roman" panose="02020603050405020304" pitchFamily="18" charset="0"/>
              </a:rPr>
              <a:t>Testing, </a:t>
            </a:r>
          </a:p>
          <a:p>
            <a:pPr marL="285750" indent="-285750">
              <a:spcBef>
                <a:spcPts val="300"/>
              </a:spcBef>
              <a:spcAft>
                <a:spcPts val="300"/>
              </a:spcAft>
              <a:buFont typeface="Arial" panose="020B0604020202020204" pitchFamily="34" charset="0"/>
              <a:buChar char="•"/>
              <a:defRPr/>
            </a:pPr>
            <a:r>
              <a:rPr lang="en-GB" altLang="en-US" sz="1800" i="0" dirty="0">
                <a:latin typeface="Arial" panose="020B0604020202020204" pitchFamily="34" charset="0"/>
                <a:cs typeface="Times New Roman" panose="02020603050405020304" pitchFamily="18" charset="0"/>
              </a:rPr>
              <a:t>Configuration management</a:t>
            </a:r>
          </a:p>
          <a:p>
            <a:pPr marL="285750" indent="-285750">
              <a:spcBef>
                <a:spcPts val="300"/>
              </a:spcBef>
              <a:spcAft>
                <a:spcPts val="300"/>
              </a:spcAft>
              <a:buFont typeface="Arial" panose="020B0604020202020204" pitchFamily="34" charset="0"/>
              <a:buChar char="•"/>
              <a:defRPr/>
            </a:pPr>
            <a:r>
              <a:rPr lang="en-GB" altLang="en-US" sz="1800" i="0" dirty="0">
                <a:latin typeface="Arial" panose="020B0604020202020204" pitchFamily="34" charset="0"/>
                <a:cs typeface="Times New Roman" panose="02020603050405020304" pitchFamily="18" charset="0"/>
              </a:rPr>
              <a:t>Maintenance, </a:t>
            </a:r>
          </a:p>
          <a:p>
            <a:pPr marL="285750" indent="-285750">
              <a:spcBef>
                <a:spcPts val="300"/>
              </a:spcBef>
              <a:spcAft>
                <a:spcPts val="300"/>
              </a:spcAft>
              <a:buFont typeface="Arial" panose="020B0604020202020204" pitchFamily="34" charset="0"/>
              <a:buChar char="•"/>
              <a:defRPr/>
            </a:pPr>
            <a:r>
              <a:rPr lang="en-GB" altLang="en-US" sz="1800" i="0" dirty="0">
                <a:latin typeface="Arial" panose="020B0604020202020204" pitchFamily="34" charset="0"/>
                <a:cs typeface="Times New Roman" panose="02020603050405020304" pitchFamily="18" charset="0"/>
              </a:rPr>
              <a:t>Cyber security </a:t>
            </a:r>
          </a:p>
          <a:p>
            <a:pPr lvl="1" eaLnBrk="1" hangingPunct="1">
              <a:defRPr/>
            </a:pPr>
            <a:endParaRPr lang="en-GB" altLang="en-US" dirty="0">
              <a:latin typeface="Arial" panose="020B0604020202020204" pitchFamily="34" charset="0"/>
              <a:cs typeface="Times New Roman" panose="02020603050405020304" pitchFamily="18" charset="0"/>
            </a:endParaRPr>
          </a:p>
          <a:p>
            <a:pPr lvl="1" eaLnBrk="1" hangingPunct="1">
              <a:defRPr/>
            </a:pPr>
            <a:endParaRPr lang="en-GB" altLang="en-US" dirty="0">
              <a:latin typeface="Arial" panose="020B0604020202020204" pitchFamily="34" charset="0"/>
              <a:cs typeface="Arial" panose="020B0604020202020204" pitchFamily="34" charset="0"/>
            </a:endParaRPr>
          </a:p>
          <a:p>
            <a:pPr lvl="2" eaLnBrk="1" hangingPunct="1">
              <a:defRPr/>
            </a:pPr>
            <a:endParaRPr lang="en-GB" altLang="en-US"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4">
            <a:extLst>
              <a:ext uri="{FF2B5EF4-FFF2-40B4-BE49-F238E27FC236}">
                <a16:creationId xmlns:a16="http://schemas.microsoft.com/office/drawing/2014/main" id="{1FD44F6C-8871-58A6-410C-CD37C3AEF6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825" y="4365625"/>
            <a:ext cx="3960813" cy="179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Title 1">
            <a:extLst>
              <a:ext uri="{FF2B5EF4-FFF2-40B4-BE49-F238E27FC236}">
                <a16:creationId xmlns:a16="http://schemas.microsoft.com/office/drawing/2014/main" id="{908A9038-AA26-EBAE-E5DC-2BE37A990EC0}"/>
              </a:ext>
            </a:extLst>
          </p:cNvPr>
          <p:cNvSpPr>
            <a:spLocks noGrp="1" noChangeArrowheads="1"/>
          </p:cNvSpPr>
          <p:nvPr>
            <p:ph type="title"/>
          </p:nvPr>
        </p:nvSpPr>
        <p:spPr/>
        <p:txBody>
          <a:bodyPr/>
          <a:lstStyle/>
          <a:p>
            <a:r>
              <a:rPr lang="en-GB" altLang="en-US"/>
              <a:t>Big Bang Model</a:t>
            </a:r>
          </a:p>
        </p:txBody>
      </p:sp>
      <p:sp>
        <p:nvSpPr>
          <p:cNvPr id="13316" name="Content Placeholder 2">
            <a:extLst>
              <a:ext uri="{FF2B5EF4-FFF2-40B4-BE49-F238E27FC236}">
                <a16:creationId xmlns:a16="http://schemas.microsoft.com/office/drawing/2014/main" id="{89697AAA-4D4A-415A-AE5E-0D6338380511}"/>
              </a:ext>
            </a:extLst>
          </p:cNvPr>
          <p:cNvSpPr>
            <a:spLocks noGrp="1" noChangeArrowheads="1"/>
          </p:cNvSpPr>
          <p:nvPr>
            <p:ph idx="1"/>
          </p:nvPr>
        </p:nvSpPr>
        <p:spPr>
          <a:xfrm>
            <a:off x="106363" y="1258888"/>
            <a:ext cx="8856662" cy="4545012"/>
          </a:xfrm>
        </p:spPr>
        <p:txBody>
          <a:bodyPr/>
          <a:lstStyle/>
          <a:p>
            <a:pPr marL="457200" indent="-457200">
              <a:buFontTx/>
              <a:buChar char="•"/>
              <a:defRPr/>
            </a:pPr>
            <a:r>
              <a:rPr lang="en-GB" altLang="en-US" sz="2400" i="0" kern="100" dirty="0">
                <a:latin typeface="Arial" panose="020B0604020202020204" pitchFamily="34" charset="0"/>
                <a:ea typeface="Calibri" panose="020F0502020204030204" pitchFamily="34" charset="0"/>
                <a:cs typeface="Arial" panose="020B0604020202020204" pitchFamily="34" charset="0"/>
              </a:rPr>
              <a:t>Big Bang theory</a:t>
            </a:r>
            <a:r>
              <a:rPr lang="en-GB" sz="2400" i="0" kern="100" dirty="0">
                <a:latin typeface="Arial" panose="020B0604020202020204" pitchFamily="34" charset="0"/>
                <a:ea typeface="Calibri" panose="020F0502020204030204" pitchFamily="34" charset="0"/>
                <a:cs typeface="Arial" panose="020B0604020202020204" pitchFamily="34" charset="0"/>
              </a:rPr>
              <a:t> explains the origin and evolution of the cosmos through a rapid and accident expansion event.</a:t>
            </a:r>
          </a:p>
          <a:p>
            <a:pPr marL="457200" indent="-457200">
              <a:buFontTx/>
              <a:buChar char="•"/>
              <a:defRPr/>
            </a:pPr>
            <a:r>
              <a:rPr lang="en-GB" altLang="en-US" sz="2400" i="0" dirty="0">
                <a:latin typeface="Arial" panose="020B0604020202020204" pitchFamily="34" charset="0"/>
                <a:cs typeface="Arial" panose="020B0604020202020204" pitchFamily="34" charset="0"/>
              </a:rPr>
              <a:t>The Big Bang model of software developments follows much the same principle of the Big Bang theory for creation of the universe.</a:t>
            </a:r>
          </a:p>
          <a:p>
            <a:pPr marL="457200" indent="-457200">
              <a:buFontTx/>
              <a:buChar char="•"/>
              <a:defRPr/>
            </a:pPr>
            <a:r>
              <a:rPr lang="en-GB" altLang="en-US" sz="2400" i="0" dirty="0">
                <a:latin typeface="Arial" panose="020B0604020202020204" pitchFamily="34" charset="0"/>
                <a:cs typeface="Arial" panose="020B0604020202020204" pitchFamily="34" charset="0"/>
              </a:rPr>
              <a:t>A lot of people, money, and resources are combined, a ton of effort is used, and the result could be either great software, terrible software, or nothing at all.</a:t>
            </a:r>
          </a:p>
          <a:p>
            <a:pPr marL="457200" indent="-457200">
              <a:buFontTx/>
              <a:buChar char="•"/>
              <a:defRPr/>
            </a:pPr>
            <a:r>
              <a:rPr lang="en-GB" altLang="en-US" sz="2400" i="0" dirty="0">
                <a:latin typeface="Arial" panose="020B0604020202020204" pitchFamily="34" charset="0"/>
                <a:cs typeface="Arial" panose="020B0604020202020204" pitchFamily="34" charset="0"/>
              </a:rPr>
              <a:t>Little or no planning.</a:t>
            </a:r>
          </a:p>
          <a:p>
            <a:pPr marL="457200" indent="-457200">
              <a:buFontTx/>
              <a:buChar char="•"/>
              <a:defRPr/>
            </a:pPr>
            <a:r>
              <a:rPr lang="en-GB" altLang="en-US" sz="2400" i="0" dirty="0">
                <a:latin typeface="Arial" panose="020B0604020202020204" pitchFamily="34" charset="0"/>
                <a:cs typeface="Arial" panose="020B0604020202020204" pitchFamily="34" charset="0"/>
              </a:rPr>
              <a:t>Little or no formal testing.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D7A6D217-C241-1C6C-E3CA-0F2B3496CF7A}"/>
              </a:ext>
            </a:extLst>
          </p:cNvPr>
          <p:cNvSpPr>
            <a:spLocks noGrp="1" noChangeArrowheads="1"/>
          </p:cNvSpPr>
          <p:nvPr>
            <p:ph type="title"/>
          </p:nvPr>
        </p:nvSpPr>
        <p:spPr>
          <a:xfrm>
            <a:off x="34763" y="160337"/>
            <a:ext cx="8229600" cy="1143000"/>
          </a:xfrm>
        </p:spPr>
        <p:txBody>
          <a:bodyPr/>
          <a:lstStyle/>
          <a:p>
            <a:r>
              <a:rPr lang="en-GB" altLang="en-US" dirty="0"/>
              <a:t>Build &amp; Fix Model</a:t>
            </a:r>
          </a:p>
        </p:txBody>
      </p:sp>
      <p:sp>
        <p:nvSpPr>
          <p:cNvPr id="6" name="Content Placeholder 5">
            <a:extLst>
              <a:ext uri="{FF2B5EF4-FFF2-40B4-BE49-F238E27FC236}">
                <a16:creationId xmlns:a16="http://schemas.microsoft.com/office/drawing/2014/main" id="{B56D8300-94A4-2507-2E9A-3C30F1E5193D}"/>
              </a:ext>
            </a:extLst>
          </p:cNvPr>
          <p:cNvSpPr>
            <a:spLocks noGrp="1"/>
          </p:cNvSpPr>
          <p:nvPr>
            <p:ph sz="quarter" idx="4"/>
          </p:nvPr>
        </p:nvSpPr>
        <p:spPr>
          <a:xfrm>
            <a:off x="5292725" y="1412875"/>
            <a:ext cx="3527425" cy="3951288"/>
          </a:xfrm>
        </p:spPr>
        <p:txBody>
          <a:bodyPr/>
          <a:lstStyle/>
          <a:p>
            <a:pPr marL="0" indent="0">
              <a:defRPr/>
            </a:pPr>
            <a:r>
              <a:rPr lang="en-GB" i="0" dirty="0">
                <a:latin typeface="Arial" panose="020B0604020202020204" pitchFamily="34" charset="0"/>
                <a:cs typeface="Arial" panose="020B0604020202020204" pitchFamily="34" charset="0"/>
              </a:rPr>
              <a:t>The method used by Volkswagen to manufacture ‘</a:t>
            </a:r>
            <a:r>
              <a:rPr lang="en-GB" i="0" dirty="0" err="1">
                <a:latin typeface="Arial" panose="020B0604020202020204" pitchFamily="34" charset="0"/>
                <a:cs typeface="Arial" panose="020B0604020202020204" pitchFamily="34" charset="0"/>
              </a:rPr>
              <a:t>Zwitter</a:t>
            </a:r>
            <a:r>
              <a:rPr lang="en-GB" i="0" dirty="0">
                <a:latin typeface="Arial" panose="020B0604020202020204" pitchFamily="34" charset="0"/>
                <a:cs typeface="Arial" panose="020B0604020202020204" pitchFamily="34" charset="0"/>
              </a:rPr>
              <a:t>’ model.</a:t>
            </a:r>
          </a:p>
          <a:p>
            <a:pPr marL="901700" lvl="1" indent="-457200">
              <a:buFont typeface="Arial" panose="020B0604020202020204" pitchFamily="34" charset="0"/>
              <a:buChar char="•"/>
              <a:defRPr/>
            </a:pPr>
            <a:r>
              <a:rPr lang="en-GB" dirty="0"/>
              <a:t>No testing</a:t>
            </a:r>
          </a:p>
          <a:p>
            <a:pPr marL="901700" lvl="1" indent="-457200">
              <a:buFont typeface="Arial" panose="020B0604020202020204" pitchFamily="34" charset="0"/>
              <a:buChar char="•"/>
              <a:defRPr/>
            </a:pPr>
            <a:r>
              <a:rPr lang="en-GB" dirty="0"/>
              <a:t>Problem fixed through the usage </a:t>
            </a:r>
          </a:p>
          <a:p>
            <a:pPr marL="901700" lvl="1" indent="-457200">
              <a:buFont typeface="Arial" panose="020B0604020202020204" pitchFamily="34" charset="0"/>
              <a:buChar char="•"/>
              <a:defRPr/>
            </a:pPr>
            <a:r>
              <a:rPr lang="en-GB" dirty="0"/>
              <a:t>Faithful and patient customers</a:t>
            </a:r>
          </a:p>
          <a:p>
            <a:pPr marL="901700" lvl="1" indent="-457200">
              <a:buFont typeface="Arial" panose="020B0604020202020204" pitchFamily="34" charset="0"/>
              <a:buChar char="•"/>
              <a:defRPr/>
            </a:pPr>
            <a:r>
              <a:rPr lang="en-GB" dirty="0"/>
              <a:t>Repaired by dealer on own cost</a:t>
            </a:r>
          </a:p>
          <a:p>
            <a:pPr marL="901700" lvl="1" indent="-457200">
              <a:buFont typeface="Arial" panose="020B0604020202020204" pitchFamily="34" charset="0"/>
              <a:buChar char="•"/>
              <a:defRPr/>
            </a:pPr>
            <a:r>
              <a:rPr lang="en-GB" dirty="0">
                <a:solidFill>
                  <a:srgbClr val="FF0000"/>
                </a:solidFill>
              </a:rPr>
              <a:t>Bug is fixed but is the process improved?</a:t>
            </a:r>
            <a:r>
              <a:rPr lang="en-GB" dirty="0"/>
              <a:t> </a:t>
            </a:r>
            <a:endParaRPr lang="en-GB" sz="1600" dirty="0"/>
          </a:p>
          <a:p>
            <a:pPr marL="444500" lvl="1" indent="0">
              <a:buFontTx/>
              <a:buNone/>
              <a:defRPr/>
            </a:pPr>
            <a:r>
              <a:rPr lang="en-GB" sz="1600" dirty="0"/>
              <a:t>Jayaswal &amp; Patton 2006</a:t>
            </a:r>
          </a:p>
        </p:txBody>
      </p:sp>
      <p:graphicFrame>
        <p:nvGraphicFramePr>
          <p:cNvPr id="7" name="Symbol zastępczy zawartości 21">
            <a:extLst>
              <a:ext uri="{FF2B5EF4-FFF2-40B4-BE49-F238E27FC236}">
                <a16:creationId xmlns:a16="http://schemas.microsoft.com/office/drawing/2014/main" id="{18DF1BF6-227B-F318-01BD-4DF3C9531FB1}"/>
              </a:ext>
            </a:extLst>
          </p:cNvPr>
          <p:cNvGraphicFramePr>
            <a:graphicFrameLocks noGrp="1"/>
          </p:cNvGraphicFramePr>
          <p:nvPr>
            <p:ph sz="half" idx="2"/>
            <p:extLst>
              <p:ext uri="{D42A27DB-BD31-4B8C-83A1-F6EECF244321}">
                <p14:modId xmlns:p14="http://schemas.microsoft.com/office/powerpoint/2010/main" val="3830182572"/>
              </p:ext>
            </p:extLst>
          </p:nvPr>
        </p:nvGraphicFramePr>
        <p:xfrm>
          <a:off x="457199" y="1556793"/>
          <a:ext cx="4618855" cy="45693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C52E1141-C086-4871-6D73-8B85F179768E}"/>
              </a:ext>
            </a:extLst>
          </p:cNvPr>
          <p:cNvSpPr>
            <a:spLocks noGrp="1" noChangeArrowheads="1"/>
          </p:cNvSpPr>
          <p:nvPr>
            <p:ph type="title"/>
          </p:nvPr>
        </p:nvSpPr>
        <p:spPr>
          <a:xfrm>
            <a:off x="107950" y="0"/>
            <a:ext cx="9036050" cy="1417638"/>
          </a:xfrm>
        </p:spPr>
        <p:txBody>
          <a:bodyPr/>
          <a:lstStyle/>
          <a:p>
            <a:r>
              <a:rPr lang="en-GB" altLang="en-US" dirty="0"/>
              <a:t>Software Development Life Cycle</a:t>
            </a:r>
          </a:p>
        </p:txBody>
      </p:sp>
      <p:pic>
        <p:nvPicPr>
          <p:cNvPr id="15363" name="Picture 113" descr="Diagram&#10;&#10;Description automatically generated">
            <a:extLst>
              <a:ext uri="{FF2B5EF4-FFF2-40B4-BE49-F238E27FC236}">
                <a16:creationId xmlns:a16="http://schemas.microsoft.com/office/drawing/2014/main" id="{C9805F4B-A24F-1B4F-3175-645A09766472}"/>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a:xfrm>
            <a:off x="4140200" y="2192338"/>
            <a:ext cx="4681538" cy="3984625"/>
          </a:xfrm>
        </p:spPr>
      </p:pic>
      <p:sp>
        <p:nvSpPr>
          <p:cNvPr id="15364" name="Thought Bubble: Cloud 9">
            <a:extLst>
              <a:ext uri="{FF2B5EF4-FFF2-40B4-BE49-F238E27FC236}">
                <a16:creationId xmlns:a16="http://schemas.microsoft.com/office/drawing/2014/main" id="{63C16301-8A3C-59C1-8911-EECB869133AF}"/>
              </a:ext>
            </a:extLst>
          </p:cNvPr>
          <p:cNvSpPr>
            <a:spLocks noChangeArrowheads="1"/>
          </p:cNvSpPr>
          <p:nvPr/>
        </p:nvSpPr>
        <p:spPr bwMode="auto">
          <a:xfrm>
            <a:off x="7710488" y="1712913"/>
            <a:ext cx="1117600" cy="781050"/>
          </a:xfrm>
          <a:prstGeom prst="cloudCallout">
            <a:avLst>
              <a:gd name="adj1" fmla="val -94644"/>
              <a:gd name="adj2" fmla="val 92708"/>
            </a:avLst>
          </a:prstGeom>
          <a:solidFill>
            <a:schemeClr val="accent1"/>
          </a:solidFill>
          <a:ln w="9525" algn="ctr">
            <a:solidFill>
              <a:schemeClr val="tx1"/>
            </a:solidFill>
            <a:round/>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mc:AlternateContent xmlns:mc="http://schemas.openxmlformats.org/markup-compatibility/2006">
        <mc:Choice xmlns:p14="http://schemas.microsoft.com/office/powerpoint/2010/main" Requires="p14">
          <p:contentPart p14:bwMode="auto" r:id="rId3">
            <p14:nvContentPartPr>
              <p14:cNvPr id="11" name="Ink 10">
                <a:extLst>
                  <a:ext uri="{FF2B5EF4-FFF2-40B4-BE49-F238E27FC236}">
                    <a16:creationId xmlns:a16="http://schemas.microsoft.com/office/drawing/2014/main" id="{ECF01B46-AF25-8FB1-8D5F-DE45FCF93554}"/>
                  </a:ext>
                </a:extLst>
              </p14:cNvPr>
              <p14:cNvContentPartPr/>
              <p14:nvPr/>
            </p14:nvContentPartPr>
            <p14:xfrm>
              <a:off x="11944749" y="2313326"/>
              <a:ext cx="25920" cy="54360"/>
            </p14:xfrm>
          </p:contentPart>
        </mc:Choice>
        <mc:Fallback>
          <p:pic>
            <p:nvPicPr>
              <p:cNvPr id="11" name="Ink 10">
                <a:extLst>
                  <a:ext uri="{FF2B5EF4-FFF2-40B4-BE49-F238E27FC236}">
                    <a16:creationId xmlns:a16="http://schemas.microsoft.com/office/drawing/2014/main" id="{ECF01B46-AF25-8FB1-8D5F-DE45FCF93554}"/>
                  </a:ext>
                </a:extLst>
              </p:cNvPr>
              <p:cNvPicPr/>
              <p:nvPr/>
            </p:nvPicPr>
            <p:blipFill>
              <a:blip r:embed="rId4"/>
              <a:stretch>
                <a:fillRect/>
              </a:stretch>
            </p:blipFill>
            <p:spPr>
              <a:xfrm>
                <a:off x="11935872" y="2304326"/>
                <a:ext cx="43318"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2" name="Ink 11">
                <a:extLst>
                  <a:ext uri="{FF2B5EF4-FFF2-40B4-BE49-F238E27FC236}">
                    <a16:creationId xmlns:a16="http://schemas.microsoft.com/office/drawing/2014/main" id="{2C9808AF-C2D4-4763-3C40-7E53AFBE76AB}"/>
                  </a:ext>
                </a:extLst>
              </p14:cNvPr>
              <p14:cNvContentPartPr/>
              <p14:nvPr/>
            </p14:nvContentPartPr>
            <p14:xfrm>
              <a:off x="7998069" y="2033520"/>
              <a:ext cx="14040" cy="6120"/>
            </p14:xfrm>
          </p:contentPart>
        </mc:Choice>
        <mc:Fallback>
          <p:pic>
            <p:nvPicPr>
              <p:cNvPr id="12" name="Ink 11">
                <a:extLst>
                  <a:ext uri="{FF2B5EF4-FFF2-40B4-BE49-F238E27FC236}">
                    <a16:creationId xmlns:a16="http://schemas.microsoft.com/office/drawing/2014/main" id="{2C9808AF-C2D4-4763-3C40-7E53AFBE76AB}"/>
                  </a:ext>
                </a:extLst>
              </p:cNvPr>
              <p:cNvPicPr/>
              <p:nvPr/>
            </p:nvPicPr>
            <p:blipFill>
              <a:blip r:embed="rId6"/>
              <a:stretch>
                <a:fillRect/>
              </a:stretch>
            </p:blipFill>
            <p:spPr>
              <a:xfrm>
                <a:off x="7989069" y="2024520"/>
                <a:ext cx="3168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5" name="Ink 14">
                <a:extLst>
                  <a:ext uri="{FF2B5EF4-FFF2-40B4-BE49-F238E27FC236}">
                    <a16:creationId xmlns:a16="http://schemas.microsoft.com/office/drawing/2014/main" id="{232D7EDB-C253-E8E6-FFF2-7AA362E97DDA}"/>
                  </a:ext>
                </a:extLst>
              </p14:cNvPr>
              <p14:cNvContentPartPr/>
              <p14:nvPr/>
            </p14:nvContentPartPr>
            <p14:xfrm>
              <a:off x="8039469" y="1909320"/>
              <a:ext cx="24480" cy="30240"/>
            </p14:xfrm>
          </p:contentPart>
        </mc:Choice>
        <mc:Fallback>
          <p:pic>
            <p:nvPicPr>
              <p:cNvPr id="15" name="Ink 14">
                <a:extLst>
                  <a:ext uri="{FF2B5EF4-FFF2-40B4-BE49-F238E27FC236}">
                    <a16:creationId xmlns:a16="http://schemas.microsoft.com/office/drawing/2014/main" id="{232D7EDB-C253-E8E6-FFF2-7AA362E97DDA}"/>
                  </a:ext>
                </a:extLst>
              </p:cNvPr>
              <p:cNvPicPr/>
              <p:nvPr/>
            </p:nvPicPr>
            <p:blipFill>
              <a:blip r:embed="rId8"/>
              <a:stretch>
                <a:fillRect/>
              </a:stretch>
            </p:blipFill>
            <p:spPr>
              <a:xfrm>
                <a:off x="8030469" y="1900320"/>
                <a:ext cx="4212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6" name="Ink 15">
                <a:extLst>
                  <a:ext uri="{FF2B5EF4-FFF2-40B4-BE49-F238E27FC236}">
                    <a16:creationId xmlns:a16="http://schemas.microsoft.com/office/drawing/2014/main" id="{90330B57-2835-EAB1-589D-BB00BF59E21F}"/>
                  </a:ext>
                </a:extLst>
              </p14:cNvPr>
              <p14:cNvContentPartPr/>
              <p14:nvPr/>
            </p14:nvContentPartPr>
            <p14:xfrm>
              <a:off x="8066469" y="1985280"/>
              <a:ext cx="28440" cy="34920"/>
            </p14:xfrm>
          </p:contentPart>
        </mc:Choice>
        <mc:Fallback>
          <p:pic>
            <p:nvPicPr>
              <p:cNvPr id="16" name="Ink 15">
                <a:extLst>
                  <a:ext uri="{FF2B5EF4-FFF2-40B4-BE49-F238E27FC236}">
                    <a16:creationId xmlns:a16="http://schemas.microsoft.com/office/drawing/2014/main" id="{90330B57-2835-EAB1-589D-BB00BF59E21F}"/>
                  </a:ext>
                </a:extLst>
              </p:cNvPr>
              <p:cNvPicPr/>
              <p:nvPr/>
            </p:nvPicPr>
            <p:blipFill>
              <a:blip r:embed="rId10"/>
              <a:stretch>
                <a:fillRect/>
              </a:stretch>
            </p:blipFill>
            <p:spPr>
              <a:xfrm>
                <a:off x="8057469" y="1976280"/>
                <a:ext cx="4608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9" name="Ink 18">
                <a:extLst>
                  <a:ext uri="{FF2B5EF4-FFF2-40B4-BE49-F238E27FC236}">
                    <a16:creationId xmlns:a16="http://schemas.microsoft.com/office/drawing/2014/main" id="{E7C2AE1F-BAFE-E3E6-0938-DBABA407C3B2}"/>
                  </a:ext>
                </a:extLst>
              </p14:cNvPr>
              <p14:cNvContentPartPr/>
              <p14:nvPr/>
            </p14:nvContentPartPr>
            <p14:xfrm>
              <a:off x="8083029" y="2094720"/>
              <a:ext cx="41400" cy="22320"/>
            </p14:xfrm>
          </p:contentPart>
        </mc:Choice>
        <mc:Fallback>
          <p:pic>
            <p:nvPicPr>
              <p:cNvPr id="19" name="Ink 18">
                <a:extLst>
                  <a:ext uri="{FF2B5EF4-FFF2-40B4-BE49-F238E27FC236}">
                    <a16:creationId xmlns:a16="http://schemas.microsoft.com/office/drawing/2014/main" id="{E7C2AE1F-BAFE-E3E6-0938-DBABA407C3B2}"/>
                  </a:ext>
                </a:extLst>
              </p:cNvPr>
              <p:cNvPicPr/>
              <p:nvPr/>
            </p:nvPicPr>
            <p:blipFill>
              <a:blip r:embed="rId12"/>
              <a:stretch>
                <a:fillRect/>
              </a:stretch>
            </p:blipFill>
            <p:spPr>
              <a:xfrm>
                <a:off x="8074107" y="2085720"/>
                <a:ext cx="58888" cy="399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0" name="Ink 19">
                <a:extLst>
                  <a:ext uri="{FF2B5EF4-FFF2-40B4-BE49-F238E27FC236}">
                    <a16:creationId xmlns:a16="http://schemas.microsoft.com/office/drawing/2014/main" id="{A675180D-CB78-97C0-D952-A411DEA55E8A}"/>
                  </a:ext>
                </a:extLst>
              </p14:cNvPr>
              <p14:cNvContentPartPr/>
              <p14:nvPr/>
            </p14:nvContentPartPr>
            <p14:xfrm>
              <a:off x="8174109" y="1978800"/>
              <a:ext cx="14760" cy="39600"/>
            </p14:xfrm>
          </p:contentPart>
        </mc:Choice>
        <mc:Fallback>
          <p:pic>
            <p:nvPicPr>
              <p:cNvPr id="20" name="Ink 19">
                <a:extLst>
                  <a:ext uri="{FF2B5EF4-FFF2-40B4-BE49-F238E27FC236}">
                    <a16:creationId xmlns:a16="http://schemas.microsoft.com/office/drawing/2014/main" id="{A675180D-CB78-97C0-D952-A411DEA55E8A}"/>
                  </a:ext>
                </a:extLst>
              </p:cNvPr>
              <p:cNvPicPr/>
              <p:nvPr/>
            </p:nvPicPr>
            <p:blipFill>
              <a:blip r:embed="rId14"/>
              <a:stretch>
                <a:fillRect/>
              </a:stretch>
            </p:blipFill>
            <p:spPr>
              <a:xfrm>
                <a:off x="8165109" y="1969717"/>
                <a:ext cx="32400" cy="57402"/>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1" name="Ink 20">
                <a:extLst>
                  <a:ext uri="{FF2B5EF4-FFF2-40B4-BE49-F238E27FC236}">
                    <a16:creationId xmlns:a16="http://schemas.microsoft.com/office/drawing/2014/main" id="{83E716F7-4B25-FE1A-40B3-51D219F161AA}"/>
                  </a:ext>
                </a:extLst>
              </p14:cNvPr>
              <p14:cNvContentPartPr/>
              <p14:nvPr/>
            </p14:nvContentPartPr>
            <p14:xfrm>
              <a:off x="8251509" y="1910400"/>
              <a:ext cx="18000" cy="6120"/>
            </p14:xfrm>
          </p:contentPart>
        </mc:Choice>
        <mc:Fallback>
          <p:pic>
            <p:nvPicPr>
              <p:cNvPr id="21" name="Ink 20">
                <a:extLst>
                  <a:ext uri="{FF2B5EF4-FFF2-40B4-BE49-F238E27FC236}">
                    <a16:creationId xmlns:a16="http://schemas.microsoft.com/office/drawing/2014/main" id="{83E716F7-4B25-FE1A-40B3-51D219F161AA}"/>
                  </a:ext>
                </a:extLst>
              </p:cNvPr>
              <p:cNvPicPr/>
              <p:nvPr/>
            </p:nvPicPr>
            <p:blipFill>
              <a:blip r:embed="rId16"/>
              <a:stretch>
                <a:fillRect/>
              </a:stretch>
            </p:blipFill>
            <p:spPr>
              <a:xfrm>
                <a:off x="8242509" y="1901400"/>
                <a:ext cx="35640" cy="23760"/>
              </a:xfrm>
              <a:prstGeom prst="rect">
                <a:avLst/>
              </a:prstGeom>
            </p:spPr>
          </p:pic>
        </mc:Fallback>
      </mc:AlternateContent>
      <p:sp>
        <p:nvSpPr>
          <p:cNvPr id="15372" name="Thought Bubble: Cloud 21">
            <a:extLst>
              <a:ext uri="{FF2B5EF4-FFF2-40B4-BE49-F238E27FC236}">
                <a16:creationId xmlns:a16="http://schemas.microsoft.com/office/drawing/2014/main" id="{3D83B5CB-4CA6-9105-CF8E-9C8B82D6DC57}"/>
              </a:ext>
            </a:extLst>
          </p:cNvPr>
          <p:cNvSpPr>
            <a:spLocks noChangeArrowheads="1"/>
          </p:cNvSpPr>
          <p:nvPr/>
        </p:nvSpPr>
        <p:spPr bwMode="auto">
          <a:xfrm rot="12859127">
            <a:off x="4298264" y="1584565"/>
            <a:ext cx="1333455" cy="994980"/>
          </a:xfrm>
          <a:prstGeom prst="cloudCallout">
            <a:avLst>
              <a:gd name="adj1" fmla="val -96306"/>
              <a:gd name="adj2" fmla="val 5782"/>
            </a:avLst>
          </a:prstGeom>
          <a:solidFill>
            <a:schemeClr val="accent1"/>
          </a:solidFill>
          <a:ln w="9525" algn="ctr">
            <a:solidFill>
              <a:schemeClr val="tx1"/>
            </a:solidFill>
            <a:round/>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sp>
        <p:nvSpPr>
          <p:cNvPr id="25" name="TextBox 24">
            <a:extLst>
              <a:ext uri="{FF2B5EF4-FFF2-40B4-BE49-F238E27FC236}">
                <a16:creationId xmlns:a16="http://schemas.microsoft.com/office/drawing/2014/main" id="{E009965F-07EF-844F-BD82-AF0808997929}"/>
              </a:ext>
            </a:extLst>
          </p:cNvPr>
          <p:cNvSpPr txBox="1"/>
          <p:nvPr/>
        </p:nvSpPr>
        <p:spPr>
          <a:xfrm>
            <a:off x="7812088" y="1795463"/>
            <a:ext cx="1117600" cy="584200"/>
          </a:xfrm>
          <a:prstGeom prst="rect">
            <a:avLst/>
          </a:prstGeom>
          <a:noFill/>
        </p:spPr>
        <p:txBody>
          <a:bodyPr wrap="none">
            <a:spAutoFit/>
          </a:bodyPr>
          <a:lstStyle/>
          <a:p>
            <a:pPr>
              <a:defRPr/>
            </a:pPr>
            <a:r>
              <a:rPr lang="en-US" sz="1600" dirty="0">
                <a:solidFill>
                  <a:schemeClr val="accent3"/>
                </a:solidFill>
              </a:rPr>
              <a:t>Taking the</a:t>
            </a:r>
          </a:p>
          <a:p>
            <a:pPr>
              <a:defRPr/>
            </a:pPr>
            <a:r>
              <a:rPr lang="en-US" sz="1600" dirty="0">
                <a:solidFill>
                  <a:schemeClr val="accent3"/>
                </a:solidFill>
              </a:rPr>
              <a:t> project?</a:t>
            </a:r>
          </a:p>
        </p:txBody>
      </p:sp>
      <p:sp>
        <p:nvSpPr>
          <p:cNvPr id="15374" name="TextBox 28">
            <a:extLst>
              <a:ext uri="{FF2B5EF4-FFF2-40B4-BE49-F238E27FC236}">
                <a16:creationId xmlns:a16="http://schemas.microsoft.com/office/drawing/2014/main" id="{5B5EAB69-5A23-439A-DD84-B67FEE5438B5}"/>
              </a:ext>
            </a:extLst>
          </p:cNvPr>
          <p:cNvSpPr txBox="1">
            <a:spLocks noChangeArrowheads="1"/>
          </p:cNvSpPr>
          <p:nvPr/>
        </p:nvSpPr>
        <p:spPr bwMode="auto">
          <a:xfrm>
            <a:off x="4241800" y="1830388"/>
            <a:ext cx="1298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600" dirty="0">
                <a:solidFill>
                  <a:schemeClr val="bg1"/>
                </a:solidFill>
              </a:rPr>
              <a:t>Improve the project?</a:t>
            </a:r>
          </a:p>
        </p:txBody>
      </p:sp>
      <p:sp>
        <p:nvSpPr>
          <p:cNvPr id="15375" name="TextBox 4">
            <a:extLst>
              <a:ext uri="{FF2B5EF4-FFF2-40B4-BE49-F238E27FC236}">
                <a16:creationId xmlns:a16="http://schemas.microsoft.com/office/drawing/2014/main" id="{A7B1D571-49A5-3032-A11C-3D405A46550B}"/>
              </a:ext>
            </a:extLst>
          </p:cNvPr>
          <p:cNvSpPr txBox="1">
            <a:spLocks noChangeArrowheads="1"/>
          </p:cNvSpPr>
          <p:nvPr/>
        </p:nvSpPr>
        <p:spPr bwMode="auto">
          <a:xfrm>
            <a:off x="-41275" y="1268413"/>
            <a:ext cx="4541838"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buFontTx/>
              <a:buChar char="•"/>
            </a:pPr>
            <a:r>
              <a:rPr lang="en-GB" altLang="en-US" sz="2000" b="1" dirty="0">
                <a:cs typeface="Arial" panose="020B0604020202020204" pitchFamily="34" charset="0"/>
              </a:rPr>
              <a:t>Analysis &amp; Planning</a:t>
            </a:r>
            <a:r>
              <a:rPr lang="en-GB" altLang="en-US" sz="2000" dirty="0">
                <a:cs typeface="Arial" panose="020B0604020202020204" pitchFamily="34" charset="0"/>
              </a:rPr>
              <a:t>: System analysts and stakeholders will </a:t>
            </a:r>
            <a:r>
              <a:rPr lang="en-GB" altLang="en-US" sz="2000" dirty="0" err="1">
                <a:cs typeface="Arial" panose="020B0604020202020204" pitchFamily="34" charset="0"/>
              </a:rPr>
              <a:t>strategise</a:t>
            </a:r>
            <a:r>
              <a:rPr lang="en-GB" altLang="en-US" sz="2000" dirty="0">
                <a:cs typeface="Arial" panose="020B0604020202020204" pitchFamily="34" charset="0"/>
              </a:rPr>
              <a:t>, allocate funds, and evaluate the expenses, transfer, and feasibility of the project. If satisfied with the progress, they will organize the project team.</a:t>
            </a:r>
          </a:p>
          <a:p>
            <a:pPr>
              <a:buFontTx/>
              <a:buChar char="•"/>
            </a:pPr>
            <a:endParaRPr lang="en-GB" altLang="en-US" sz="2000" dirty="0">
              <a:cs typeface="Arial" panose="020B0604020202020204" pitchFamily="34" charset="0"/>
            </a:endParaRPr>
          </a:p>
          <a:p>
            <a:pPr>
              <a:buFontTx/>
              <a:buChar char="•"/>
            </a:pPr>
            <a:r>
              <a:rPr lang="en-GB" altLang="en-US" sz="2000" b="1" dirty="0">
                <a:cs typeface="Arial" panose="020B0604020202020204" pitchFamily="34" charset="0"/>
              </a:rPr>
              <a:t>Requirement</a:t>
            </a:r>
            <a:r>
              <a:rPr lang="en-GB" altLang="en-US" sz="2000" dirty="0">
                <a:cs typeface="Arial" panose="020B0604020202020204" pitchFamily="34" charset="0"/>
              </a:rPr>
              <a:t>: system analysers/stakeholders identify functional and non-functional requirements of the system.</a:t>
            </a:r>
          </a:p>
          <a:p>
            <a:pPr>
              <a:buFontTx/>
              <a:buChar char="•"/>
            </a:pPr>
            <a:endParaRPr lang="en-GB" altLang="en-US" sz="2000" dirty="0">
              <a:cs typeface="Arial" panose="020B0604020202020204" pitchFamily="34" charset="0"/>
            </a:endParaRPr>
          </a:p>
          <a:p>
            <a:pPr>
              <a:buFontTx/>
              <a:buChar char="•"/>
            </a:pPr>
            <a:r>
              <a:rPr lang="en-GB" altLang="en-US" sz="2000" b="1" dirty="0">
                <a:cs typeface="Arial" panose="020B0604020202020204" pitchFamily="34" charset="0"/>
              </a:rPr>
              <a:t>Design &amp; Prototype</a:t>
            </a:r>
            <a:r>
              <a:rPr lang="en-GB" altLang="en-US" sz="2000" dirty="0">
                <a:cs typeface="Arial" panose="020B0604020202020204" pitchFamily="34" charset="0"/>
              </a:rPr>
              <a:t>: system designers design models of system according to the requirements.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912F0C-CDD6-3BB3-CCB3-646779DA0428}"/>
              </a:ext>
            </a:extLst>
          </p:cNvPr>
          <p:cNvSpPr>
            <a:spLocks noGrp="1"/>
          </p:cNvSpPr>
          <p:nvPr>
            <p:ph idx="1"/>
          </p:nvPr>
        </p:nvSpPr>
        <p:spPr>
          <a:xfrm>
            <a:off x="103188" y="1258888"/>
            <a:ext cx="4397375" cy="5132387"/>
          </a:xfrm>
        </p:spPr>
        <p:txBody>
          <a:bodyPr/>
          <a:lstStyle/>
          <a:p>
            <a:pPr marL="0" indent="0">
              <a:defRPr/>
            </a:pPr>
            <a:endParaRPr lang="en-GB" altLang="en-US" sz="2000" i="0" dirty="0">
              <a:latin typeface="Arial" panose="020B0604020202020204" pitchFamily="34" charset="0"/>
              <a:cs typeface="Arial" panose="020B0604020202020204" pitchFamily="34" charset="0"/>
            </a:endParaRPr>
          </a:p>
          <a:p>
            <a:pPr marL="285750" indent="-285750">
              <a:buFontTx/>
              <a:buChar char="•"/>
              <a:defRPr/>
            </a:pPr>
            <a:r>
              <a:rPr lang="en-GB" altLang="en-US" sz="2000" b="1" i="0" dirty="0">
                <a:latin typeface="Arial" panose="020B0604020202020204" pitchFamily="34" charset="0"/>
                <a:cs typeface="Arial" panose="020B0604020202020204" pitchFamily="34" charset="0"/>
              </a:rPr>
              <a:t>System Development</a:t>
            </a:r>
            <a:r>
              <a:rPr lang="en-GB" altLang="en-US" sz="2000" i="0" dirty="0">
                <a:latin typeface="Arial" panose="020B0604020202020204" pitchFamily="34" charset="0"/>
                <a:cs typeface="Arial" panose="020B0604020202020204" pitchFamily="34" charset="0"/>
              </a:rPr>
              <a:t>: Implement and code the requirements.</a:t>
            </a:r>
          </a:p>
          <a:p>
            <a:pPr marL="285750" indent="-285750">
              <a:buFontTx/>
              <a:buChar char="•"/>
              <a:defRPr/>
            </a:pPr>
            <a:endParaRPr lang="en-GB" altLang="en-US" sz="2000" i="0" dirty="0">
              <a:latin typeface="Arial" panose="020B0604020202020204" pitchFamily="34" charset="0"/>
              <a:cs typeface="Arial" panose="020B0604020202020204" pitchFamily="34" charset="0"/>
            </a:endParaRPr>
          </a:p>
          <a:p>
            <a:pPr marL="285750" indent="-285750">
              <a:buFontTx/>
              <a:buChar char="•"/>
              <a:defRPr/>
            </a:pPr>
            <a:r>
              <a:rPr lang="en-GB" altLang="en-US" sz="2000" b="1" i="0" dirty="0">
                <a:latin typeface="Arial" panose="020B0604020202020204" pitchFamily="34" charset="0"/>
                <a:cs typeface="Arial" panose="020B0604020202020204" pitchFamily="34" charset="0"/>
              </a:rPr>
              <a:t>Testing</a:t>
            </a:r>
            <a:r>
              <a:rPr lang="en-GB" altLang="en-US" sz="2000" i="0" dirty="0">
                <a:latin typeface="Arial" panose="020B0604020202020204" pitchFamily="34" charset="0"/>
                <a:cs typeface="Arial" panose="020B0604020202020204" pitchFamily="34" charset="0"/>
              </a:rPr>
              <a:t>: examine if the outcome product fulfil the requirements.</a:t>
            </a:r>
          </a:p>
          <a:p>
            <a:pPr marL="285750" indent="-285750">
              <a:buFontTx/>
              <a:buChar char="•"/>
              <a:defRPr/>
            </a:pPr>
            <a:endParaRPr lang="en-GB" altLang="en-US" sz="2000" i="0" dirty="0">
              <a:latin typeface="Arial" panose="020B0604020202020204" pitchFamily="34" charset="0"/>
              <a:cs typeface="Arial" panose="020B0604020202020204" pitchFamily="34" charset="0"/>
            </a:endParaRPr>
          </a:p>
          <a:p>
            <a:pPr marL="285750" indent="-285750">
              <a:buFontTx/>
              <a:buChar char="•"/>
              <a:defRPr/>
            </a:pPr>
            <a:r>
              <a:rPr lang="en-GB" altLang="en-US" sz="2000" b="1" i="0" dirty="0">
                <a:latin typeface="Arial" panose="020B0604020202020204" pitchFamily="34" charset="0"/>
                <a:cs typeface="Arial" panose="020B0604020202020204" pitchFamily="34" charset="0"/>
              </a:rPr>
              <a:t>Deployment</a:t>
            </a:r>
            <a:r>
              <a:rPr lang="en-GB" altLang="en-US" sz="2000" i="0" dirty="0">
                <a:latin typeface="Arial" panose="020B0604020202020204" pitchFamily="34" charset="0"/>
                <a:cs typeface="Arial" panose="020B0604020202020204" pitchFamily="34" charset="0"/>
              </a:rPr>
              <a:t>: put the software to a server for customer usage.</a:t>
            </a:r>
          </a:p>
          <a:p>
            <a:pPr marL="285750" indent="-285750">
              <a:buFontTx/>
              <a:buChar char="•"/>
              <a:defRPr/>
            </a:pPr>
            <a:endParaRPr lang="en-GB" altLang="en-US" sz="2000" i="0" dirty="0">
              <a:latin typeface="Arial" panose="020B0604020202020204" pitchFamily="34" charset="0"/>
              <a:cs typeface="Arial" panose="020B0604020202020204" pitchFamily="34" charset="0"/>
            </a:endParaRPr>
          </a:p>
          <a:p>
            <a:pPr marL="285750" indent="-285750">
              <a:buFontTx/>
              <a:buChar char="•"/>
              <a:defRPr/>
            </a:pPr>
            <a:r>
              <a:rPr lang="en-GB" altLang="en-US" sz="2000" b="1" i="0" dirty="0">
                <a:latin typeface="Arial" panose="020B0604020202020204" pitchFamily="34" charset="0"/>
                <a:cs typeface="Arial" panose="020B0604020202020204" pitchFamily="34" charset="0"/>
              </a:rPr>
              <a:t>Maintenance &amp; Update</a:t>
            </a:r>
            <a:r>
              <a:rPr lang="en-GB" altLang="en-US" sz="2000" i="0" dirty="0">
                <a:latin typeface="Arial" panose="020B0604020202020204" pitchFamily="34" charset="0"/>
                <a:cs typeface="Arial" panose="020B0604020202020204" pitchFamily="34" charset="0"/>
              </a:rPr>
              <a:t>: improve and adjust for further needs.</a:t>
            </a:r>
          </a:p>
          <a:p>
            <a:pPr>
              <a:defRPr/>
            </a:pPr>
            <a:endParaRPr lang="en-GB" dirty="0"/>
          </a:p>
        </p:txBody>
      </p:sp>
      <p:pic>
        <p:nvPicPr>
          <p:cNvPr id="16388" name="Picture 113" descr="Diagram">
            <a:extLst>
              <a:ext uri="{FF2B5EF4-FFF2-40B4-BE49-F238E27FC236}">
                <a16:creationId xmlns:a16="http://schemas.microsoft.com/office/drawing/2014/main" id="{1FA94DAA-638D-D60A-38FE-6696B93D39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638" y="1831975"/>
            <a:ext cx="4572000" cy="398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A6B4D809-E9C7-A154-A766-61D7667F6ECC}"/>
              </a:ext>
            </a:extLst>
          </p:cNvPr>
          <p:cNvSpPr>
            <a:spLocks noGrp="1"/>
          </p:cNvSpPr>
          <p:nvPr>
            <p:ph type="title"/>
          </p:nvPr>
        </p:nvSpPr>
        <p:spPr/>
        <p:txBody>
          <a:bodyPr/>
          <a:lstStyle/>
          <a:p>
            <a:r>
              <a:rPr lang="en-GB" altLang="en-US" dirty="0"/>
              <a:t>Software Development Life Cycle</a:t>
            </a:r>
            <a:endParaRPr lang="en-GB" dirty="0"/>
          </a:p>
        </p:txBody>
      </p:sp>
    </p:spTree>
  </p:cSld>
  <p:clrMapOvr>
    <a:masterClrMapping/>
  </p:clrMapOvr>
</p:sld>
</file>

<file path=ppt/theme/theme1.xml><?xml version="1.0" encoding="utf-8"?>
<a:theme xmlns:a="http://schemas.openxmlformats.org/drawingml/2006/main" name="Blank Presentation">
  <a:themeElements>
    <a:clrScheme name="Custom 11">
      <a:dk1>
        <a:srgbClr val="000000"/>
      </a:dk1>
      <a:lt1>
        <a:srgbClr val="FFFFFF"/>
      </a:lt1>
      <a:dk2>
        <a:srgbClr val="000000"/>
      </a:dk2>
      <a:lt2>
        <a:srgbClr val="3F3F3F"/>
      </a:lt2>
      <a:accent1>
        <a:srgbClr val="212167"/>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Gill Sans"/>
        <a:ea typeface="ＭＳ Ｐゴシック"/>
        <a:cs typeface=""/>
      </a:majorFont>
      <a:minorFont>
        <a:latin typeface="Gill San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2"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st 2">
  <a:themeElements>
    <a:clrScheme name="test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est 2">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2" charset="-128"/>
          </a:defRPr>
        </a:defPPr>
      </a:lstStyle>
    </a:lnDef>
  </a:objectDefaults>
  <a:extraClrSchemeLst>
    <a:extraClrScheme>
      <a:clrScheme name="test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st 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st 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st 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st 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st 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st 2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st 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st 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st 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st 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st 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B17E0D879CC564094532C08ADB51DA8" ma:contentTypeVersion="18" ma:contentTypeDescription="Create a new document." ma:contentTypeScope="" ma:versionID="e918d0942375ba27de1f182e78d7b8ac">
  <xsd:schema xmlns:xsd="http://www.w3.org/2001/XMLSchema" xmlns:xs="http://www.w3.org/2001/XMLSchema" xmlns:p="http://schemas.microsoft.com/office/2006/metadata/properties" xmlns:ns3="bdeceafc-5c0f-406d-b95f-35e6593d664b" xmlns:ns4="dbeaa6b5-7a21-43b8-ab59-31e7cbf2c187" targetNamespace="http://schemas.microsoft.com/office/2006/metadata/properties" ma:root="true" ma:fieldsID="cb6d8367aab685ba43ec9884064424a1" ns3:_="" ns4:_="">
    <xsd:import namespace="bdeceafc-5c0f-406d-b95f-35e6593d664b"/>
    <xsd:import namespace="dbeaa6b5-7a21-43b8-ab59-31e7cbf2c18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4:SharedWithUsers" minOccurs="0"/>
                <xsd:element ref="ns4:SharedWithDetails" minOccurs="0"/>
                <xsd:element ref="ns4:SharingHintHash" minOccurs="0"/>
                <xsd:element ref="ns3:MediaServiceAutoKeyPoints" minOccurs="0"/>
                <xsd:element ref="ns3:MediaServiceKeyPoints"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eceafc-5c0f-406d-b95f-35e6593d66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beaa6b5-7a21-43b8-ab59-31e7cbf2c187"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deceafc-5c0f-406d-b95f-35e6593d664b" xsi:nil="true"/>
  </documentManagement>
</p:properties>
</file>

<file path=customXml/itemProps1.xml><?xml version="1.0" encoding="utf-8"?>
<ds:datastoreItem xmlns:ds="http://schemas.openxmlformats.org/officeDocument/2006/customXml" ds:itemID="{74A7B94B-DFB2-4EE4-9A49-1CCC536AC1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eceafc-5c0f-406d-b95f-35e6593d664b"/>
    <ds:schemaRef ds:uri="dbeaa6b5-7a21-43b8-ab59-31e7cbf2c18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36DB5B6-47EA-4426-A02D-E85A00769D20}">
  <ds:schemaRefs>
    <ds:schemaRef ds:uri="http://schemas.microsoft.com/sharepoint/v3/contenttype/forms"/>
  </ds:schemaRefs>
</ds:datastoreItem>
</file>

<file path=customXml/itemProps3.xml><?xml version="1.0" encoding="utf-8"?>
<ds:datastoreItem xmlns:ds="http://schemas.openxmlformats.org/officeDocument/2006/customXml" ds:itemID="{AFF4B4EA-2AC5-4D7E-9BBF-D6E48A7C11A5}">
  <ds:schemaRefs>
    <ds:schemaRef ds:uri="http://schemas.openxmlformats.org/package/2006/metadata/core-properties"/>
    <ds:schemaRef ds:uri="http://purl.org/dc/dcmitype/"/>
    <ds:schemaRef ds:uri="http://purl.org/dc/terms/"/>
    <ds:schemaRef ds:uri="http://schemas.microsoft.com/office/infopath/2007/PartnerControls"/>
    <ds:schemaRef ds:uri="bdeceafc-5c0f-406d-b95f-35e6593d664b"/>
    <ds:schemaRef ds:uri="http://schemas.microsoft.com/office/2006/documentManagement/types"/>
    <ds:schemaRef ds:uri="http://schemas.microsoft.com/office/2006/metadata/properties"/>
    <ds:schemaRef ds:uri="dbeaa6b5-7a21-43b8-ab59-31e7cbf2c187"/>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Eric:Users:Eric:Desktop:test 2.ppt</Template>
  <TotalTime>4849</TotalTime>
  <Words>3026</Words>
  <Application>Microsoft Office PowerPoint</Application>
  <PresentationFormat>On-screen Show (4:3)</PresentationFormat>
  <Paragraphs>396</Paragraphs>
  <Slides>41</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41</vt:i4>
      </vt:variant>
    </vt:vector>
  </HeadingPairs>
  <TitlesOfParts>
    <vt:vector size="50" baseType="lpstr">
      <vt:lpstr>Arial</vt:lpstr>
      <vt:lpstr>ＭＳ Ｐゴシック</vt:lpstr>
      <vt:lpstr>Gill Sans</vt:lpstr>
      <vt:lpstr>Calibri</vt:lpstr>
      <vt:lpstr>Times New Roman</vt:lpstr>
      <vt:lpstr>Wingdings</vt:lpstr>
      <vt:lpstr>+mn-ea</vt:lpstr>
      <vt:lpstr>Blank Presentation</vt:lpstr>
      <vt:lpstr>test 2</vt:lpstr>
      <vt:lpstr>PowerPoint Presentation</vt:lpstr>
      <vt:lpstr>The Unit Roadmap  </vt:lpstr>
      <vt:lpstr>Recap From Previous Lesson</vt:lpstr>
      <vt:lpstr>Learning Outcomes</vt:lpstr>
      <vt:lpstr>Scope and Coverage</vt:lpstr>
      <vt:lpstr>Big Bang Model</vt:lpstr>
      <vt:lpstr>Build &amp; Fix Model</vt:lpstr>
      <vt:lpstr>Software Development Life Cycle</vt:lpstr>
      <vt:lpstr>Software Development Life Cycle</vt:lpstr>
      <vt:lpstr>Benefits of SDLC</vt:lpstr>
      <vt:lpstr>Software Reuse</vt:lpstr>
      <vt:lpstr>Software Reuse, Components &amp; Patterns</vt:lpstr>
      <vt:lpstr>Object-Oriented Programming</vt:lpstr>
      <vt:lpstr>Object-Oriented Programming</vt:lpstr>
      <vt:lpstr>Short Activity</vt:lpstr>
      <vt:lpstr>Cyber Security Fundamental Concepts</vt:lpstr>
      <vt:lpstr>More Protection Services</vt:lpstr>
      <vt:lpstr>Privacy </vt:lpstr>
      <vt:lpstr>Checkpoint Summary</vt:lpstr>
      <vt:lpstr>Secure Software Lifecycle </vt:lpstr>
      <vt:lpstr>Microsoft SDL</vt:lpstr>
      <vt:lpstr>TouchPoint</vt:lpstr>
      <vt:lpstr>Comparing the Secure Software Lifecycle Models</vt:lpstr>
      <vt:lpstr>Short Activity</vt:lpstr>
      <vt:lpstr>The Nature of the Project Management</vt:lpstr>
      <vt:lpstr>Short Activity</vt:lpstr>
      <vt:lpstr>Project Management</vt:lpstr>
      <vt:lpstr>Project Planning</vt:lpstr>
      <vt:lpstr>Activity bar &amp; Staff Allocation chart </vt:lpstr>
      <vt:lpstr>Work and Product Breakdown Structure</vt:lpstr>
      <vt:lpstr>Approaches to Estimating</vt:lpstr>
      <vt:lpstr>Traditional vs Agile Planning</vt:lpstr>
      <vt:lpstr>Iron Triangle Paradigm shift</vt:lpstr>
      <vt:lpstr>Development Team</vt:lpstr>
      <vt:lpstr>Roles in a Typical Software Development Project</vt:lpstr>
      <vt:lpstr>Summary </vt:lpstr>
      <vt:lpstr>Quiz  </vt:lpstr>
      <vt:lpstr>The Unit Roadmap – Next Lesson</vt:lpstr>
      <vt:lpstr>Next Session</vt:lpstr>
      <vt:lpstr>References</vt:lpstr>
      <vt:lpstr>Topic 2 – Introduction to Software Engineering Key Principles and Practices</vt:lpstr>
    </vt:vector>
  </TitlesOfParts>
  <Company>True Creative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Riley</dc:creator>
  <cp:lastModifiedBy>Liew Pei Ling</cp:lastModifiedBy>
  <cp:revision>219</cp:revision>
  <dcterms:created xsi:type="dcterms:W3CDTF">2008-01-18T13:21:43Z</dcterms:created>
  <dcterms:modified xsi:type="dcterms:W3CDTF">2024-04-04T10:09:40Z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0x0101007B17E0D879CC564094532C08ADB51DA8</vt:lpwstr>
  </property>
</Properties>
</file>