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3650" r:id="rId5"/>
  </p:sldMasterIdLst>
  <p:notesMasterIdLst>
    <p:notesMasterId r:id="rId55"/>
  </p:notesMasterIdLst>
  <p:handoutMasterIdLst>
    <p:handoutMasterId r:id="rId56"/>
  </p:handoutMasterIdLst>
  <p:sldIdLst>
    <p:sldId id="261" r:id="rId6"/>
    <p:sldId id="275" r:id="rId7"/>
    <p:sldId id="333" r:id="rId8"/>
    <p:sldId id="264" r:id="rId9"/>
    <p:sldId id="263" r:id="rId10"/>
    <p:sldId id="258" r:id="rId11"/>
    <p:sldId id="259" r:id="rId12"/>
    <p:sldId id="260" r:id="rId13"/>
    <p:sldId id="276" r:id="rId14"/>
    <p:sldId id="277" r:id="rId15"/>
    <p:sldId id="278" r:id="rId16"/>
    <p:sldId id="265" r:id="rId17"/>
    <p:sldId id="340" r:id="rId18"/>
    <p:sldId id="279" r:id="rId19"/>
    <p:sldId id="274" r:id="rId20"/>
    <p:sldId id="280" r:id="rId21"/>
    <p:sldId id="341" r:id="rId22"/>
    <p:sldId id="287" r:id="rId23"/>
    <p:sldId id="288" r:id="rId24"/>
    <p:sldId id="289" r:id="rId25"/>
    <p:sldId id="290" r:id="rId26"/>
    <p:sldId id="291" r:id="rId27"/>
    <p:sldId id="292" r:id="rId28"/>
    <p:sldId id="293" r:id="rId29"/>
    <p:sldId id="334" r:id="rId30"/>
    <p:sldId id="335" r:id="rId31"/>
    <p:sldId id="342" r:id="rId32"/>
    <p:sldId id="295" r:id="rId33"/>
    <p:sldId id="296" r:id="rId34"/>
    <p:sldId id="297" r:id="rId35"/>
    <p:sldId id="298" r:id="rId36"/>
    <p:sldId id="332" r:id="rId37"/>
    <p:sldId id="343" r:id="rId38"/>
    <p:sldId id="336" r:id="rId39"/>
    <p:sldId id="300" r:id="rId40"/>
    <p:sldId id="301" r:id="rId41"/>
    <p:sldId id="302" r:id="rId42"/>
    <p:sldId id="303" r:id="rId43"/>
    <p:sldId id="304" r:id="rId44"/>
    <p:sldId id="337" r:id="rId45"/>
    <p:sldId id="338" r:id="rId46"/>
    <p:sldId id="339" r:id="rId47"/>
    <p:sldId id="269" r:id="rId48"/>
    <p:sldId id="271" r:id="rId49"/>
    <p:sldId id="272" r:id="rId50"/>
    <p:sldId id="305" r:id="rId51"/>
    <p:sldId id="306" r:id="rId52"/>
    <p:sldId id="331" r:id="rId53"/>
    <p:sldId id="262" r:id="rId5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113EB4E-260D-2BEF-3741-5FE299C88150}" name="Liew Pei Ling" initials="LPL" userId="S::peiling.liew@nccedu.com::c3090c8e-0726-43ba-95b9-123e980a216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929"/>
    <a:srgbClr val="CB9535"/>
    <a:srgbClr val="974F8E"/>
    <a:srgbClr val="286A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CCCB48-B805-439E-8030-9A62DB6FE23B}" v="3" dt="2024-04-05T07:20:43.9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81"/>
    <p:restoredTop sz="77732" autoAdjust="0"/>
  </p:normalViewPr>
  <p:slideViewPr>
    <p:cSldViewPr>
      <p:cViewPr varScale="1">
        <p:scale>
          <a:sx n="76" d="100"/>
          <a:sy n="76" d="100"/>
        </p:scale>
        <p:origin x="1884" y="90"/>
      </p:cViewPr>
      <p:guideLst>
        <p:guide orient="horz" pos="2160"/>
        <p:guide pos="2880"/>
        <p:guide pos="9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9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63" Type="http://schemas.microsoft.com/office/2018/10/relationships/authors" Targe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2.xml"/><Relationship Id="rId61" Type="http://schemas.microsoft.com/office/2016/11/relationships/changesInfo" Target="changesInfos/changesInfo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ew Pei Ling" userId="c3090c8e-0726-43ba-95b9-123e980a216d" providerId="ADAL" clId="{DCCCCB48-B805-439E-8030-9A62DB6FE23B}"/>
    <pc:docChg chg="modSld">
      <pc:chgData name="Liew Pei Ling" userId="c3090c8e-0726-43ba-95b9-123e980a216d" providerId="ADAL" clId="{DCCCCB48-B805-439E-8030-9A62DB6FE23B}" dt="2024-04-05T07:22:56.328" v="17" actId="1076"/>
      <pc:docMkLst>
        <pc:docMk/>
      </pc:docMkLst>
      <pc:sldChg chg="modSp mod">
        <pc:chgData name="Liew Pei Ling" userId="c3090c8e-0726-43ba-95b9-123e980a216d" providerId="ADAL" clId="{DCCCCB48-B805-439E-8030-9A62DB6FE23B}" dt="2024-04-05T06:20:33.547" v="8" actId="12"/>
        <pc:sldMkLst>
          <pc:docMk/>
          <pc:sldMk cId="0" sldId="263"/>
        </pc:sldMkLst>
        <pc:spChg chg="mod">
          <ac:chgData name="Liew Pei Ling" userId="c3090c8e-0726-43ba-95b9-123e980a216d" providerId="ADAL" clId="{DCCCCB48-B805-439E-8030-9A62DB6FE23B}" dt="2024-04-05T06:20:33.547" v="8" actId="12"/>
          <ac:spMkLst>
            <pc:docMk/>
            <pc:sldMk cId="0" sldId="263"/>
            <ac:spMk id="8195" creationId="{4EDFD436-128D-3437-C66E-C1A98B57261C}"/>
          </ac:spMkLst>
        </pc:spChg>
      </pc:sldChg>
      <pc:sldChg chg="modSp mod">
        <pc:chgData name="Liew Pei Ling" userId="c3090c8e-0726-43ba-95b9-123e980a216d" providerId="ADAL" clId="{DCCCCB48-B805-439E-8030-9A62DB6FE23B}" dt="2024-04-05T07:19:46.086" v="11" actId="14100"/>
        <pc:sldMkLst>
          <pc:docMk/>
          <pc:sldMk cId="0" sldId="274"/>
        </pc:sldMkLst>
        <pc:spChg chg="mod">
          <ac:chgData name="Liew Pei Ling" userId="c3090c8e-0726-43ba-95b9-123e980a216d" providerId="ADAL" clId="{DCCCCB48-B805-439E-8030-9A62DB6FE23B}" dt="2024-04-05T07:19:46.086" v="11" actId="14100"/>
          <ac:spMkLst>
            <pc:docMk/>
            <pc:sldMk cId="0" sldId="274"/>
            <ac:spMk id="6" creationId="{5ED1F6FF-8586-F604-2BCC-0AF4D5116C90}"/>
          </ac:spMkLst>
        </pc:spChg>
      </pc:sldChg>
      <pc:sldChg chg="modSp">
        <pc:chgData name="Liew Pei Ling" userId="c3090c8e-0726-43ba-95b9-123e980a216d" providerId="ADAL" clId="{DCCCCB48-B805-439E-8030-9A62DB6FE23B}" dt="2024-04-05T06:19:21.315" v="0" actId="1076"/>
        <pc:sldMkLst>
          <pc:docMk/>
          <pc:sldMk cId="0" sldId="275"/>
        </pc:sldMkLst>
        <pc:spChg chg="mod">
          <ac:chgData name="Liew Pei Ling" userId="c3090c8e-0726-43ba-95b9-123e980a216d" providerId="ADAL" clId="{DCCCCB48-B805-439E-8030-9A62DB6FE23B}" dt="2024-04-05T06:19:21.315" v="0" actId="1076"/>
          <ac:spMkLst>
            <pc:docMk/>
            <pc:sldMk cId="0" sldId="275"/>
            <ac:spMk id="11267" creationId="{6A25834F-9578-91D4-907B-4E55178556CB}"/>
          </ac:spMkLst>
        </pc:spChg>
      </pc:sldChg>
      <pc:sldChg chg="modSp">
        <pc:chgData name="Liew Pei Ling" userId="c3090c8e-0726-43ba-95b9-123e980a216d" providerId="ADAL" clId="{DCCCCB48-B805-439E-8030-9A62DB6FE23B}" dt="2024-04-05T07:16:53.658" v="9" actId="14100"/>
        <pc:sldMkLst>
          <pc:docMk/>
          <pc:sldMk cId="0" sldId="279"/>
        </pc:sldMkLst>
        <pc:spChg chg="mod">
          <ac:chgData name="Liew Pei Ling" userId="c3090c8e-0726-43ba-95b9-123e980a216d" providerId="ADAL" clId="{DCCCCB48-B805-439E-8030-9A62DB6FE23B}" dt="2024-04-05T07:16:53.658" v="9" actId="14100"/>
          <ac:spMkLst>
            <pc:docMk/>
            <pc:sldMk cId="0" sldId="279"/>
            <ac:spMk id="19462" creationId="{25418F77-2C46-3C52-1D37-749D24778281}"/>
          </ac:spMkLst>
        </pc:spChg>
      </pc:sldChg>
      <pc:sldChg chg="modSp">
        <pc:chgData name="Liew Pei Ling" userId="c3090c8e-0726-43ba-95b9-123e980a216d" providerId="ADAL" clId="{DCCCCB48-B805-439E-8030-9A62DB6FE23B}" dt="2024-04-05T07:20:43.969" v="14" actId="1076"/>
        <pc:sldMkLst>
          <pc:docMk/>
          <pc:sldMk cId="0" sldId="298"/>
        </pc:sldMkLst>
        <pc:spChg chg="mod">
          <ac:chgData name="Liew Pei Ling" userId="c3090c8e-0726-43ba-95b9-123e980a216d" providerId="ADAL" clId="{DCCCCB48-B805-439E-8030-9A62DB6FE23B}" dt="2024-04-05T07:20:43.969" v="14" actId="1076"/>
          <ac:spMkLst>
            <pc:docMk/>
            <pc:sldMk cId="0" sldId="298"/>
            <ac:spMk id="2" creationId="{B2E7147B-68A0-B62A-0A70-EE33CFB6D5EA}"/>
          </ac:spMkLst>
        </pc:spChg>
      </pc:sldChg>
      <pc:sldChg chg="modSp mod">
        <pc:chgData name="Liew Pei Ling" userId="c3090c8e-0726-43ba-95b9-123e980a216d" providerId="ADAL" clId="{DCCCCB48-B805-439E-8030-9A62DB6FE23B}" dt="2024-04-05T06:19:35.891" v="6" actId="20577"/>
        <pc:sldMkLst>
          <pc:docMk/>
          <pc:sldMk cId="111779361" sldId="333"/>
        </pc:sldMkLst>
        <pc:spChg chg="mod">
          <ac:chgData name="Liew Pei Ling" userId="c3090c8e-0726-43ba-95b9-123e980a216d" providerId="ADAL" clId="{DCCCCB48-B805-439E-8030-9A62DB6FE23B}" dt="2024-04-05T06:19:35.891" v="6" actId="20577"/>
          <ac:spMkLst>
            <pc:docMk/>
            <pc:sldMk cId="111779361" sldId="333"/>
            <ac:spMk id="3" creationId="{99319910-611D-F142-1EDC-1BB2BE895B73}"/>
          </ac:spMkLst>
        </pc:spChg>
      </pc:sldChg>
      <pc:sldChg chg="modSp mod">
        <pc:chgData name="Liew Pei Ling" userId="c3090c8e-0726-43ba-95b9-123e980a216d" providerId="ADAL" clId="{DCCCCB48-B805-439E-8030-9A62DB6FE23B}" dt="2024-04-05T07:20:21.282" v="13" actId="6549"/>
        <pc:sldMkLst>
          <pc:docMk/>
          <pc:sldMk cId="3651377681" sldId="334"/>
        </pc:sldMkLst>
        <pc:spChg chg="mod">
          <ac:chgData name="Liew Pei Ling" userId="c3090c8e-0726-43ba-95b9-123e980a216d" providerId="ADAL" clId="{DCCCCB48-B805-439E-8030-9A62DB6FE23B}" dt="2024-04-05T07:20:21.282" v="13" actId="6549"/>
          <ac:spMkLst>
            <pc:docMk/>
            <pc:sldMk cId="3651377681" sldId="334"/>
            <ac:spMk id="3" creationId="{095E936F-C27E-355D-9C1D-97C8D84E1A41}"/>
          </ac:spMkLst>
        </pc:spChg>
      </pc:sldChg>
      <pc:sldChg chg="modSp mod">
        <pc:chgData name="Liew Pei Ling" userId="c3090c8e-0726-43ba-95b9-123e980a216d" providerId="ADAL" clId="{DCCCCB48-B805-439E-8030-9A62DB6FE23B}" dt="2024-04-05T07:22:56.328" v="17" actId="1076"/>
        <pc:sldMkLst>
          <pc:docMk/>
          <pc:sldMk cId="3792773440" sldId="338"/>
        </pc:sldMkLst>
        <pc:picChg chg="mod">
          <ac:chgData name="Liew Pei Ling" userId="c3090c8e-0726-43ba-95b9-123e980a216d" providerId="ADAL" clId="{DCCCCB48-B805-439E-8030-9A62DB6FE23B}" dt="2024-04-05T07:22:56.328" v="17" actId="1076"/>
          <ac:picMkLst>
            <pc:docMk/>
            <pc:sldMk cId="3792773440" sldId="338"/>
            <ac:picMk id="8" creationId="{B8A0DC10-C300-AB86-B39D-189C8107630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6E72276-4D7F-1642-4D15-94032964402F}"/>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defRPr>
            </a:lvl1pPr>
          </a:lstStyle>
          <a:p>
            <a:pPr>
              <a:defRPr/>
            </a:pPr>
            <a:r>
              <a:rPr lang="en-US" altLang="x-none"/>
              <a:t>Topic X – Topic Title</a:t>
            </a:r>
          </a:p>
        </p:txBody>
      </p:sp>
      <p:sp>
        <p:nvSpPr>
          <p:cNvPr id="16387" name="Rectangle 3">
            <a:extLst>
              <a:ext uri="{FF2B5EF4-FFF2-40B4-BE49-F238E27FC236}">
                <a16:creationId xmlns:a16="http://schemas.microsoft.com/office/drawing/2014/main" id="{3A558DF8-F1E9-058F-F8F7-BE2D55442131}"/>
              </a:ext>
            </a:extLst>
          </p:cNvPr>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32" charset="-128"/>
                <a:cs typeface="+mn-cs"/>
              </a:defRPr>
            </a:lvl1pPr>
          </a:lstStyle>
          <a:p>
            <a:pPr>
              <a:defRPr/>
            </a:pPr>
            <a:r>
              <a:rPr lang="en-US"/>
              <a:t>Module Title</a:t>
            </a:r>
          </a:p>
        </p:txBody>
      </p:sp>
      <p:sp>
        <p:nvSpPr>
          <p:cNvPr id="16388" name="Rectangle 4">
            <a:extLst>
              <a:ext uri="{FF2B5EF4-FFF2-40B4-BE49-F238E27FC236}">
                <a16:creationId xmlns:a16="http://schemas.microsoft.com/office/drawing/2014/main" id="{DDC6DCE2-1701-E84A-006F-D8F9C7A89EC4}"/>
              </a:ext>
            </a:extLst>
          </p:cNvPr>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32" charset="-128"/>
                <a:cs typeface="+mn-cs"/>
              </a:defRPr>
            </a:lvl1pPr>
          </a:lstStyle>
          <a:p>
            <a:pPr>
              <a:defRPr/>
            </a:pPr>
            <a:r>
              <a:rPr lang="en-US"/>
              <a:t>V0.0</a:t>
            </a:r>
          </a:p>
        </p:txBody>
      </p:sp>
      <p:sp>
        <p:nvSpPr>
          <p:cNvPr id="16389" name="Rectangle 5">
            <a:extLst>
              <a:ext uri="{FF2B5EF4-FFF2-40B4-BE49-F238E27FC236}">
                <a16:creationId xmlns:a16="http://schemas.microsoft.com/office/drawing/2014/main" id="{5F870C5F-EA74-2194-C453-6982EE310329}"/>
              </a:ext>
            </a:extLst>
          </p:cNvPr>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vl1pPr>
          </a:lstStyle>
          <a:p>
            <a:pPr>
              <a:defRPr/>
            </a:pPr>
            <a:r>
              <a:rPr lang="en-US" altLang="en-US"/>
              <a:t>Visuals Handout – Page </a:t>
            </a:r>
            <a:fld id="{E23580C6-08FA-4D61-AC74-3D73E0106BB8}" type="slidenum">
              <a:rPr lang="en-US" altLang="en-US" smtClean="0"/>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1T17:51:17.004"/>
    </inkml:context>
    <inkml:brush xml:id="br0">
      <inkml:brushProperty name="width" value="0.05" units="cm"/>
      <inkml:brushProperty name="height" value="0.05" units="cm"/>
    </inkml:brush>
  </inkml:definitions>
  <inkml:trace contextRef="#ctx0" brushRef="#br0">36 50 5153 0 0,'-6'-15'480'0'0,"2"3"-296"0"0,-4-2-96 0 0,4 8-48 0 0,2 4-8 0 0,0 2-48 0 0,0 2-16 0 0,0 0-16 0 0,-2 4-80 0 0,2 2-112 0 0,2 0-184 0 0,0 3-512 0 0,2-1-1833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05T21:22:21.597"/>
    </inkml:context>
    <inkml:brush xml:id="br0">
      <inkml:brushProperty name="width" value="0.05" units="cm"/>
      <inkml:brushProperty name="height" value="0.05" units="cm"/>
      <inkml:brushProperty name="color" value="#E71224"/>
    </inkml:brush>
  </inkml:definitions>
  <inkml:trace contextRef="#ctx0" brushRef="#br0">1 101 12179 0 0,'12'-15'760'0'0,"0"-1"-848"0"0,1-2-152 0 0,-3 0-104 0 0,-2 6 24 0 0,-2 5 23 0 0,-2 1-95 0 0,0 2-240 0 0,2 2-288 0 0,-2 0-176 0 0,0 2 96 0 0,0 4 135 0 0,0 0-775 0 0,0 5-1961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9T19:40:43.919"/>
    </inkml:context>
    <inkml:brush xml:id="br0">
      <inkml:brushProperty name="width" value="0.05" units="cm"/>
      <inkml:brushProperty name="height" value="0.05" units="cm"/>
    </inkml:brush>
  </inkml:definitions>
  <inkml:trace contextRef="#ctx0" brushRef="#br0">5 2 592 0 0,'0'-1'440'0'0,"-2"2"-696"0"0,0-1-432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1T16:17:19.996"/>
    </inkml:context>
    <inkml:brush xml:id="br0">
      <inkml:brushProperty name="width" value="0.05" units="cm"/>
      <inkml:brushProperty name="height" value="0.05" units="cm"/>
    </inkml:brush>
  </inkml:definitions>
  <inkml:trace contextRef="#ctx0" brushRef="#br0">0 183 10762 0 0,'20'-20'176'0'0,"-4"-2"-56"0"0,2-4-104 0 0,-8 0-32 0 0,-6 4-72 0 0,-2 4 64 0 0,-4 4-16 0 0,0 0-80 0 0,0 6-40 0 0,0 0-264 0 0,-2 4-368 0 0,2 4-296 0 0,-2 2-265 0 0,-2 4-191 0 0,-2 2-488 0 0,-2 6-361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1T16:17:19.996"/>
    </inkml:context>
    <inkml:brush xml:id="br0">
      <inkml:brushProperty name="width" value="0.05" units="cm"/>
      <inkml:brushProperty name="height" value="0.05" units="cm"/>
    </inkml:brush>
  </inkml:definitions>
  <inkml:trace contextRef="#ctx0" brushRef="#br0">0 183 10762 0 0,'20'-20'176'0'0,"-4"-2"-56"0"0,2-4-104 0 0,-8 0-32 0 0,-6 4-72 0 0,-2 4 64 0 0,-4 4-16 0 0,0 0-80 0 0,0 6-40 0 0,0 0-264 0 0,-2 4-368 0 0,2 4-296 0 0,-2 2-265 0 0,-2 4-191 0 0,-2 2-488 0 0,-2 6-361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05T20:58:13.918"/>
    </inkml:context>
    <inkml:brush xml:id="br0">
      <inkml:brushProperty name="width" value="0.05" units="cm"/>
      <inkml:brushProperty name="height" value="0.05" units="cm"/>
      <inkml:brushProperty name="color" value="#E71224"/>
    </inkml:brush>
  </inkml:definitions>
  <inkml:trace contextRef="#ctx0" brushRef="#br0">1627 1826 2785 0 0,'0'0'24'0'0,"0"-1"0"0"0,0 1 0 0 0,0-1 0 0 0,0 1 0 0 0,0-1 0 0 0,0 1 1 0 0,0-1-1 0 0,0 1 0 0 0,1-1 0 0 0,-1 1 0 0 0,0 0 0 0 0,0-1 1 0 0,1 1-1 0 0,-1-1 0 0 0,0 1 0 0 0,0 0 0 0 0,1-1 0 0 0,-1 1 0 0 0,1 0 1 0 0,-1-1-1 0 0,0 1 0 0 0,1 0 0 0 0,-1 0 0 0 0,0-1 0 0 0,1 1 0 0 0,-1 0 1 0 0,1 0-1 0 0,0 0 0 0 0,19-2 230 0 0,17 8-188 0 0,-28-4-41 0 0,0 0 1 0 0,0-1-1 0 0,0 0 1 0 0,1-1-1 0 0,-1 0 0 0 0,0 0 1 0 0,14-3-1 0 0,68-17 546 0 0,-40 7-37 0 0,167-45 183 0 0,-130 33-498 0 0,123-54 23 0 0,-84 28-121 0 0,-72 29 37 0 0,100-56 0 0 0,-133 63-80 0 0,0 0 0 0 0,-1-1 0 0 0,0-1 0 0 0,-1-1 1 0 0,-2-1-1 0 0,1-1 0 0 0,-2 0 0 0 0,14-23 0 0 0,-4 0 191 0 0,39-82-1 0 0,-44 65-44 0 0,-1 0 0 0 0,13-73 0 0 0,-8 29-18 0 0,-21 82-153 0 0,-1 0 0 0 0,-1-1 0 0 0,0 1 0 0 0,-2-1 0 0 0,-1 0 0 0 0,-1 0 0 0 0,0 1-1 0 0,-2-1 1 0 0,-6-23 0 0 0,6 35-37 0 0,0 0 0 0 0,-1 0 0 0 0,-1 0 0 0 0,1 1 0 0 0,-12-18 0 0 0,-37-45 135 0 0,35 50-119 0 0,-24-41 0 0 0,30 47-12 0 0,0 1-1 0 0,0 0 0 0 0,-1 1 1 0 0,-1 0-1 0 0,-1 1 1 0 0,0 0-1 0 0,-1 2 1 0 0,0-1-1 0 0,-28-14 1 0 0,21 13 5 0 0,4 2-15 0 0,-1 0 1 0 0,0 2 0 0 0,-30-12 0 0 0,29 15 3 0 0,12 3-8 0 0,0 1-1 0 0,0 0 1 0 0,0 1 0 0 0,-17-3-1 0 0,-153-12 22 0 0,-1 9 9 0 0,-116 20 24 0 0,234-6-90 0 0,16-1 19 0 0,-188-1 73 0 0,139-5-71 0 0,52 1 18 0 0,-201 6-8 0 0,229-5 4 0 0,-31 3-5 0 0,-1 1-1 0 0,-53 14 1 0 0,57-9-38 0 0,-26 8 34 0 0,-34 12 25 0 0,67-21-5 0 0,-50 19 1 0 0,-112 55 27 0 0,30-8 126 0 0,83-35-107 0 0,66-30-50 0 0,2 0-1 0 0,-1 1 1 0 0,1 1 0 0 0,1 1 0 0 0,0 0-1 0 0,1 2 1 0 0,1-1 0 0 0,0 2 0 0 0,0-1 0 0 0,2 2-1 0 0,0 0 1 0 0,1 0 0 0 0,-15 34 0 0 0,19-33-7 0 0,0 0 0 0 0,2 0 1 0 0,0 1-1 0 0,1 0 1 0 0,1 0-1 0 0,0 0 0 0 0,2 0 1 0 0,0 1-1 0 0,2-1 0 0 0,0 0 1 0 0,0 0-1 0 0,2 0 1 0 0,1 0-1 0 0,0 0 0 0 0,1 0 1 0 0,1-1-1 0 0,1 0 1 0 0,12 23-1 0 0,-5-15 18 0 0,1-1 1 0 0,1 0-1 0 0,1-1 1 0 0,22 23-1 0 0,-4-9 10 0 0,59 46 1 0 0,-41-44-10 0 0,96 54-1 0 0,-106-68-20 0 0,-5-3 34 0 0,2-2 0 0 0,0-2 0 0 0,1-2 0 0 0,67 20-1 0 0,-51-26 29 0 0,1-2-1 0 0,0-2 0 0 0,99-3 1 0 0,60 10-5 0 0,-118-6-97 0 0,75-4 89 0 0,-151-3-47 0 0,1-2-1 0 0,22-2 0 0 0,23-2-26 0 0,26-3-11 0 0,-80 7-52 0 0,16 0 3 0 0,-29 0-24 0 0,-1 2-1 0 0,1-1 1 0 0,-1 0 0 0 0,0 0 0 0 0,1 0 0 0 0,-1 1-1 0 0,0-1 1 0 0,1 0 0 0 0,-1 1 0 0 0,0-1-1 0 0,0 1 1 0 0,1 0 0 0 0,-1-1 0 0 0,0 1 0 0 0,0 0-1 0 0,0 0 1 0 0,1 1 0 0 0,-1-1-33 0 0,0 1-1 0 0,-1-1 1 0 0,0 0 0 0 0,1 1-1 0 0,-1-1 1 0 0,0 1 0 0 0,0-1-1 0 0,0 0 1 0 0,0 1 0 0 0,0-1-1 0 0,0 1 1 0 0,0 1 0 0 0,0 2-809 0 0,0 9-3073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05T20:58:18.765"/>
    </inkml:context>
    <inkml:brush xml:id="br0">
      <inkml:brushProperty name="width" value="0.05" units="cm"/>
      <inkml:brushProperty name="height" value="0.05" units="cm"/>
      <inkml:brushProperty name="color" value="#E71224"/>
    </inkml:brush>
  </inkml:definitions>
  <inkml:trace contextRef="#ctx0" brushRef="#br0">2839 1324 1976 0 0,'0'-2'363'0'0,"0"-1"-1"0"0,-1 1 1 0 0,1-1-1 0 0,0 1 0 0 0,0-1 1 0 0,0 0-1 0 0,0 1 1 0 0,1-4-1 0 0,-1 5-347 0 0,0 1 0 0 0,0-1-1 0 0,0 0 1 0 0,1 0 0 0 0,-1 1 0 0 0,0-1 0 0 0,0 0 0 0 0,0 0-1 0 0,1 1 1 0 0,-1-1 0 0 0,0 0 0 0 0,1 1 0 0 0,-1-1 0 0 0,1 0-1 0 0,-1 1 1 0 0,1-1 0 0 0,-1 1 0 0 0,1-1 0 0 0,-1 0-1 0 0,1 1 1 0 0,0-1 0 0 0,-1 1 0 0 0,1 0 0 0 0,0-1 0 0 0,-1 1-1 0 0,1 0 1 0 0,0-1 0 0 0,1 1 0 0 0,-6 2 54 0 0,-1 1-1 0 0,1 1 1 0 0,0-1 0 0 0,0 0-1 0 0,0 1 1 0 0,1 0 0 0 0,-7 8-1 0 0,7-8-29 0 0,-7 6 22 0 0,0 0-1 0 0,0-1 1 0 0,-1 0 0 0 0,0-1-1 0 0,-1 0 1 0 0,-18 9 0 0 0,-81 32 390 0 0,94-42-412 0 0,-37 11 46 0 0,0-3 0 0 0,-83 14 0 0 0,48-12 12 0 0,-51 5-14 0 0,-232 9-1 0 0,-107-25 33 0 0,306-10-23 0 0,144 4-77 0 0,0-2-1 0 0,0-2 1 0 0,1 0 0 0 0,-1-2-1 0 0,-46-16 1 0 0,41 9 40 0 0,-103-45 121 0 0,111 45-150 0 0,0-1 1 0 0,1-2-1 0 0,-25-20 0 0 0,17 8 47 0 0,-45-53 1 0 0,20 20 28 0 0,-66-51 38 0 0,51 49-70 0 0,22 20-26 0 0,35 31-1 0 0,0-1 1 0 0,1 0-1 0 0,1-1 0 0 0,0-1 0 0 0,1 0 0 0 0,0-1 0 0 0,-11-19 0 0 0,18 23-33 0 0,1-1-1 0 0,0 0 1 0 0,1 0-1 0 0,1 0 0 0 0,0 0 1 0 0,0-1-1 0 0,1 0 1 0 0,1 1-1 0 0,0-1 0 0 0,1 1 1 0 0,1-1-1 0 0,4-24 1 0 0,0 7 13 0 0,2 1 1 0 0,2 0 0 0 0,0 0 0 0 0,22-43 0 0 0,-17 47-18 0 0,34-47 1 0 0,-33 51 18 0 0,7-5-24 0 0,1 1 0 0 0,1 1-1 0 0,1 1 1 0 0,1 1 0 0 0,58-38-1 0 0,-62 47-4 0 0,1 0 0 0 0,1 2 0 0 0,0 1 0 0 0,45-14 0 0 0,107-19-33 0 0,-119 32 42 0 0,171-20-15 0 0,-182 28 10 0 0,210-1 32 0 0,-156 6-23 0 0,-6-1 10 0 0,-1 3 0 0 0,160 28 0 0 0,-204-18-27 0 0,0 2-1 0 0,-2 2 1 0 0,0 2-1 0 0,46 27 1 0 0,113 41 69 0 0,-104-47-37 0 0,-72-27 5 0 0,-2 1 0 0 0,0 2 0 0 0,-1 0 0 0 0,0 2 0 0 0,-2 1-1 0 0,0 1 1 0 0,-1 1 0 0 0,24 28 0 0 0,-37-36-3 0 0,-1 1-1 0 0,0 0 1 0 0,-1 1-1 0 0,-1 0 1 0 0,0 0-1 0 0,-1 1 1 0 0,-1 0-1 0 0,0 1 1 0 0,4 20 0 0 0,2 22 158 0 0,5 79 0 0 0,-13-96-138 0 0,6 29 3 0 0,3 45 78 0 0,-13-102-88 0 0,0 1 1 0 0,-1-1 0 0 0,-1 0 0 0 0,0 0 0 0 0,0 0 0 0 0,-6 16-1 0 0,4-21 24 0 0,0-1 1 0 0,0 1-1 0 0,-10 12 0 0 0,-5 11 70 0 0,11-19-99 0 0,-1-1 0 0 0,0-1 0 0 0,0 1-1 0 0,-1-1 1 0 0,0-1 0 0 0,-1 0 0 0 0,0 0 0 0 0,-19 12 0 0 0,0-4 10 0 0,0-2 0 0 0,-1-1-1 0 0,-66 23 1 0 0,75-35 28 0 0,4-1-1258 0 0,6 3-2426 0 0,5 0-633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05T20:58:26.186"/>
    </inkml:context>
    <inkml:brush xml:id="br0">
      <inkml:brushProperty name="width" value="0.05" units="cm"/>
      <inkml:brushProperty name="height" value="0.05" units="cm"/>
      <inkml:brushProperty name="color" value="#E71224"/>
    </inkml:brush>
  </inkml:definitions>
  <inkml:trace contextRef="#ctx0" brushRef="#br0">2864 1366 256 0 0,'5'-9'353'0'0,"-6"9"-313"0"0,0 0 0 0 0,0-1 0 0 0,1 1 0 0 0,-1 0-1 0 0,0 0 1 0 0,1-1 0 0 0,-1 1 0 0 0,0 0 0 0 0,1-1-1 0 0,-1 1 1 0 0,0 0 0 0 0,1-1 0 0 0,-1 1-1 0 0,1-1 1 0 0,-1 1 0 0 0,1-1 0 0 0,-1 1 0 0 0,1-1-1 0 0,-1 0 1 0 0,1 1 0 0 0,-1-1 0 0 0,1 1 0 0 0,0-1-1 0 0,-1-1 1 0 0,-9-9 1846 0 0,7 10-1766 0 0,0 0 0 0 0,-1 0 0 0 0,0 0 0 0 0,1 0 0 0 0,-1 1 0 0 0,1-1-1 0 0,-1 1 1 0 0,0 0 0 0 0,1 0 0 0 0,-1 0 0 0 0,0 1 0 0 0,-3 0 0 0 0,-49 13-102 0 0,28-5 117 0 0,-140 19 714 0 0,113-21-505 0 0,-85 22 0 0 0,103-20-300 0 0,0-2-1 0 0,0-2 1 0 0,-42 1 0 0 0,34-3-11 0 0,15-2 23 0 0,1-2 1 0 0,-30-4 0 0 0,9 0 66 0 0,-286-21 313 0 0,35 9-110 0 0,-13-21 33 0 0,312 38-356 0 0,-140-22 136 0 0,-36-1-21 0 0,94 14 92 0 0,-148-35 1 0 0,202 34-85 0 0,1-1-1 0 0,0-2 1 0 0,1 0 0 0 0,1-2 0 0 0,0-1-1 0 0,-29-23 1 0 0,45 30-100 0 0,1 0-1 0 0,0 0 1 0 0,0-1-1 0 0,0-1 1 0 0,2 1-1 0 0,-1-2 1 0 0,1 1-1 0 0,1-1 1 0 0,0 0-1 0 0,1-1 1 0 0,0 1-1 0 0,1-1 1 0 0,0-1-1 0 0,1 1 1 0 0,0 0-1 0 0,2-1 1 0 0,-1 0-1 0 0,2 0 1 0 0,-1 0-1 0 0,2 0 1 0 0,0 0-1 0 0,1 0 1 0 0,0 0-1 0 0,5-17 1 0 0,2-7-16 0 0,3 1 1 0 0,1 0 0 0 0,31-65-1 0 0,-15 50-14 0 0,64-89 0 0 0,-68 106-5 0 0,1 1 0 0 0,2 2-1 0 0,2 0 1 0 0,1 2 0 0 0,59-46-1 0 0,-69 62 6 0 0,1 0 1 0 0,0 2-1 0 0,1 0 0 0 0,0 2 0 0 0,0 1 0 0 0,38-11 1 0 0,1 6-15 0 0,94-9 1 0 0,64 8-4 0 0,-162 11 27 0 0,635-17-155 0 0,-368 33 214 0 0,-260-5-70 0 0,0 2 0 0 0,124 36-1 0 0,-143-30 0 0 0,0 2 0 0 0,59 33 0 0 0,-80-36 4 0 0,-1 0 0 0 0,-1 1-1 0 0,0 1 1 0 0,-1 1 0 0 0,33 36-1 0 0,-26-24-4 0 0,49 39 0 0 0,-48-44-1 0 0,50 53 1 0 0,-42-37 27 0 0,-21-25-1 0 0,-1 2-1 0 0,19 28 1 0 0,-25-32 15 0 0,-1 2 0 0 0,0-1 0 0 0,0 1 0 0 0,-2 0 0 0 0,0 1 0 0 0,0-1 0 0 0,-2 1 0 0 0,0 0 0 0 0,2 19 0 0 0,-4-19-16 0 0,-1 0 1 0 0,-1 0-1 0 0,-1 0 1 0 0,0 0-1 0 0,-1 0 1 0 0,0 0-1 0 0,-2-1 1 0 0,-5 17-1 0 0,0-6 35 0 0,-2-1 0 0 0,0-1 0 0 0,-30 46-1 0 0,1-6 24 0 0,-45 65 89 0 0,69-108-113 0 0,-1 0-1 0 0,-1-1 1 0 0,-37 31-1 0 0,55-50-50 0 0,-43 34 99 0 0,-1-1 1 0 0,-53 29 0 0 0,89-59-80 0 0,-109 56 118 0 0,101-54-99 0 0,0 0 1 0 0,0-1 0 0 0,-1-1-1 0 0,1 0 1 0 0,-31 2 0 0 0,9-4-33 0 0,8 1 35 0 0,-40-2-1 0 0,-226-33-339 0 0,291 31 102 0 0,0 0 0 0 0,0 1 0 0 0,1-1 0 0 0,-1 1 1 0 0,0 0-1 0 0,0 1 0 0 0,0-1 0 0 0,1 1 0 0 0,-1 0 0 0 0,0 0 0 0 0,1 0 0 0 0,-1 1 1 0 0,1 0-1 0 0,-1 0 0 0 0,1 0 0 0 0,0 0 0 0 0,-1 1 0 0 0,1-1 0 0 0,1 1 0 0 0,-1 0 1 0 0,0 1-1 0 0,1-1 0 0 0,-4 4 0 0 0,-8 7-1633 0 0,-4 2-1775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05T20:58:33.473"/>
    </inkml:context>
    <inkml:brush xml:id="br0">
      <inkml:brushProperty name="width" value="0.05" units="cm"/>
      <inkml:brushProperty name="height" value="0.05" units="cm"/>
      <inkml:brushProperty name="color" value="#E71224"/>
    </inkml:brush>
  </inkml:definitions>
  <inkml:trace contextRef="#ctx0" brushRef="#br0">2520 2097 2288 0 0,'0'-1'34'0'0,"-1"0"-1"0"0,1 0 0 0 0,0 0 1 0 0,0 0-1 0 0,1 0 0 0 0,-1 0 1 0 0,0 0-1 0 0,0 1 0 0 0,0-1 1 0 0,1 0-1 0 0,-1 0 0 0 0,0 0 1 0 0,1 0-1 0 0,-1 0 0 0 0,0 0 0 0 0,1 1 1 0 0,0-1-1 0 0,-1 0 0 0 0,1 0 1 0 0,-1 1-1 0 0,1-1 0 0 0,0 0 1 0 0,-1 1-1 0 0,1-1 0 0 0,0 1 1 0 0,0-1-1 0 0,-1 1 0 0 0,1-1 1 0 0,0 1-1 0 0,0 0 0 0 0,0-1 0 0 0,0 1 1 0 0,0 0-1 0 0,0 0 0 0 0,0-1 1 0 0,-1 1-1 0 0,1 0 0 0 0,0 0 1 0 0,0 0-1 0 0,0 0 0 0 0,0 0 1 0 0,0 0-1 0 0,0 1 0 0 0,1-1 0 0 0,-47-14 533 0 0,-81-1 660 0 0,-161 1-1 0 0,-54 1-848 0 0,314 12-323 0 0,-241-19 263 0 0,89 7-24 0 0,-115-4-20 0 0,229 14-213 0 0,1-4 1 0 0,-106-24-1 0 0,123 21 25 0 0,1-3 0 0 0,0-1 0 0 0,1-2 0 0 0,-64-33 1 0 0,61 24 48 0 0,-64-45 1 0 0,98 59-93 0 0,0 0 0 0 0,1-1 1 0 0,0-1-1 0 0,1 0 1 0 0,0 0-1 0 0,1-1 1 0 0,1-1-1 0 0,-12-20 0 0 0,5 3-11 0 0,1 0-1 0 0,2-1 0 0 0,1 0 1 0 0,2-1-1 0 0,1 0 1 0 0,1-1-1 0 0,3 0 0 0 0,-5-55 1 0 0,13-138 40 0 0,2 188-63 0 0,1-1 0 0 0,3 1-1 0 0,18-61 1 0 0,-9 55-7 0 0,2 1-1 0 0,2 1 0 0 0,37-58 1 0 0,-36 71-11 0 0,2 0 1 0 0,0 2-1 0 0,2 1 1 0 0,2 1-1 0 0,32-25 0 0 0,-28 27-19 0 0,1 1 1 0 0,1 2-1 0 0,50-23 0 0 0,117-40-22 0 0,-108 53 40 0 0,2 5 0 0 0,1 3 1 0 0,177-18-1 0 0,73 20 61 0 0,-255 23-40 0 0,163 22 1 0 0,-206-15 7 0 0,-1 2 0 0 0,0 2 0 0 0,88 37 0 0 0,-109-38-7 0 0,-1 2 0 0 0,0 1 0 0 0,-2 1 0 0 0,0 1 0 0 0,0 1 0 0 0,-1 0 0 0 0,-2 2 1 0 0,24 27-1 0 0,138 185 233 0 0,-24-27-247 0 0,-34-40 28 0 0,-107-144 36 0 0,-2 1-1 0 0,0 0 1 0 0,-1 1-1 0 0,-1 1 0 0 0,-1 0 1 0 0,-1 1-1 0 0,-1 0 0 0 0,-1 1 1 0 0,-2 0-1 0 0,0 0 0 0 0,6 47 1 0 0,0 32 57 0 0,-4-48-95 0 0,-4 0 0 0 0,0 66-1 0 0,-6-99-10 0 0,0 0-1 0 0,-1 0 1 0 0,-2 0 0 0 0,0 0-1 0 0,-12 34 1 0 0,1-21 30 0 0,-2-1 0 0 0,-1-1 1 0 0,-2 0-1 0 0,-31 39 1 0 0,38-55-18 0 0,-2-1 1 0 0,1 0-1 0 0,-2-1 1 0 0,0 0-1 0 0,-1-1 1 0 0,-1-1-1 0 0,0-1 1 0 0,-1-1-1 0 0,0 0 1 0 0,-1-1-1 0 0,0-1 1 0 0,0-1-1 0 0,-1-1 1 0 0,-41 10-1 0 0,-44 5 52 0 0,-181 16 0 0 0,241-38-121 0 0,-69-10 0 0 0,98 8-20 0 0,3-2-115 0 0,-12 1-1344 0 0,25 3 1364 0 0,0-1 0 0 0,0 0 1 0 0,0 1-1 0 0,-1-1 0 0 0,1 1 1 0 0,0-1-1 0 0,0 1 0 0 0,0-1 1 0 0,0 1-1 0 0,0 0 0 0 0,1-1 1 0 0,-1 1-1 0 0,0 0 0 0 0,0 0 0 0 0,0 0 1 0 0,1 0-1 0 0,-1 0 0 0 0,0 0 1 0 0,1 0-1 0 0,-2 2 0 0 0,-1 3-3689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05T20:58:41.806"/>
    </inkml:context>
    <inkml:brush xml:id="br0">
      <inkml:brushProperty name="width" value="0.05" units="cm"/>
      <inkml:brushProperty name="height" value="0.05" units="cm"/>
      <inkml:brushProperty name="color" value="#E71224"/>
    </inkml:brush>
  </inkml:definitions>
  <inkml:trace contextRef="#ctx0" brushRef="#br0">2946 2447 2120 0 0,'0'-1'89'0'0,"-1"1"-1"0"0,1-1 1 0 0,-1 1-1 0 0,1-1 1 0 0,-1 1-1 0 0,1 0 0 0 0,-1-1 1 0 0,1 1-1 0 0,-1-1 1 0 0,0 1-1 0 0,1 0 0 0 0,-1 0 1 0 0,1-1-1 0 0,-1 1 1 0 0,0 0-1 0 0,1 0 1 0 0,-1 0-1 0 0,0 0 0 0 0,1 0 1 0 0,-1 0-1 0 0,0 0 1 0 0,1 0-1 0 0,-2 0 0 0 0,-14 10 1400 0 0,6-2-1361 0 0,-14 5 127 0 0,0-1-1 0 0,-1-1 0 0 0,0-1 1 0 0,-44 11-1 0 0,30-10-59 0 0,-46 13 266 0 0,-171 25 1 0 0,-93-21 285 0 0,79-37-409 0 0,133 1-216 0 0,-19-5 394 0 0,1-6 0 0 0,-174-46 0 0 0,192 37-262 0 0,46 11 36 0 0,-90-31 1 0 0,153 37-202 0 0,1-1-1 0 0,0-2 1 0 0,1 0 0 0 0,1-2-1 0 0,0-1 1 0 0,1-1 0 0 0,-42-40-1 0 0,-29-40-12 0 0,83 84-61 0 0,0-1 1 0 0,2-1-1 0 0,0 0 1 0 0,0 0-1 0 0,-8-23 1 0 0,-20-46 4 0 0,23 52-19 0 0,0-1 0 0 0,2 0 0 0 0,-15-64-1 0 0,17 35-2 0 0,2-1 0 0 0,4 0 0 0 0,2 0 0 0 0,3 0 0 0 0,3 0 0 0 0,12-75 0 0 0,-5 87-48 0 0,55-255 85 0 0,-58 283-43 0 0,47-144-133 0 0,-44 145 119 0 0,0 0-1 0 0,2 1 1 0 0,0 0 0 0 0,2 1-1 0 0,16-20 1 0 0,24-28-15 0 0,-22 26 28 0 0,3 2 1 0 0,43-41-1 0 0,-51 61-20 0 0,0 2 0 0 0,1 1 1 0 0,1 1-1 0 0,0 1 0 0 0,1 2 0 0 0,39-13 0 0 0,107-30 88 0 0,-172 56-55 0 0,255-51-102 0 0,-115 27 29 0 0,79-12 104 0 0,-169 32-22 0 0,-1 2 0 0 0,66 5 1 0 0,9 16-2 0 0,1 1 3 0 0,-74-15 54 0 0,152 15-71 0 0,-178-14 14 0 0,-1 0 0 0 0,-1 2 0 0 0,1 0 0 0 0,31 15 0 0 0,-41-13 16 0 0,-1 0 0 0 0,1 2 0 0 0,-2 0 0 0 0,0 0 0 0 0,0 2 0 0 0,-1 0 0 0 0,-1 1-1 0 0,0 0 1 0 0,20 27 0 0 0,-20-22 26 0 0,-2 0 0 0 0,19 36 0 0 0,10 25 7 0 0,36 75 49 0 0,-70-134-57 0 0,0-1-1 0 0,4 32 0 0 0,8 22-2 0 0,36 66 28 0 0,-33-74-52 0 0,-12-34 24 0 0,19 71-15 0 0,5 15 59 0 0,-25-90-95 0 0,-1 0 0 0 0,-1 0 1 0 0,5 45-1 0 0,-7 29 111 0 0,-13 167-1 0 0,5-212-91 0 0,5 100 0 0 0,-1-123 38 0 0,-2-1 0 0 0,-2 1 0 0 0,-10 55 1 0 0,13-86-57 0 0,-2 5 14 0 0,0 0 1 0 0,0-1-1 0 0,0 1 1 0 0,-1-1 0 0 0,0 0-1 0 0,-1 0 1 0 0,1 0 0 0 0,-1 0-1 0 0,-1-1 1 0 0,1 1-1 0 0,-1-1 1 0 0,0 0 0 0 0,-10 8-1 0 0,-58 72 64 0 0,-1 0-28 0 0,67-80-33 0 0,0-1 1 0 0,-1 1 0 0 0,0-2 0 0 0,0 1-1 0 0,0-1 1 0 0,0-1 0 0 0,-1 1 0 0 0,-14 3-1 0 0,-11 4 20 0 0,24-5-28 0 0,8-5-8 0 0,0 0 0 0 0,0 0 1 0 0,1 0-1 0 0,-1 0 0 0 0,0 0 0 0 0,0-1 0 0 0,0 1 0 0 0,0-1 0 0 0,0 1 1 0 0,-2-1-1 0 0,3 0-43 0 0,7 25-4355 0 0,2 18 1064 0 0,-6-26-628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05T20:59:02.927"/>
    </inkml:context>
    <inkml:brush xml:id="br0">
      <inkml:brushProperty name="width" value="0.05" units="cm"/>
      <inkml:brushProperty name="height" value="0.05" units="cm"/>
      <inkml:brushProperty name="color" value="#E71224"/>
    </inkml:brush>
  </inkml:definitions>
  <inkml:trace contextRef="#ctx0" brushRef="#br0">2609 9 2761 0 0,'0'-1'74'0'0,"0"1"1"0"0,0 0 0 0 0,0-1-1 0 0,0 1 1 0 0,-1-1 0 0 0,1 1-1 0 0,0 0 1 0 0,0-1 0 0 0,-1 1-1 0 0,1-1 1 0 0,0 1 0 0 0,0 0-1 0 0,-1-1 1 0 0,1 1-1 0 0,0 0 1 0 0,-1 0 0 0 0,1-1-1 0 0,-1 1 1 0 0,1 0 0 0 0,0 0-1 0 0,-1 0 1 0 0,1-1 0 0 0,-1 1-1 0 0,1 0 1 0 0,-1 0 0 0 0,1 0-1 0 0,0 0 1 0 0,-1 0 0 0 0,1 0-1 0 0,-1 0 1 0 0,1 0 0 0 0,-1 0-1 0 0,1 0 1 0 0,-1 0 0 0 0,0 0-1 0 0,-8 15-444 0 0,4-6 308 0 0,-7 8 85 0 0,-1-1 0 0 0,0 0-1 0 0,-1-1 1 0 0,-1-1 0 0 0,0 0 0 0 0,-21 14 0 0 0,-9 10 385 0 0,16-14-209 0 0,0-2 0 0 0,-53 31-1 0 0,-71 27 96 0 0,120-64-255 0 0,-35 14 110 0 0,-3-4-1 0 0,-118 30 0 0 0,179-54-122 0 0,-196 48 89 0 0,159-41-60 0 0,-1-3-1 0 0,-68 1 1 0 0,-293-21 434 0 0,-2-11-439 0 0,254-2-6 0 0,143 24-27 0 0,-137-34 154 0 0,133 31-147 0 0,2 0 0 0 0,-1-1 0 0 0,1-1 1 0 0,0-1-1 0 0,0 0 0 0 0,-21-17 0 0 0,-22-24 69 0 0,59 50-151 0 0,7 7-234 0 0,-1-1-1 0 0,0 1 0 0 0,0 0 0 0 0,-1 1 0 0 0,0-1 1 0 0,0 1-1 0 0,4 9 0 0 0,-7-7-3331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05T22:50:45.628"/>
    </inkml:context>
    <inkml:brush xml:id="br0">
      <inkml:brushProperty name="width" value="0.05" units="cm"/>
      <inkml:brushProperty name="height" value="0.05" units="cm"/>
      <inkml:brushProperty name="color" value="#E71224"/>
    </inkml:brush>
  </inkml:definitions>
  <inkml:trace contextRef="#ctx0" brushRef="#br0">1 20 1800 0 0,'2'-17'263'0'0,"-1"17"-259"0"0,-1 0 0 0 0,0 0 0 0 0,0-1 0 0 0,0 1 0 0 0,0 0 0 0 0,0 0-1 0 0,1 0 1 0 0,-1 0 0 0 0,0 0 0 0 0,0-1 0 0 0,0 1 0 0 0,0 0 0 0 0,1 0 0 0 0,-1 0-1 0 0,0 0 1 0 0,0 0 0 0 0,0 0 0 0 0,1 0 0 0 0,-1 0 0 0 0,0 0 0 0 0,0 0 0 0 0,0 0 0 0 0,1 0-1 0 0,-1 0 1 0 0,0 0 0 0 0,0 0 0 0 0,0 0 0 0 0,1 0 0 0 0,-1 0 0 0 0,0 0 0 0 0,0 0-1 0 0,0 0 1 0 0,1 0 0 0 0,-1 0 0 0 0,0 1 0 0 0,0-1 0 0 0,1 0 0 0 0,19 23-1040 0 0,-6-2-12 0 0,9-57 933 0 0,-20 33 111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BFCA822-4896-3F1E-8BB6-1781A2CD599E}"/>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32" charset="-128"/>
                <a:cs typeface="+mn-cs"/>
              </a:defRPr>
            </a:lvl1pPr>
          </a:lstStyle>
          <a:p>
            <a:pPr>
              <a:defRPr/>
            </a:pPr>
            <a:endParaRPr lang="en-US"/>
          </a:p>
        </p:txBody>
      </p:sp>
      <p:sp>
        <p:nvSpPr>
          <p:cNvPr id="3075" name="Rectangle 3">
            <a:extLst>
              <a:ext uri="{FF2B5EF4-FFF2-40B4-BE49-F238E27FC236}">
                <a16:creationId xmlns:a16="http://schemas.microsoft.com/office/drawing/2014/main" id="{90496C35-184D-9725-E4BE-F0B3EDBE6E20}"/>
              </a:ext>
            </a:extLst>
          </p:cNvPr>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32" charset="-128"/>
                <a:cs typeface="+mn-cs"/>
              </a:defRPr>
            </a:lvl1pPr>
          </a:lstStyle>
          <a:p>
            <a:pPr>
              <a:defRPr/>
            </a:pPr>
            <a:endParaRPr lang="en-US"/>
          </a:p>
        </p:txBody>
      </p:sp>
      <p:sp>
        <p:nvSpPr>
          <p:cNvPr id="4100" name="Rectangle 4">
            <a:extLst>
              <a:ext uri="{FF2B5EF4-FFF2-40B4-BE49-F238E27FC236}">
                <a16:creationId xmlns:a16="http://schemas.microsoft.com/office/drawing/2014/main" id="{262BC348-80DF-219B-FBDA-EC000F2E710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7B26591A-21DE-5AFD-7975-6BCA31BAECFE}"/>
              </a:ext>
            </a:extLst>
          </p:cNvPr>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EB690EA3-BA6E-2D1F-9FA5-EE2602523DBC}"/>
              </a:ext>
            </a:extLst>
          </p:cNvPr>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32" charset="-128"/>
                <a:cs typeface="+mn-cs"/>
              </a:defRPr>
            </a:lvl1pPr>
          </a:lstStyle>
          <a:p>
            <a:pPr>
              <a:defRPr/>
            </a:pPr>
            <a:endParaRPr lang="en-US"/>
          </a:p>
        </p:txBody>
      </p:sp>
      <p:sp>
        <p:nvSpPr>
          <p:cNvPr id="3079" name="Rectangle 7">
            <a:extLst>
              <a:ext uri="{FF2B5EF4-FFF2-40B4-BE49-F238E27FC236}">
                <a16:creationId xmlns:a16="http://schemas.microsoft.com/office/drawing/2014/main" id="{FDCA4560-6985-E1FB-4D1F-A701E15A8342}"/>
              </a:ext>
            </a:extLst>
          </p:cNvPr>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vl1pPr>
          </a:lstStyle>
          <a:p>
            <a:pPr>
              <a:defRPr/>
            </a:pPr>
            <a:fld id="{9FD51CBB-7EA6-4A96-A3C3-7D057126407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2"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14620577-4F53-81BA-0639-1DF7AD4B4CA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E5A3C0D-44F1-402F-9A30-D94E9D408053}" type="slidenum">
              <a:rPr lang="en-US" altLang="en-US" sz="1200" smtClean="0"/>
              <a:pPr/>
              <a:t>1</a:t>
            </a:fld>
            <a:endParaRPr lang="en-US" altLang="en-US" sz="1200"/>
          </a:p>
        </p:txBody>
      </p:sp>
      <p:sp>
        <p:nvSpPr>
          <p:cNvPr id="7171" name="Rectangle 2">
            <a:extLst>
              <a:ext uri="{FF2B5EF4-FFF2-40B4-BE49-F238E27FC236}">
                <a16:creationId xmlns:a16="http://schemas.microsoft.com/office/drawing/2014/main" id="{4FD798D7-5EA5-0D51-A618-D4DB867D6588}"/>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F8CC9C2C-8036-0854-2244-4F4EA5B4054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dirty="0">
                <a:latin typeface="Arial" panose="020B0604020202020204" pitchFamily="34" charset="0"/>
                <a:ea typeface="ＭＳ Ｐゴシック" panose="020B0600070205080204" pitchFamily="34" charset="-128"/>
              </a:rPr>
              <a:t>NCC Education - Title Master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4BE943E2-6666-2C5F-2FF8-9D4EE2C291A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5CD2FCE-8152-4A4C-A812-2264C2F7C4D8}" type="slidenum">
              <a:rPr lang="en-US" altLang="en-US" sz="1200" smtClean="0"/>
              <a:pPr/>
              <a:t>5</a:t>
            </a:fld>
            <a:endParaRPr lang="en-US" altLang="en-US" sz="1200"/>
          </a:p>
        </p:txBody>
      </p:sp>
      <p:sp>
        <p:nvSpPr>
          <p:cNvPr id="11267" name="Rectangle 2">
            <a:extLst>
              <a:ext uri="{FF2B5EF4-FFF2-40B4-BE49-F238E27FC236}">
                <a16:creationId xmlns:a16="http://schemas.microsoft.com/office/drawing/2014/main" id="{14603C72-6378-FEF2-B96A-7EDF7C9CAFA3}"/>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903C75C6-5ADD-9478-4745-3EA486D34D7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Slide Master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slide is presenting secure software development best practices during the SDLC. This is better illustrated in slide 36.</a:t>
            </a:r>
          </a:p>
        </p:txBody>
      </p:sp>
      <p:sp>
        <p:nvSpPr>
          <p:cNvPr id="4" name="Slide Number Placeholder 3"/>
          <p:cNvSpPr>
            <a:spLocks noGrp="1"/>
          </p:cNvSpPr>
          <p:nvPr>
            <p:ph type="sldNum" sz="quarter" idx="5"/>
          </p:nvPr>
        </p:nvSpPr>
        <p:spPr/>
        <p:txBody>
          <a:bodyPr/>
          <a:lstStyle/>
          <a:p>
            <a:pPr>
              <a:defRPr/>
            </a:pPr>
            <a:fld id="{9FD51CBB-7EA6-4A96-A3C3-7D0571264076}" type="slidenum">
              <a:rPr lang="en-US" altLang="en-US" smtClean="0"/>
              <a:pPr>
                <a:defRPr/>
              </a:pPr>
              <a:t>34</a:t>
            </a:fld>
            <a:endParaRPr lang="en-US" altLang="en-US"/>
          </a:p>
        </p:txBody>
      </p:sp>
    </p:spTree>
    <p:extLst>
      <p:ext uri="{BB962C8B-B14F-4D97-AF65-F5344CB8AC3E}">
        <p14:creationId xmlns:p14="http://schemas.microsoft.com/office/powerpoint/2010/main" val="1404160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different types of tests for software code security testing including a normal unit test, a code static testing and as a more sophisticated test, a penetration testing after the application development. However, each test comes with its proms and cons. While a unit test during the development cycle is cheaper and faster, it might not find security bugs of an integrated system. In contrast, static test is a test during development but before deployment and run the whole code without running it. Pen test is </a:t>
            </a:r>
            <a:r>
              <a:rPr lang="en-GB" dirty="0" err="1"/>
              <a:t>tehnmost</a:t>
            </a:r>
            <a:r>
              <a:rPr lang="en-GB" dirty="0"/>
              <a:t> expensive and slowest test among these 3 tests. But it can identify most code vulnerabilities of the integrated software.</a:t>
            </a:r>
          </a:p>
        </p:txBody>
      </p:sp>
      <p:sp>
        <p:nvSpPr>
          <p:cNvPr id="4" name="Slide Number Placeholder 3"/>
          <p:cNvSpPr>
            <a:spLocks noGrp="1"/>
          </p:cNvSpPr>
          <p:nvPr>
            <p:ph type="sldNum" sz="quarter" idx="5"/>
          </p:nvPr>
        </p:nvSpPr>
        <p:spPr/>
        <p:txBody>
          <a:bodyPr/>
          <a:lstStyle/>
          <a:p>
            <a:pPr>
              <a:defRPr/>
            </a:pPr>
            <a:fld id="{9FD51CBB-7EA6-4A96-A3C3-7D0571264076}" type="slidenum">
              <a:rPr lang="en-US" altLang="en-US" smtClean="0"/>
              <a:pPr>
                <a:defRPr/>
              </a:pPr>
              <a:t>35</a:t>
            </a:fld>
            <a:endParaRPr lang="en-US" altLang="en-US"/>
          </a:p>
        </p:txBody>
      </p:sp>
    </p:spTree>
    <p:extLst>
      <p:ext uri="{BB962C8B-B14F-4D97-AF65-F5344CB8AC3E}">
        <p14:creationId xmlns:p14="http://schemas.microsoft.com/office/powerpoint/2010/main" val="937357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write security unit test we should w</a:t>
            </a:r>
            <a:r>
              <a:rPr lang="en-GB" b="0" i="0" dirty="0">
                <a:solidFill>
                  <a:srgbClr val="0D0D0D"/>
                </a:solidFill>
                <a:effectLst/>
                <a:latin typeface="Söhne"/>
              </a:rPr>
              <a:t>rite them in a way to validate the security mechanisms implemented in the code. Each test case should focus on a specific security aspect or scenario and verify that the code behaves as expected. Below are some cases focusing on security requirements:</a:t>
            </a:r>
          </a:p>
          <a:p>
            <a:endParaRPr lang="en-GB" b="0" i="0" dirty="0">
              <a:solidFill>
                <a:srgbClr val="0D0D0D"/>
              </a:solidFill>
              <a:effectLst/>
              <a:latin typeface="Söhne"/>
            </a:endParaRPr>
          </a:p>
          <a:p>
            <a:pPr algn="l">
              <a:buFont typeface="+mj-lt"/>
              <a:buAutoNum type="arabicPeriod"/>
            </a:pPr>
            <a:r>
              <a:rPr lang="en-GB" b="1" i="0" dirty="0">
                <a:solidFill>
                  <a:srgbClr val="0D0D0D"/>
                </a:solidFill>
                <a:effectLst/>
                <a:latin typeface="Söhne"/>
              </a:rPr>
              <a:t>Test input validation</a:t>
            </a:r>
            <a:r>
              <a:rPr lang="en-GB" b="0" i="0" dirty="0">
                <a:solidFill>
                  <a:srgbClr val="0D0D0D"/>
                </a:solidFill>
                <a:effectLst/>
                <a:latin typeface="Söhne"/>
              </a:rPr>
              <a:t>: Verify that input validation mechanisms correctly reject invalid or malicious inputs and prevent common security vulnerabilities, such as injection attacks and XSS.</a:t>
            </a:r>
          </a:p>
          <a:p>
            <a:pPr algn="l">
              <a:buFont typeface="+mj-lt"/>
              <a:buAutoNum type="arabicPeriod"/>
            </a:pPr>
            <a:r>
              <a:rPr lang="en-GB" b="1" i="0" dirty="0">
                <a:solidFill>
                  <a:srgbClr val="0D0D0D"/>
                </a:solidFill>
                <a:effectLst/>
                <a:latin typeface="Söhne"/>
              </a:rPr>
              <a:t>Test authentication and authorization</a:t>
            </a:r>
            <a:r>
              <a:rPr lang="en-GB" b="0" i="0" dirty="0">
                <a:solidFill>
                  <a:srgbClr val="0D0D0D"/>
                </a:solidFill>
                <a:effectLst/>
                <a:latin typeface="Söhne"/>
              </a:rPr>
              <a:t>: Validate that authentication and authorization mechanisms correctly enforce access control policies and prevent unauthorized access to sensitive resources.</a:t>
            </a:r>
          </a:p>
          <a:p>
            <a:pPr algn="l">
              <a:buFont typeface="+mj-lt"/>
              <a:buAutoNum type="arabicPeriod"/>
            </a:pPr>
            <a:r>
              <a:rPr lang="en-GB" b="1" i="0" dirty="0">
                <a:solidFill>
                  <a:srgbClr val="0D0D0D"/>
                </a:solidFill>
                <a:effectLst/>
                <a:latin typeface="Söhne"/>
              </a:rPr>
              <a:t>Test encryption and data protection</a:t>
            </a:r>
            <a:r>
              <a:rPr lang="en-GB" b="0" i="0" dirty="0">
                <a:solidFill>
                  <a:srgbClr val="0D0D0D"/>
                </a:solidFill>
                <a:effectLst/>
                <a:latin typeface="Söhne"/>
              </a:rPr>
              <a:t>: Verify that encryption mechanisms are correctly implemented and protect sensitive data from unauthorized access or tampering.</a:t>
            </a:r>
          </a:p>
          <a:p>
            <a:pPr algn="l">
              <a:buFont typeface="+mj-lt"/>
              <a:buAutoNum type="arabicPeriod"/>
            </a:pPr>
            <a:r>
              <a:rPr lang="en-GB" b="1" i="0" dirty="0">
                <a:solidFill>
                  <a:srgbClr val="0D0D0D"/>
                </a:solidFill>
                <a:effectLst/>
                <a:latin typeface="Söhne"/>
              </a:rPr>
              <a:t>Test error handling</a:t>
            </a:r>
            <a:r>
              <a:rPr lang="en-GB" b="0" i="0" dirty="0">
                <a:solidFill>
                  <a:srgbClr val="0D0D0D"/>
                </a:solidFill>
                <a:effectLst/>
                <a:latin typeface="Söhne"/>
              </a:rPr>
              <a:t>: Validate that error handling mechanisms handle security-related errors gracefully and do not reveal sensitive information to attackers.</a:t>
            </a:r>
          </a:p>
          <a:p>
            <a:pPr algn="l">
              <a:buFont typeface="+mj-lt"/>
              <a:buAutoNum type="arabicPeriod"/>
            </a:pPr>
            <a:r>
              <a:rPr lang="en-GB" b="1" i="0" dirty="0">
                <a:solidFill>
                  <a:srgbClr val="0D0D0D"/>
                </a:solidFill>
                <a:effectLst/>
                <a:latin typeface="Söhne"/>
              </a:rPr>
              <a:t>Test logging and auditing</a:t>
            </a:r>
            <a:r>
              <a:rPr lang="en-GB" b="0" i="0" dirty="0">
                <a:solidFill>
                  <a:srgbClr val="0D0D0D"/>
                </a:solidFill>
                <a:effectLst/>
                <a:latin typeface="Söhne"/>
              </a:rPr>
              <a:t>: Ensure that logging and auditing mechanisms capture relevant security events and activities for monitoring and analysis purposes.</a:t>
            </a:r>
          </a:p>
          <a:p>
            <a:endParaRPr lang="en-GB" dirty="0"/>
          </a:p>
        </p:txBody>
      </p:sp>
      <p:sp>
        <p:nvSpPr>
          <p:cNvPr id="4" name="Slide Number Placeholder 3"/>
          <p:cNvSpPr>
            <a:spLocks noGrp="1"/>
          </p:cNvSpPr>
          <p:nvPr>
            <p:ph type="sldNum" sz="quarter" idx="5"/>
          </p:nvPr>
        </p:nvSpPr>
        <p:spPr/>
        <p:txBody>
          <a:bodyPr/>
          <a:lstStyle/>
          <a:p>
            <a:pPr>
              <a:defRPr/>
            </a:pPr>
            <a:fld id="{9FD51CBB-7EA6-4A96-A3C3-7D0571264076}" type="slidenum">
              <a:rPr lang="en-US" altLang="en-US" smtClean="0"/>
              <a:pPr>
                <a:defRPr/>
              </a:pPr>
              <a:t>36</a:t>
            </a:fld>
            <a:endParaRPr lang="en-US" altLang="en-US"/>
          </a:p>
        </p:txBody>
      </p:sp>
    </p:spTree>
    <p:extLst>
      <p:ext uri="{BB962C8B-B14F-4D97-AF65-F5344CB8AC3E}">
        <p14:creationId xmlns:p14="http://schemas.microsoft.com/office/powerpoint/2010/main" val="3141649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CVE stands for: </a:t>
            </a:r>
            <a:r>
              <a:rPr lang="en-GB" b="0" i="0" dirty="0">
                <a:solidFill>
                  <a:srgbClr val="0D0D0D"/>
                </a:solidFill>
                <a:effectLst/>
                <a:latin typeface="Söhne"/>
              </a:rPr>
              <a:t>Common Vulnerabilities and Exposures.</a:t>
            </a:r>
          </a:p>
          <a:p>
            <a:r>
              <a:rPr lang="en-GB" b="0" i="0" dirty="0">
                <a:solidFill>
                  <a:srgbClr val="0D0D0D"/>
                </a:solidFill>
                <a:effectLst/>
                <a:latin typeface="Söhne"/>
              </a:rPr>
              <a:t>Mitre.org is a recourse for threat modelling. MITRE is a threat modelling approach. Threat modelling is discussed in slide 37.</a:t>
            </a:r>
            <a:endParaRPr lang="en-GB" dirty="0"/>
          </a:p>
        </p:txBody>
      </p:sp>
      <p:sp>
        <p:nvSpPr>
          <p:cNvPr id="4" name="Slide Number Placeholder 3"/>
          <p:cNvSpPr>
            <a:spLocks noGrp="1"/>
          </p:cNvSpPr>
          <p:nvPr>
            <p:ph type="sldNum" sz="quarter" idx="5"/>
          </p:nvPr>
        </p:nvSpPr>
        <p:spPr/>
        <p:txBody>
          <a:bodyPr/>
          <a:lstStyle/>
          <a:p>
            <a:pPr>
              <a:defRPr/>
            </a:pPr>
            <a:fld id="{9FD51CBB-7EA6-4A96-A3C3-7D0571264076}" type="slidenum">
              <a:rPr lang="en-US" altLang="en-US" smtClean="0"/>
              <a:pPr>
                <a:defRPr/>
              </a:pPr>
              <a:t>39</a:t>
            </a:fld>
            <a:endParaRPr lang="en-US" altLang="en-US"/>
          </a:p>
        </p:txBody>
      </p:sp>
    </p:spTree>
    <p:extLst>
      <p:ext uri="{BB962C8B-B14F-4D97-AF65-F5344CB8AC3E}">
        <p14:creationId xmlns:p14="http://schemas.microsoft.com/office/powerpoint/2010/main" val="2886148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325995F0-0F8A-0457-54AF-69D46471E75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C424FBB-92AC-46F6-9261-0A25A5631889}" type="slidenum">
              <a:rPr lang="en-US" altLang="en-US" sz="1200" smtClean="0"/>
              <a:pPr/>
              <a:t>49</a:t>
            </a:fld>
            <a:endParaRPr lang="en-US" altLang="en-US" sz="1200"/>
          </a:p>
        </p:txBody>
      </p:sp>
      <p:sp>
        <p:nvSpPr>
          <p:cNvPr id="48131" name="Rectangle 2">
            <a:extLst>
              <a:ext uri="{FF2B5EF4-FFF2-40B4-BE49-F238E27FC236}">
                <a16:creationId xmlns:a16="http://schemas.microsoft.com/office/drawing/2014/main" id="{CA27ADD1-FCDE-7162-D4A2-C82576998575}"/>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508050C7-941E-7F5E-2182-2C82FBEF1EC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End Slide Master</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 name="Group 24">
            <a:extLst>
              <a:ext uri="{FF2B5EF4-FFF2-40B4-BE49-F238E27FC236}">
                <a16:creationId xmlns:a16="http://schemas.microsoft.com/office/drawing/2014/main" id="{C2D055CA-70DF-B514-A0A0-7B7A4D29963C}"/>
              </a:ext>
            </a:extLst>
          </p:cNvPr>
          <p:cNvGrpSpPr>
            <a:grpSpLocks/>
          </p:cNvGrpSpPr>
          <p:nvPr userDrawn="1"/>
        </p:nvGrpSpPr>
        <p:grpSpPr bwMode="auto">
          <a:xfrm>
            <a:off x="7439025" y="6616700"/>
            <a:ext cx="1684338" cy="242888"/>
            <a:chOff x="4513" y="4156"/>
            <a:chExt cx="1061" cy="153"/>
          </a:xfrm>
        </p:grpSpPr>
        <p:sp>
          <p:nvSpPr>
            <p:cNvPr id="3" name="Rectangle 25">
              <a:extLst>
                <a:ext uri="{FF2B5EF4-FFF2-40B4-BE49-F238E27FC236}">
                  <a16:creationId xmlns:a16="http://schemas.microsoft.com/office/drawing/2014/main" id="{1334C3C1-51D8-225C-6F01-C34935DD51DB}"/>
                </a:ext>
              </a:extLst>
            </p:cNvPr>
            <p:cNvSpPr>
              <a:spLocks noChangeArrowheads="1"/>
            </p:cNvSpPr>
            <p:nvPr userDrawn="1"/>
          </p:nvSpPr>
          <p:spPr bwMode="auto">
            <a:xfrm>
              <a:off x="4513" y="4156"/>
              <a:ext cx="173" cy="152"/>
            </a:xfrm>
            <a:prstGeom prst="rect">
              <a:avLst/>
            </a:prstGeom>
            <a:noFill/>
            <a:ln>
              <a:noFill/>
            </a:ln>
            <a:effectLst/>
          </p:spPr>
          <p:txBody>
            <a:bodyPr wrap="none" lIns="90488" tIns="44450" rIns="90488" bIns="44450">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GB" altLang="en-US" sz="1000">
                  <a:solidFill>
                    <a:srgbClr val="FFFFFF"/>
                  </a:solidFill>
                </a:rPr>
                <a:t>©</a:t>
              </a:r>
            </a:p>
          </p:txBody>
        </p:sp>
        <p:sp>
          <p:nvSpPr>
            <p:cNvPr id="4" name="Rectangle 26">
              <a:extLst>
                <a:ext uri="{FF2B5EF4-FFF2-40B4-BE49-F238E27FC236}">
                  <a16:creationId xmlns:a16="http://schemas.microsoft.com/office/drawing/2014/main" id="{6C70DB66-92BD-5D4A-765E-A4DA47641763}"/>
                </a:ext>
              </a:extLst>
            </p:cNvPr>
            <p:cNvSpPr>
              <a:spLocks noChangeArrowheads="1"/>
            </p:cNvSpPr>
            <p:nvPr userDrawn="1"/>
          </p:nvSpPr>
          <p:spPr bwMode="auto">
            <a:xfrm>
              <a:off x="4623" y="4156"/>
              <a:ext cx="951" cy="153"/>
            </a:xfrm>
            <a:prstGeom prst="rect">
              <a:avLst/>
            </a:prstGeom>
            <a:noFill/>
            <a:ln>
              <a:noFill/>
            </a:ln>
            <a:effectLst/>
          </p:spPr>
          <p:txBody>
            <a:bodyPr wrap="none" lIns="90488" tIns="44450" rIns="90488" bIns="44450">
              <a:spAutoFit/>
            </a:bodyPr>
            <a:lstStyle>
              <a:lvl1pPr defTabSz="762000">
                <a:defRPr sz="2400">
                  <a:solidFill>
                    <a:schemeClr val="tx1"/>
                  </a:solidFill>
                  <a:latin typeface="Arial" charset="0"/>
                  <a:ea typeface="ＭＳ Ｐゴシック" pitchFamily="34" charset="-128"/>
                </a:defRPr>
              </a:lvl1pPr>
              <a:lvl2pPr marL="742950" indent="-285750" defTabSz="762000">
                <a:defRPr sz="2400">
                  <a:solidFill>
                    <a:schemeClr val="tx1"/>
                  </a:solidFill>
                  <a:latin typeface="Arial" charset="0"/>
                  <a:ea typeface="ＭＳ Ｐゴシック" pitchFamily="34" charset="-128"/>
                </a:defRPr>
              </a:lvl2pPr>
              <a:lvl3pPr marL="1143000" indent="-228600" defTabSz="762000">
                <a:defRPr sz="2400">
                  <a:solidFill>
                    <a:schemeClr val="tx1"/>
                  </a:solidFill>
                  <a:latin typeface="Arial" charset="0"/>
                  <a:ea typeface="ＭＳ Ｐゴシック" pitchFamily="34" charset="-128"/>
                </a:defRPr>
              </a:lvl3pPr>
              <a:lvl4pPr marL="1600200" indent="-228600" defTabSz="762000">
                <a:defRPr sz="2400">
                  <a:solidFill>
                    <a:schemeClr val="tx1"/>
                  </a:solidFill>
                  <a:latin typeface="Arial" charset="0"/>
                  <a:ea typeface="ＭＳ Ｐゴシック" pitchFamily="34" charset="-128"/>
                </a:defRPr>
              </a:lvl4pPr>
              <a:lvl5pPr marL="2057400" indent="-228600" defTabSz="762000">
                <a:defRPr sz="2400">
                  <a:solidFill>
                    <a:schemeClr val="tx1"/>
                  </a:solidFill>
                  <a:latin typeface="Arial" charset="0"/>
                  <a:ea typeface="ＭＳ Ｐゴシック" pitchFamily="34" charset="-128"/>
                </a:defRPr>
              </a:lvl5pPr>
              <a:lvl6pPr marL="25146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defRPr/>
              </a:pPr>
              <a:r>
                <a:rPr lang="en-GB" altLang="en-US" sz="1000" dirty="0">
                  <a:solidFill>
                    <a:srgbClr val="FFFFFF"/>
                  </a:solidFill>
                  <a:latin typeface="Arial" panose="020B0604020202020204" pitchFamily="34" charset="0"/>
                  <a:cs typeface="Arial" panose="020B0604020202020204" pitchFamily="34" charset="0"/>
                </a:rPr>
                <a:t>NCC Education Limited</a:t>
              </a:r>
            </a:p>
          </p:txBody>
        </p:sp>
      </p:grpSp>
      <p:pic>
        <p:nvPicPr>
          <p:cNvPr id="5" name="Picture 8">
            <a:extLst>
              <a:ext uri="{FF2B5EF4-FFF2-40B4-BE49-F238E27FC236}">
                <a16:creationId xmlns:a16="http://schemas.microsoft.com/office/drawing/2014/main" id="{85FDF6B9-5242-F211-51AC-CB41E03B842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691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992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075445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404813"/>
            <a:ext cx="2214563" cy="54721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03188" y="404813"/>
            <a:ext cx="6494462" cy="5472112"/>
          </a:xfrm>
        </p:spPr>
        <p:txBody>
          <a:bodyPr vert="eaVert"/>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121278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2841166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34967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02060"/>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00206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10060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07950" y="1845717"/>
            <a:ext cx="4351338" cy="4319587"/>
          </a:xfrm>
        </p:spPr>
        <p:txBody>
          <a:bodyPr/>
          <a:lstStyle>
            <a:lvl1pPr>
              <a:defRPr sz="2800">
                <a:solidFill>
                  <a:srgbClr val="002060"/>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11688" y="1845717"/>
            <a:ext cx="4352925" cy="4319587"/>
          </a:xfrm>
        </p:spPr>
        <p:txBody>
          <a:bodyPr/>
          <a:lstStyle>
            <a:lvl1pPr>
              <a:defRPr sz="2800">
                <a:solidFill>
                  <a:srgbClr val="002060"/>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29307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002060"/>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002060"/>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343977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505057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5523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844824"/>
            <a:ext cx="3008313" cy="1162050"/>
          </a:xfr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575050" y="1844824"/>
            <a:ext cx="5111750" cy="5853113"/>
          </a:xfrm>
        </p:spPr>
        <p:txBody>
          <a:bodyPr/>
          <a:lstStyle>
            <a:lvl1pPr>
              <a:defRPr sz="3200">
                <a:solidFill>
                  <a:srgbClr val="002060"/>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457200" y="3019276"/>
            <a:ext cx="3008313" cy="4691063"/>
          </a:xfrm>
        </p:spPr>
        <p:txBody>
          <a:bodyPr/>
          <a:lstStyle>
            <a:lvl1pPr marL="0" indent="0">
              <a:buNone/>
              <a:defRPr sz="1400">
                <a:solidFill>
                  <a:srgbClr val="00206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331073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F47929"/>
                </a:solidFill>
              </a:defRPr>
            </a:lvl1pPr>
          </a:lstStyle>
          <a:p>
            <a:r>
              <a:rPr lang="en-US" dirty="0"/>
              <a:t>Click to edit Master title style</a:t>
            </a:r>
            <a:endParaRPr lang="en-GB"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05978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03DBCDAC-C7F2-B53F-004B-B2B648EFE481}"/>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26988"/>
            <a:ext cx="9144000" cy="691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5">
            <a:extLst>
              <a:ext uri="{FF2B5EF4-FFF2-40B4-BE49-F238E27FC236}">
                <a16:creationId xmlns:a16="http://schemas.microsoft.com/office/drawing/2014/main" id="{FF68BA77-DB51-9ADB-D17D-835E07ABAEBF}"/>
              </a:ext>
            </a:extLst>
          </p:cNvPr>
          <p:cNvSpPr>
            <a:spLocks noGrp="1" noChangeArrowheads="1"/>
          </p:cNvSpPr>
          <p:nvPr>
            <p:ph type="title"/>
          </p:nvPr>
        </p:nvSpPr>
        <p:spPr bwMode="auto">
          <a:xfrm>
            <a:off x="103188" y="115888"/>
            <a:ext cx="878522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 name="Rectangle 17">
            <a:extLst>
              <a:ext uri="{FF2B5EF4-FFF2-40B4-BE49-F238E27FC236}">
                <a16:creationId xmlns:a16="http://schemas.microsoft.com/office/drawing/2014/main" id="{F331A49C-E2C4-5D46-17C3-EE2AA35F7535}"/>
              </a:ext>
            </a:extLst>
          </p:cNvPr>
          <p:cNvSpPr>
            <a:spLocks noChangeArrowheads="1"/>
          </p:cNvSpPr>
          <p:nvPr userDrawn="1"/>
        </p:nvSpPr>
        <p:spPr bwMode="auto">
          <a:xfrm>
            <a:off x="6235700" y="0"/>
            <a:ext cx="2908300" cy="241300"/>
          </a:xfrm>
          <a:prstGeom prst="rect">
            <a:avLst/>
          </a:prstGeom>
          <a:noFill/>
          <a:ln>
            <a:noFill/>
          </a:ln>
          <a:effectLst/>
        </p:spPr>
        <p:txBody>
          <a:bodyPr lIns="90488" tIns="44450" rIns="90488" bIns="44450">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GB" altLang="en-US" sz="1000" dirty="0">
                <a:solidFill>
                  <a:schemeClr val="bg1"/>
                </a:solidFill>
                <a:latin typeface="Gill Sans" charset="0"/>
              </a:rPr>
              <a:t>System Dependency and Security Topic 7 - 7.</a:t>
            </a:r>
            <a:fld id="{62E01EE6-099A-4CF5-BAB7-FF08B0223436}" type="slidenum">
              <a:rPr lang="en-GB" altLang="en-US" sz="1000" smtClean="0">
                <a:solidFill>
                  <a:schemeClr val="bg1"/>
                </a:solidFill>
                <a:latin typeface="Gill Sans" charset="0"/>
              </a:rPr>
              <a:pPr algn="r" eaLnBrk="1" hangingPunct="1">
                <a:defRPr/>
              </a:pPr>
              <a:t>‹#›</a:t>
            </a:fld>
            <a:endParaRPr lang="en-GB" altLang="en-US" sz="1000" dirty="0">
              <a:solidFill>
                <a:schemeClr val="bg1"/>
              </a:solidFill>
              <a:latin typeface="Gill Sans" charset="0"/>
            </a:endParaRPr>
          </a:p>
        </p:txBody>
      </p:sp>
      <p:sp>
        <p:nvSpPr>
          <p:cNvPr id="1029" name="Rectangle 22">
            <a:extLst>
              <a:ext uri="{FF2B5EF4-FFF2-40B4-BE49-F238E27FC236}">
                <a16:creationId xmlns:a16="http://schemas.microsoft.com/office/drawing/2014/main" id="{A3DF2A55-0E5F-4379-149F-5389055525EB}"/>
              </a:ext>
            </a:extLst>
          </p:cNvPr>
          <p:cNvSpPr>
            <a:spLocks noGrp="1" noChangeArrowheads="1"/>
          </p:cNvSpPr>
          <p:nvPr>
            <p:ph type="body" idx="1"/>
          </p:nvPr>
        </p:nvSpPr>
        <p:spPr bwMode="auto">
          <a:xfrm>
            <a:off x="107950" y="1846263"/>
            <a:ext cx="8856663" cy="431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US" altLang="en-US"/>
              <a:t>Third level</a:t>
            </a:r>
          </a:p>
          <a:p>
            <a:pPr lvl="3"/>
            <a:r>
              <a:rPr lang="en-US" altLang="en-US"/>
              <a:t>Fourth level</a:t>
            </a:r>
          </a:p>
        </p:txBody>
      </p:sp>
    </p:spTree>
  </p:cSld>
  <p:clrMap bg1="lt1" tx1="dk1" bg2="lt2" tx2="dk2" accent1="accent1" accent2="accent2" accent3="accent3" accent4="accent4" accent5="accent5" accent6="accent6" hlink="hlink" folHlink="folHlink"/>
  <p:sldLayoutIdLst>
    <p:sldLayoutId id="2147484042"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Lst>
  <p:txStyles>
    <p:title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p:titleStyle>
    <p:bodyStyle>
      <a:lvl1pPr marL="88900" indent="-88900" algn="l" rtl="0" eaLnBrk="0" fontAlgn="base" hangingPunct="0">
        <a:spcBef>
          <a:spcPct val="20000"/>
        </a:spcBef>
        <a:spcAft>
          <a:spcPct val="0"/>
        </a:spcAft>
        <a:defRPr sz="3000" i="1">
          <a:solidFill>
            <a:srgbClr val="002060"/>
          </a:solidFill>
          <a:latin typeface="+mn-lt"/>
          <a:ea typeface="+mn-ea"/>
          <a:cs typeface="ＭＳ Ｐゴシック" charset="0"/>
        </a:defRPr>
      </a:lvl1pPr>
      <a:lvl2pPr marL="533400" indent="-265113" algn="l" rtl="0" eaLnBrk="0" fontAlgn="base" hangingPunct="0">
        <a:spcBef>
          <a:spcPct val="20000"/>
        </a:spcBef>
        <a:spcAft>
          <a:spcPct val="0"/>
        </a:spcAft>
        <a:buClr>
          <a:schemeClr val="bg2"/>
        </a:buClr>
        <a:buChar char="•"/>
        <a:defRPr sz="2800">
          <a:solidFill>
            <a:schemeClr val="bg2"/>
          </a:solidFill>
          <a:latin typeface="Arial" charset="0"/>
          <a:ea typeface="+mn-ea"/>
        </a:defRPr>
      </a:lvl2pPr>
      <a:lvl3pPr marL="1068388" indent="-355600" algn="l" rtl="0" eaLnBrk="0" fontAlgn="base" hangingPunct="0">
        <a:spcBef>
          <a:spcPct val="20000"/>
        </a:spcBef>
        <a:spcAft>
          <a:spcPct val="0"/>
        </a:spcAft>
        <a:buFont typeface="Gill Sans" charset="0"/>
        <a:buChar char="–"/>
        <a:defRPr sz="2400">
          <a:solidFill>
            <a:schemeClr val="bg2"/>
          </a:solidFill>
          <a:latin typeface="Arial" charset="0"/>
          <a:ea typeface="+mn-ea"/>
        </a:defRPr>
      </a:lvl3pPr>
      <a:lvl4pPr marL="1435100" indent="-187325" algn="l" rtl="0" eaLnBrk="0" fontAlgn="base" hangingPunct="0">
        <a:spcBef>
          <a:spcPct val="0"/>
        </a:spcBef>
        <a:spcAft>
          <a:spcPct val="0"/>
        </a:spcAft>
        <a:buChar char="•"/>
        <a:defRPr sz="2000">
          <a:solidFill>
            <a:schemeClr val="bg2"/>
          </a:solidFill>
          <a:latin typeface="Arial" charset="0"/>
          <a:ea typeface="+mn-ea"/>
        </a:defRPr>
      </a:lvl4pPr>
      <a:lvl5pPr marL="2098675" indent="-395288" algn="l" rtl="0" eaLnBrk="0" fontAlgn="base" hangingPunct="0">
        <a:spcBef>
          <a:spcPct val="20000"/>
        </a:spcBef>
        <a:spcAft>
          <a:spcPct val="0"/>
        </a:spcAft>
        <a:buChar char="»"/>
        <a:defRPr sz="2000">
          <a:solidFill>
            <a:schemeClr val="bg2"/>
          </a:solidFill>
          <a:latin typeface="+mn-lt"/>
          <a:ea typeface="+mn-ea"/>
        </a:defRPr>
      </a:lvl5pPr>
      <a:lvl6pPr marL="2555875" indent="-395288" algn="l" rtl="0" fontAlgn="base">
        <a:spcBef>
          <a:spcPct val="20000"/>
        </a:spcBef>
        <a:spcAft>
          <a:spcPct val="0"/>
        </a:spcAft>
        <a:buChar char="»"/>
        <a:defRPr sz="2000">
          <a:solidFill>
            <a:schemeClr val="bg2"/>
          </a:solidFill>
          <a:latin typeface="+mn-lt"/>
          <a:ea typeface="+mn-ea"/>
        </a:defRPr>
      </a:lvl6pPr>
      <a:lvl7pPr marL="3013075" indent="-395288" algn="l" rtl="0" fontAlgn="base">
        <a:spcBef>
          <a:spcPct val="20000"/>
        </a:spcBef>
        <a:spcAft>
          <a:spcPct val="0"/>
        </a:spcAft>
        <a:buChar char="»"/>
        <a:defRPr sz="2000">
          <a:solidFill>
            <a:schemeClr val="bg2"/>
          </a:solidFill>
          <a:latin typeface="+mn-lt"/>
          <a:ea typeface="+mn-ea"/>
        </a:defRPr>
      </a:lvl7pPr>
      <a:lvl8pPr marL="3470275" indent="-395288" algn="l" rtl="0" fontAlgn="base">
        <a:spcBef>
          <a:spcPct val="20000"/>
        </a:spcBef>
        <a:spcAft>
          <a:spcPct val="0"/>
        </a:spcAft>
        <a:buChar char="»"/>
        <a:defRPr sz="2000">
          <a:solidFill>
            <a:schemeClr val="bg2"/>
          </a:solidFill>
          <a:latin typeface="+mn-lt"/>
          <a:ea typeface="+mn-ea"/>
        </a:defRPr>
      </a:lvl8pPr>
      <a:lvl9pPr marL="3927475" indent="-395288" algn="l" rtl="0" fontAlgn="base">
        <a:spcBef>
          <a:spcPct val="20000"/>
        </a:spcBef>
        <a:spcAft>
          <a:spcPct val="0"/>
        </a:spcAft>
        <a:buChar char="»"/>
        <a:defRPr sz="2000">
          <a:solidFill>
            <a:schemeClr val="bg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9">
            <a:extLst>
              <a:ext uri="{FF2B5EF4-FFF2-40B4-BE49-F238E27FC236}">
                <a16:creationId xmlns:a16="http://schemas.microsoft.com/office/drawing/2014/main" id="{2C55FF53-0A0F-2EFB-9555-846A47E567BD}"/>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14">
            <a:extLst>
              <a:ext uri="{FF2B5EF4-FFF2-40B4-BE49-F238E27FC236}">
                <a16:creationId xmlns:a16="http://schemas.microsoft.com/office/drawing/2014/main" id="{4705CCD9-A62C-88E0-F3FA-201D642954A2}"/>
              </a:ext>
            </a:extLst>
          </p:cNvPr>
          <p:cNvSpPr>
            <a:spLocks noGrp="1" noChangeArrowheads="1"/>
          </p:cNvSpPr>
          <p:nvPr>
            <p:ph type="title"/>
          </p:nvPr>
        </p:nvSpPr>
        <p:spPr bwMode="auto">
          <a:xfrm>
            <a:off x="1828800" y="2798763"/>
            <a:ext cx="5486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UNIT X</a:t>
            </a:r>
          </a:p>
        </p:txBody>
      </p:sp>
      <p:sp>
        <p:nvSpPr>
          <p:cNvPr id="2052" name="Rectangle 15">
            <a:extLst>
              <a:ext uri="{FF2B5EF4-FFF2-40B4-BE49-F238E27FC236}">
                <a16:creationId xmlns:a16="http://schemas.microsoft.com/office/drawing/2014/main" id="{F80C6741-87EF-DCF1-A20C-E623738C944D}"/>
              </a:ext>
            </a:extLst>
          </p:cNvPr>
          <p:cNvSpPr>
            <a:spLocks noGrp="1" noChangeArrowheads="1"/>
          </p:cNvSpPr>
          <p:nvPr>
            <p:ph type="body" idx="1"/>
          </p:nvPr>
        </p:nvSpPr>
        <p:spPr bwMode="auto">
          <a:xfrm>
            <a:off x="1835150" y="3794125"/>
            <a:ext cx="54864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Any Questions?</a:t>
            </a:r>
          </a:p>
        </p:txBody>
      </p:sp>
    </p:spTree>
  </p:cSld>
  <p:clrMap bg1="lt1" tx1="dk1" bg2="lt2" tx2="dk2" accent1="accent1" accent2="accent2" accent3="accent3" accent4="accent4" accent5="accent5" accent6="accent6" hlink="hlink" folHlink="folHlink"/>
  <p:sldLayoutIdLst>
    <p:sldLayoutId id="2147484041" r:id="rId1"/>
  </p:sldLayoutIdLst>
  <p:txStyles>
    <p:titleStyle>
      <a:lvl1pPr algn="ctr" rtl="0" eaLnBrk="0" fontAlgn="base" hangingPunct="0">
        <a:spcBef>
          <a:spcPct val="0"/>
        </a:spcBef>
        <a:spcAft>
          <a:spcPct val="0"/>
        </a:spcAft>
        <a:defRPr sz="3000">
          <a:solidFill>
            <a:schemeClr val="bg1"/>
          </a:solidFill>
          <a:latin typeface="+mj-lt"/>
          <a:ea typeface="+mj-ea"/>
          <a:cs typeface="ＭＳ Ｐゴシック" charset="0"/>
        </a:defRPr>
      </a:lvl1pPr>
      <a:lvl2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2pPr>
      <a:lvl3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3pPr>
      <a:lvl4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4pPr>
      <a:lvl5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5pPr>
      <a:lvl6pPr marL="457200" algn="ctr" rtl="0" fontAlgn="base">
        <a:spcBef>
          <a:spcPct val="0"/>
        </a:spcBef>
        <a:spcAft>
          <a:spcPct val="0"/>
        </a:spcAft>
        <a:defRPr sz="3000">
          <a:solidFill>
            <a:schemeClr val="bg1"/>
          </a:solidFill>
          <a:latin typeface="Arial" charset="0"/>
          <a:ea typeface="ＭＳ Ｐゴシック" pitchFamily="-32" charset="-128"/>
        </a:defRPr>
      </a:lvl6pPr>
      <a:lvl7pPr marL="914400" algn="ctr" rtl="0" fontAlgn="base">
        <a:spcBef>
          <a:spcPct val="0"/>
        </a:spcBef>
        <a:spcAft>
          <a:spcPct val="0"/>
        </a:spcAft>
        <a:defRPr sz="3000">
          <a:solidFill>
            <a:schemeClr val="bg1"/>
          </a:solidFill>
          <a:latin typeface="Arial" charset="0"/>
          <a:ea typeface="ＭＳ Ｐゴシック" pitchFamily="-32" charset="-128"/>
        </a:defRPr>
      </a:lvl7pPr>
      <a:lvl8pPr marL="1371600" algn="ctr" rtl="0" fontAlgn="base">
        <a:spcBef>
          <a:spcPct val="0"/>
        </a:spcBef>
        <a:spcAft>
          <a:spcPct val="0"/>
        </a:spcAft>
        <a:defRPr sz="3000">
          <a:solidFill>
            <a:schemeClr val="bg1"/>
          </a:solidFill>
          <a:latin typeface="Arial" charset="0"/>
          <a:ea typeface="ＭＳ Ｐゴシック" pitchFamily="-32" charset="-128"/>
        </a:defRPr>
      </a:lvl8pPr>
      <a:lvl9pPr marL="1828800" algn="ctr" rtl="0" fontAlgn="base">
        <a:spcBef>
          <a:spcPct val="0"/>
        </a:spcBef>
        <a:spcAft>
          <a:spcPct val="0"/>
        </a:spcAft>
        <a:defRPr sz="3000">
          <a:solidFill>
            <a:schemeClr val="bg1"/>
          </a:solidFill>
          <a:latin typeface="Arial" charset="0"/>
          <a:ea typeface="ＭＳ Ｐゴシック" pitchFamily="-32" charset="-128"/>
        </a:defRPr>
      </a:lvl9pPr>
    </p:titleStyle>
    <p:bodyStyle>
      <a:lvl1pPr marL="342900" indent="-342900" algn="ctr" rtl="0" eaLnBrk="0" fontAlgn="base" hangingPunct="0">
        <a:spcBef>
          <a:spcPct val="20000"/>
        </a:spcBef>
        <a:spcAft>
          <a:spcPct val="0"/>
        </a:spcAft>
        <a:defRPr sz="2500">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image" Target="../media/image42.png"/><Relationship Id="rId18" Type="http://schemas.openxmlformats.org/officeDocument/2006/relationships/image" Target="../media/image47.png"/><Relationship Id="rId26" Type="http://schemas.openxmlformats.org/officeDocument/2006/relationships/image" Target="../media/image55.png"/><Relationship Id="rId39" Type="http://schemas.openxmlformats.org/officeDocument/2006/relationships/image" Target="../media/image68.png"/><Relationship Id="rId21" Type="http://schemas.openxmlformats.org/officeDocument/2006/relationships/image" Target="../media/image50.png"/><Relationship Id="rId34" Type="http://schemas.openxmlformats.org/officeDocument/2006/relationships/image" Target="../media/image63.png"/><Relationship Id="rId42" Type="http://schemas.openxmlformats.org/officeDocument/2006/relationships/image" Target="../media/image71.png"/><Relationship Id="rId47" Type="http://schemas.openxmlformats.org/officeDocument/2006/relationships/image" Target="../media/image76.png"/><Relationship Id="rId7" Type="http://schemas.openxmlformats.org/officeDocument/2006/relationships/image" Target="../media/image36.png"/><Relationship Id="rId2" Type="http://schemas.openxmlformats.org/officeDocument/2006/relationships/image" Target="../media/image31.png"/><Relationship Id="rId16" Type="http://schemas.openxmlformats.org/officeDocument/2006/relationships/image" Target="../media/image45.png"/><Relationship Id="rId29" Type="http://schemas.openxmlformats.org/officeDocument/2006/relationships/image" Target="../media/image58.png"/><Relationship Id="rId1" Type="http://schemas.openxmlformats.org/officeDocument/2006/relationships/slideLayout" Target="../slideLayouts/slideLayout6.xml"/><Relationship Id="rId6" Type="http://schemas.openxmlformats.org/officeDocument/2006/relationships/image" Target="../media/image35.png"/><Relationship Id="rId11" Type="http://schemas.openxmlformats.org/officeDocument/2006/relationships/image" Target="../media/image40.png"/><Relationship Id="rId24" Type="http://schemas.openxmlformats.org/officeDocument/2006/relationships/image" Target="../media/image53.png"/><Relationship Id="rId32" Type="http://schemas.openxmlformats.org/officeDocument/2006/relationships/image" Target="../media/image61.png"/><Relationship Id="rId37" Type="http://schemas.openxmlformats.org/officeDocument/2006/relationships/image" Target="../media/image66.png"/><Relationship Id="rId40" Type="http://schemas.openxmlformats.org/officeDocument/2006/relationships/image" Target="../media/image69.png"/><Relationship Id="rId45" Type="http://schemas.openxmlformats.org/officeDocument/2006/relationships/image" Target="../media/image74.png"/><Relationship Id="rId5" Type="http://schemas.openxmlformats.org/officeDocument/2006/relationships/image" Target="../media/image34.png"/><Relationship Id="rId15" Type="http://schemas.openxmlformats.org/officeDocument/2006/relationships/image" Target="../media/image44.png"/><Relationship Id="rId23" Type="http://schemas.openxmlformats.org/officeDocument/2006/relationships/image" Target="../media/image52.png"/><Relationship Id="rId28" Type="http://schemas.openxmlformats.org/officeDocument/2006/relationships/image" Target="../media/image57.png"/><Relationship Id="rId36" Type="http://schemas.openxmlformats.org/officeDocument/2006/relationships/image" Target="../media/image65.png"/><Relationship Id="rId10" Type="http://schemas.openxmlformats.org/officeDocument/2006/relationships/image" Target="../media/image39.png"/><Relationship Id="rId19" Type="http://schemas.openxmlformats.org/officeDocument/2006/relationships/image" Target="../media/image48.png"/><Relationship Id="rId31" Type="http://schemas.openxmlformats.org/officeDocument/2006/relationships/image" Target="../media/image60.png"/><Relationship Id="rId44" Type="http://schemas.openxmlformats.org/officeDocument/2006/relationships/image" Target="../media/image73.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 Id="rId22" Type="http://schemas.openxmlformats.org/officeDocument/2006/relationships/image" Target="../media/image51.png"/><Relationship Id="rId27" Type="http://schemas.openxmlformats.org/officeDocument/2006/relationships/image" Target="../media/image56.png"/><Relationship Id="rId30" Type="http://schemas.openxmlformats.org/officeDocument/2006/relationships/image" Target="../media/image59.png"/><Relationship Id="rId35" Type="http://schemas.openxmlformats.org/officeDocument/2006/relationships/image" Target="../media/image64.png"/><Relationship Id="rId43" Type="http://schemas.openxmlformats.org/officeDocument/2006/relationships/image" Target="../media/image72.png"/><Relationship Id="rId48" Type="http://schemas.openxmlformats.org/officeDocument/2006/relationships/image" Target="../media/image77.png"/><Relationship Id="rId8" Type="http://schemas.openxmlformats.org/officeDocument/2006/relationships/image" Target="../media/image37.png"/><Relationship Id="rId3" Type="http://schemas.openxmlformats.org/officeDocument/2006/relationships/image" Target="../media/image32.png"/><Relationship Id="rId12" Type="http://schemas.openxmlformats.org/officeDocument/2006/relationships/image" Target="../media/image41.png"/><Relationship Id="rId17" Type="http://schemas.openxmlformats.org/officeDocument/2006/relationships/image" Target="../media/image46.png"/><Relationship Id="rId25" Type="http://schemas.openxmlformats.org/officeDocument/2006/relationships/image" Target="../media/image54.png"/><Relationship Id="rId33" Type="http://schemas.openxmlformats.org/officeDocument/2006/relationships/image" Target="../media/image62.png"/><Relationship Id="rId38" Type="http://schemas.openxmlformats.org/officeDocument/2006/relationships/image" Target="../media/image67.png"/><Relationship Id="rId46" Type="http://schemas.openxmlformats.org/officeDocument/2006/relationships/image" Target="../media/image75.png"/><Relationship Id="rId20" Type="http://schemas.openxmlformats.org/officeDocument/2006/relationships/image" Target="../media/image49.png"/><Relationship Id="rId41" Type="http://schemas.openxmlformats.org/officeDocument/2006/relationships/image" Target="../media/image7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customXml" Target="../ink/ink8.xml"/><Relationship Id="rId3" Type="http://schemas.openxmlformats.org/officeDocument/2006/relationships/customXml" Target="../ink/ink3.xml"/><Relationship Id="rId7" Type="http://schemas.openxmlformats.org/officeDocument/2006/relationships/customXml" Target="../ink/ink5.xml"/><Relationship Id="rId12" Type="http://schemas.openxmlformats.org/officeDocument/2006/relationships/image" Target="../media/image87.png"/><Relationship Id="rId2" Type="http://schemas.openxmlformats.org/officeDocument/2006/relationships/image" Target="../media/image82.png"/><Relationship Id="rId16"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84.png"/><Relationship Id="rId11" Type="http://schemas.openxmlformats.org/officeDocument/2006/relationships/customXml" Target="../ink/ink7.xml"/><Relationship Id="rId5" Type="http://schemas.openxmlformats.org/officeDocument/2006/relationships/customXml" Target="../ink/ink4.xml"/><Relationship Id="rId15" Type="http://schemas.openxmlformats.org/officeDocument/2006/relationships/customXml" Target="../ink/ink9.xml"/><Relationship Id="rId10" Type="http://schemas.openxmlformats.org/officeDocument/2006/relationships/image" Target="../media/image86.png"/><Relationship Id="rId4" Type="http://schemas.openxmlformats.org/officeDocument/2006/relationships/image" Target="../media/image83.png"/><Relationship Id="rId9" Type="http://schemas.openxmlformats.org/officeDocument/2006/relationships/customXml" Target="../ink/ink6.xml"/><Relationship Id="rId14" Type="http://schemas.openxmlformats.org/officeDocument/2006/relationships/image" Target="../media/image88.png"/></Relationships>
</file>

<file path=ppt/slides/_rels/slide4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43.xml.rels><?xml version="1.0" encoding="UTF-8" standalone="yes"?>
<Relationships xmlns="http://schemas.openxmlformats.org/package/2006/relationships"><Relationship Id="rId3" Type="http://schemas.openxmlformats.org/officeDocument/2006/relationships/image" Target="../media/image820.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AC3D281F-85DC-AB79-E131-C8DF1C6AD8E9}"/>
              </a:ext>
            </a:extLst>
          </p:cNvPr>
          <p:cNvSpPr>
            <a:spLocks noGrp="1" noChangeArrowheads="1"/>
          </p:cNvSpPr>
          <p:nvPr>
            <p:ph type="subTitle" idx="4294967295"/>
          </p:nvPr>
        </p:nvSpPr>
        <p:spPr>
          <a:xfrm>
            <a:off x="3779838" y="4365625"/>
            <a:ext cx="4896618" cy="965200"/>
          </a:xfrm>
        </p:spPr>
        <p:txBody>
          <a:bodyPr/>
          <a:lstStyle/>
          <a:p>
            <a:pPr algn="ctr" eaLnBrk="1" hangingPunct="1"/>
            <a:r>
              <a:rPr lang="en-GB" altLang="en-US" sz="1700" i="0" dirty="0">
                <a:solidFill>
                  <a:schemeClr val="bg1"/>
                </a:solidFill>
                <a:latin typeface="Arial" panose="020B0604020202020204" pitchFamily="34" charset="0"/>
              </a:rPr>
              <a:t>Software Engineering</a:t>
            </a:r>
          </a:p>
          <a:p>
            <a:pPr algn="ctr" eaLnBrk="1" hangingPunct="1"/>
            <a:r>
              <a:rPr lang="en-GB" altLang="en-US" sz="1700" i="0" dirty="0">
                <a:solidFill>
                  <a:schemeClr val="bg1"/>
                </a:solidFill>
                <a:latin typeface="Arial" panose="020B0604020202020204" pitchFamily="34" charset="0"/>
              </a:rPr>
              <a:t>Topic 7:  System Dependency and Security</a:t>
            </a:r>
            <a:endParaRPr lang="en-US" altLang="en-US" sz="1700" i="0" dirty="0">
              <a:solidFill>
                <a:schemeClr val="bg1"/>
              </a:solidFill>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6C81A7C-66A9-D386-31A0-B55879ABAAEC}"/>
                  </a:ext>
                </a:extLst>
              </p14:cNvPr>
              <p14:cNvContentPartPr/>
              <p14:nvPr/>
            </p14:nvContentPartPr>
            <p14:xfrm>
              <a:off x="5193669" y="4478006"/>
              <a:ext cx="13320" cy="18000"/>
            </p14:xfrm>
          </p:contentPart>
        </mc:Choice>
        <mc:Fallback xmlns="">
          <p:pic>
            <p:nvPicPr>
              <p:cNvPr id="2" name="Ink 1">
                <a:extLst>
                  <a:ext uri="{FF2B5EF4-FFF2-40B4-BE49-F238E27FC236}">
                    <a16:creationId xmlns:a16="http://schemas.microsoft.com/office/drawing/2014/main" id="{B6C81A7C-66A9-D386-31A0-B55879ABAAEC}"/>
                  </a:ext>
                </a:extLst>
              </p:cNvPr>
              <p:cNvPicPr/>
              <p:nvPr/>
            </p:nvPicPr>
            <p:blipFill>
              <a:blip r:embed="rId4"/>
              <a:stretch>
                <a:fillRect/>
              </a:stretch>
            </p:blipFill>
            <p:spPr>
              <a:xfrm>
                <a:off x="5184669" y="4469006"/>
                <a:ext cx="30960" cy="3564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F6A1C10-6071-D275-E804-2F18919D2AB8}"/>
              </a:ext>
            </a:extLst>
          </p:cNvPr>
          <p:cNvSpPr txBox="1">
            <a:spLocks noGrp="1"/>
          </p:cNvSpPr>
          <p:nvPr>
            <p:ph type="title"/>
          </p:nvPr>
        </p:nvSpPr>
        <p:spPr>
          <a:xfrm>
            <a:off x="518484" y="332656"/>
            <a:ext cx="6051550" cy="690562"/>
          </a:xfrm>
        </p:spPr>
        <p:txBody>
          <a:bodyPr lIns="0" tIns="12700" rIns="0" bIns="0" rtlCol="0">
            <a:spAutoFit/>
          </a:bodyPr>
          <a:lstStyle/>
          <a:p>
            <a:pPr marL="12700">
              <a:spcBef>
                <a:spcPts val="100"/>
              </a:spcBef>
              <a:defRPr/>
            </a:pPr>
            <a:r>
              <a:rPr lang="en-GB" dirty="0"/>
              <a:t>Principal </a:t>
            </a:r>
            <a:r>
              <a:rPr lang="en-GB" spc="-5" dirty="0"/>
              <a:t>Properties</a:t>
            </a:r>
          </a:p>
        </p:txBody>
      </p:sp>
      <p:sp>
        <p:nvSpPr>
          <p:cNvPr id="16390" name="object 3">
            <a:extLst>
              <a:ext uri="{FF2B5EF4-FFF2-40B4-BE49-F238E27FC236}">
                <a16:creationId xmlns:a16="http://schemas.microsoft.com/office/drawing/2014/main" id="{11B6647A-FDBE-CFA8-12A4-34C8939B9866}"/>
              </a:ext>
            </a:extLst>
          </p:cNvPr>
          <p:cNvSpPr txBox="1">
            <a:spLocks noChangeArrowheads="1"/>
          </p:cNvSpPr>
          <p:nvPr/>
        </p:nvSpPr>
        <p:spPr bwMode="auto">
          <a:xfrm>
            <a:off x="623888" y="1489075"/>
            <a:ext cx="7894637" cy="366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4986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175"/>
              </a:spcBef>
              <a:buFont typeface="Arial" panose="020B0604020202020204" pitchFamily="34" charset="0"/>
              <a:buChar char="•"/>
            </a:pPr>
            <a:r>
              <a:rPr lang="en-US" altLang="en-US" b="1" dirty="0">
                <a:solidFill>
                  <a:srgbClr val="002060"/>
                </a:solidFill>
                <a:latin typeface="Arial MT"/>
                <a:ea typeface="Arial MT"/>
                <a:cs typeface="Arial MT"/>
              </a:rPr>
              <a:t>Availability</a:t>
            </a:r>
          </a:p>
          <a:p>
            <a:pPr marL="812800" lvl="1" indent="-342900">
              <a:spcBef>
                <a:spcPts val="900"/>
              </a:spcBef>
              <a:buFont typeface="Arial" panose="020B0604020202020204" pitchFamily="34" charset="0"/>
              <a:buChar char="•"/>
            </a:pPr>
            <a:r>
              <a:rPr lang="en-US" altLang="en-US" sz="2000" dirty="0">
                <a:solidFill>
                  <a:srgbClr val="46424D"/>
                </a:solidFill>
                <a:latin typeface="Arial MT"/>
                <a:ea typeface="Arial MT"/>
                <a:cs typeface="Arial MT"/>
              </a:rPr>
              <a:t>The probability that the system will be </a:t>
            </a:r>
            <a:r>
              <a:rPr lang="en-US" altLang="en-US" sz="2000" b="1" dirty="0">
                <a:solidFill>
                  <a:srgbClr val="46424D"/>
                </a:solidFill>
                <a:latin typeface="Arial MT"/>
                <a:ea typeface="Arial MT"/>
                <a:cs typeface="Arial MT"/>
              </a:rPr>
              <a:t>up and running </a:t>
            </a:r>
            <a:r>
              <a:rPr lang="en-US" altLang="en-US" sz="2000" dirty="0">
                <a:solidFill>
                  <a:srgbClr val="46424D"/>
                </a:solidFill>
                <a:latin typeface="Arial MT"/>
                <a:ea typeface="Arial MT"/>
                <a:cs typeface="Arial MT"/>
              </a:rPr>
              <a:t>and able  to deliver useful services to users.</a:t>
            </a:r>
            <a:endParaRPr lang="en-US" altLang="en-US" sz="2000" dirty="0">
              <a:latin typeface="Arial MT"/>
              <a:ea typeface="Arial MT"/>
              <a:cs typeface="Arial MT"/>
            </a:endParaRPr>
          </a:p>
          <a:p>
            <a:pPr>
              <a:spcBef>
                <a:spcPts val="900"/>
              </a:spcBef>
              <a:buFont typeface="Arial" panose="020B0604020202020204" pitchFamily="34" charset="0"/>
              <a:buChar char="•"/>
            </a:pPr>
            <a:r>
              <a:rPr lang="en-US" altLang="en-US" b="1" dirty="0">
                <a:solidFill>
                  <a:srgbClr val="002060"/>
                </a:solidFill>
                <a:latin typeface="Arial MT"/>
                <a:ea typeface="Arial MT"/>
                <a:cs typeface="Arial MT"/>
              </a:rPr>
              <a:t>Reliability</a:t>
            </a:r>
          </a:p>
          <a:p>
            <a:pPr marL="812800" lvl="1" indent="-342900">
              <a:spcBef>
                <a:spcPts val="900"/>
              </a:spcBef>
              <a:buFont typeface="Arial" panose="020B0604020202020204" pitchFamily="34" charset="0"/>
              <a:buChar char="•"/>
            </a:pPr>
            <a:r>
              <a:rPr lang="en-US" altLang="en-US" sz="2000" dirty="0">
                <a:solidFill>
                  <a:srgbClr val="46424D"/>
                </a:solidFill>
                <a:latin typeface="Arial MT"/>
                <a:ea typeface="Arial MT"/>
                <a:cs typeface="Arial MT"/>
              </a:rPr>
              <a:t>The probability that the system will </a:t>
            </a:r>
            <a:r>
              <a:rPr lang="en-US" altLang="en-US" sz="2000" b="1" dirty="0">
                <a:solidFill>
                  <a:srgbClr val="46424D"/>
                </a:solidFill>
                <a:latin typeface="Arial MT"/>
                <a:ea typeface="Arial MT"/>
                <a:cs typeface="Arial MT"/>
              </a:rPr>
              <a:t>correctly deliver services</a:t>
            </a:r>
            <a:r>
              <a:rPr lang="en-US" altLang="en-US" sz="2000" dirty="0">
                <a:solidFill>
                  <a:srgbClr val="46424D"/>
                </a:solidFill>
                <a:latin typeface="Arial MT"/>
                <a:ea typeface="Arial MT"/>
                <a:cs typeface="Arial MT"/>
              </a:rPr>
              <a:t> as  expected by users.</a:t>
            </a:r>
            <a:endParaRPr lang="en-US" altLang="en-US" sz="2000" dirty="0">
              <a:latin typeface="Arial MT"/>
              <a:ea typeface="Arial MT"/>
              <a:cs typeface="Arial MT"/>
            </a:endParaRPr>
          </a:p>
          <a:p>
            <a:pPr>
              <a:spcBef>
                <a:spcPts val="900"/>
              </a:spcBef>
              <a:buFont typeface="Arial" panose="020B0604020202020204" pitchFamily="34" charset="0"/>
              <a:buChar char="•"/>
            </a:pPr>
            <a:r>
              <a:rPr lang="en-US" altLang="en-US" b="1" dirty="0">
                <a:solidFill>
                  <a:srgbClr val="002060"/>
                </a:solidFill>
                <a:latin typeface="Arial MT"/>
                <a:ea typeface="Arial MT"/>
                <a:cs typeface="Arial MT"/>
              </a:rPr>
              <a:t>Safety</a:t>
            </a:r>
          </a:p>
          <a:p>
            <a:pPr marL="812800" lvl="1" indent="-342900">
              <a:spcBef>
                <a:spcPts val="900"/>
              </a:spcBef>
              <a:buFont typeface="Arial" panose="020B0604020202020204" pitchFamily="34" charset="0"/>
              <a:buChar char="•"/>
            </a:pPr>
            <a:r>
              <a:rPr lang="en-US" altLang="en-US" sz="2000" dirty="0">
                <a:solidFill>
                  <a:srgbClr val="46424D"/>
                </a:solidFill>
                <a:latin typeface="Arial MT"/>
                <a:ea typeface="Arial MT"/>
                <a:cs typeface="Arial MT"/>
              </a:rPr>
              <a:t>A judgment of </a:t>
            </a:r>
            <a:r>
              <a:rPr lang="en-US" altLang="en-US" sz="2000" b="1" dirty="0">
                <a:solidFill>
                  <a:srgbClr val="46424D"/>
                </a:solidFill>
                <a:latin typeface="Arial MT"/>
                <a:ea typeface="Arial MT"/>
                <a:cs typeface="Arial MT"/>
              </a:rPr>
              <a:t>how likely it is that the system will cause damage</a:t>
            </a:r>
            <a:r>
              <a:rPr lang="en-US" altLang="en-US" sz="2000" dirty="0">
                <a:solidFill>
                  <a:srgbClr val="46424D"/>
                </a:solidFill>
                <a:latin typeface="Arial MT"/>
                <a:ea typeface="Arial MT"/>
                <a:cs typeface="Arial MT"/>
              </a:rPr>
              <a:t> to people or its environment.</a:t>
            </a:r>
            <a:endParaRPr lang="en-US" altLang="en-US" sz="2000" dirty="0">
              <a:latin typeface="Arial MT"/>
              <a:ea typeface="Arial MT"/>
              <a:cs typeface="Arial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1099E44-9FE1-2E23-F0BA-8B399CFFB0B3}"/>
              </a:ext>
            </a:extLst>
          </p:cNvPr>
          <p:cNvSpPr txBox="1">
            <a:spLocks noGrp="1"/>
          </p:cNvSpPr>
          <p:nvPr>
            <p:ph type="title"/>
          </p:nvPr>
        </p:nvSpPr>
        <p:spPr>
          <a:xfrm>
            <a:off x="536575" y="493713"/>
            <a:ext cx="6122988" cy="690562"/>
          </a:xfrm>
        </p:spPr>
        <p:txBody>
          <a:bodyPr lIns="0" tIns="12700" rIns="0" bIns="0" rtlCol="0">
            <a:spAutoFit/>
          </a:bodyPr>
          <a:lstStyle/>
          <a:p>
            <a:pPr marL="12700">
              <a:spcBef>
                <a:spcPts val="100"/>
              </a:spcBef>
              <a:defRPr/>
            </a:pPr>
            <a:r>
              <a:rPr lang="en-GB" dirty="0"/>
              <a:t>Principal </a:t>
            </a:r>
            <a:r>
              <a:rPr lang="en-GB" spc="-5" dirty="0"/>
              <a:t>Properties</a:t>
            </a:r>
          </a:p>
        </p:txBody>
      </p:sp>
      <p:sp>
        <p:nvSpPr>
          <p:cNvPr id="17414" name="object 3">
            <a:extLst>
              <a:ext uri="{FF2B5EF4-FFF2-40B4-BE49-F238E27FC236}">
                <a16:creationId xmlns:a16="http://schemas.microsoft.com/office/drawing/2014/main" id="{769FE2A8-D011-2412-D037-71373C8C9D78}"/>
              </a:ext>
            </a:extLst>
          </p:cNvPr>
          <p:cNvSpPr txBox="1">
            <a:spLocks noChangeArrowheads="1"/>
          </p:cNvSpPr>
          <p:nvPr/>
        </p:nvSpPr>
        <p:spPr bwMode="auto">
          <a:xfrm>
            <a:off x="536575" y="1489075"/>
            <a:ext cx="7818438"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4986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lgn="just">
              <a:spcBef>
                <a:spcPts val="1175"/>
              </a:spcBef>
              <a:buFont typeface="Arial" panose="020B0604020202020204" pitchFamily="34" charset="0"/>
              <a:buChar char="•"/>
            </a:pPr>
            <a:r>
              <a:rPr lang="en-US" altLang="en-US" b="1" dirty="0">
                <a:solidFill>
                  <a:srgbClr val="002060"/>
                </a:solidFill>
                <a:latin typeface="Arial MT"/>
                <a:ea typeface="Arial MT"/>
                <a:cs typeface="Arial MT"/>
              </a:rPr>
              <a:t>Security</a:t>
            </a:r>
          </a:p>
          <a:p>
            <a:pPr marL="812800" lvl="1" indent="-342900" algn="just">
              <a:spcBef>
                <a:spcPts val="900"/>
              </a:spcBef>
              <a:buFont typeface="Arial" panose="020B0604020202020204" pitchFamily="34" charset="0"/>
              <a:buChar char="•"/>
            </a:pPr>
            <a:r>
              <a:rPr lang="en-US" altLang="en-US" sz="2000" dirty="0">
                <a:solidFill>
                  <a:srgbClr val="46424D"/>
                </a:solidFill>
                <a:latin typeface="Arial MT"/>
                <a:ea typeface="Arial MT"/>
                <a:cs typeface="Arial MT"/>
              </a:rPr>
              <a:t>A judgment of how likely it is that the system can </a:t>
            </a:r>
            <a:r>
              <a:rPr lang="en-US" altLang="en-US" sz="2000" b="1" dirty="0">
                <a:solidFill>
                  <a:srgbClr val="46424D"/>
                </a:solidFill>
                <a:latin typeface="Arial MT"/>
                <a:ea typeface="Arial MT"/>
                <a:cs typeface="Arial MT"/>
              </a:rPr>
              <a:t>resist  accidental or deliberate intrusions</a:t>
            </a:r>
            <a:r>
              <a:rPr lang="en-US" altLang="en-US" sz="2000" dirty="0">
                <a:solidFill>
                  <a:srgbClr val="46424D"/>
                </a:solidFill>
                <a:latin typeface="Arial MT"/>
                <a:ea typeface="Arial MT"/>
                <a:cs typeface="Arial MT"/>
              </a:rPr>
              <a:t>.</a:t>
            </a:r>
            <a:endParaRPr lang="en-US" altLang="en-US" sz="2000" dirty="0">
              <a:latin typeface="Arial MT"/>
              <a:ea typeface="Arial MT"/>
              <a:cs typeface="Arial MT"/>
            </a:endParaRPr>
          </a:p>
          <a:p>
            <a:pPr algn="just">
              <a:spcBef>
                <a:spcPts val="900"/>
              </a:spcBef>
              <a:buFont typeface="Arial" panose="020B0604020202020204" pitchFamily="34" charset="0"/>
              <a:buChar char="•"/>
            </a:pPr>
            <a:r>
              <a:rPr lang="en-US" altLang="en-US" b="1" dirty="0">
                <a:solidFill>
                  <a:srgbClr val="002060"/>
                </a:solidFill>
                <a:latin typeface="Arial MT"/>
                <a:ea typeface="Arial MT"/>
                <a:cs typeface="Arial MT"/>
              </a:rPr>
              <a:t>Resilience</a:t>
            </a:r>
          </a:p>
          <a:p>
            <a:pPr marL="812800" lvl="1" indent="-342900" algn="just">
              <a:spcBef>
                <a:spcPts val="900"/>
              </a:spcBef>
              <a:buFont typeface="Arial" panose="020B0604020202020204" pitchFamily="34" charset="0"/>
              <a:buChar char="•"/>
            </a:pPr>
            <a:r>
              <a:rPr lang="en-US" altLang="en-US" sz="2000" dirty="0">
                <a:solidFill>
                  <a:srgbClr val="46424D"/>
                </a:solidFill>
                <a:latin typeface="Arial MT"/>
                <a:ea typeface="Arial MT"/>
                <a:cs typeface="Arial MT"/>
              </a:rPr>
              <a:t>A judgment of how well a system can </a:t>
            </a:r>
            <a:r>
              <a:rPr lang="en-US" altLang="en-US" sz="2000" b="1" dirty="0">
                <a:solidFill>
                  <a:srgbClr val="46424D"/>
                </a:solidFill>
                <a:latin typeface="Arial MT"/>
                <a:ea typeface="Arial MT"/>
                <a:cs typeface="Arial MT"/>
              </a:rPr>
              <a:t>maintain the continuity </a:t>
            </a:r>
            <a:r>
              <a:rPr lang="en-US" altLang="en-US" sz="2000" dirty="0">
                <a:solidFill>
                  <a:srgbClr val="46424D"/>
                </a:solidFill>
                <a:latin typeface="Arial MT"/>
                <a:ea typeface="Arial MT"/>
                <a:cs typeface="Arial MT"/>
              </a:rPr>
              <a:t>of  its critical services in the presence of disruptive events such as  equipment failure and cyberattacks.</a:t>
            </a:r>
            <a:endParaRPr lang="en-US" altLang="en-US" sz="2000" dirty="0">
              <a:latin typeface="Arial MT"/>
              <a:ea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A2FC399-6F68-9555-A846-CE6F09AB6D5F}"/>
              </a:ext>
            </a:extLst>
          </p:cNvPr>
          <p:cNvSpPr txBox="1">
            <a:spLocks noGrp="1"/>
          </p:cNvSpPr>
          <p:nvPr>
            <p:ph type="title"/>
          </p:nvPr>
        </p:nvSpPr>
        <p:spPr>
          <a:xfrm>
            <a:off x="536575" y="493713"/>
            <a:ext cx="7800975" cy="690562"/>
          </a:xfrm>
        </p:spPr>
        <p:txBody>
          <a:bodyPr lIns="0" tIns="12700" rIns="0" bIns="0" rtlCol="0">
            <a:spAutoFit/>
          </a:bodyPr>
          <a:lstStyle/>
          <a:p>
            <a:pPr marL="12700">
              <a:spcBef>
                <a:spcPts val="100"/>
              </a:spcBef>
              <a:defRPr/>
            </a:pPr>
            <a:r>
              <a:rPr lang="en-GB" dirty="0"/>
              <a:t>Other </a:t>
            </a:r>
            <a:r>
              <a:rPr lang="en-GB" spc="-5" dirty="0"/>
              <a:t>Dependability</a:t>
            </a:r>
            <a:r>
              <a:rPr lang="en-GB" spc="-25" dirty="0"/>
              <a:t> </a:t>
            </a:r>
            <a:r>
              <a:rPr lang="en-GB" spc="-5" dirty="0"/>
              <a:t>Properties</a:t>
            </a:r>
          </a:p>
        </p:txBody>
      </p:sp>
      <p:sp>
        <p:nvSpPr>
          <p:cNvPr id="18438" name="object 3">
            <a:extLst>
              <a:ext uri="{FF2B5EF4-FFF2-40B4-BE49-F238E27FC236}">
                <a16:creationId xmlns:a16="http://schemas.microsoft.com/office/drawing/2014/main" id="{2BC0AB15-E058-2726-4862-59555FE5BBBC}"/>
              </a:ext>
            </a:extLst>
          </p:cNvPr>
          <p:cNvSpPr txBox="1">
            <a:spLocks noChangeArrowheads="1"/>
          </p:cNvSpPr>
          <p:nvPr/>
        </p:nvSpPr>
        <p:spPr bwMode="auto">
          <a:xfrm>
            <a:off x="536575" y="1489075"/>
            <a:ext cx="7800975" cy="3492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3665"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lgn="just">
              <a:spcBef>
                <a:spcPts val="900"/>
              </a:spcBef>
              <a:buFont typeface="Arial" panose="020B0604020202020204" pitchFamily="34" charset="0"/>
              <a:buChar char="•"/>
            </a:pPr>
            <a:r>
              <a:rPr lang="en-US" altLang="en-US" b="1" dirty="0">
                <a:solidFill>
                  <a:srgbClr val="002060"/>
                </a:solidFill>
                <a:latin typeface="Arial MT"/>
                <a:ea typeface="Arial MT"/>
                <a:cs typeface="Arial MT"/>
              </a:rPr>
              <a:t>Repairability</a:t>
            </a:r>
          </a:p>
          <a:p>
            <a:pPr marL="812800" lvl="1" indent="-342900" algn="just">
              <a:lnSpc>
                <a:spcPts val="2163"/>
              </a:lnSpc>
              <a:spcBef>
                <a:spcPts val="938"/>
              </a:spcBef>
              <a:buFont typeface="Arial" panose="020B0604020202020204" pitchFamily="34" charset="0"/>
              <a:buChar char="•"/>
            </a:pPr>
            <a:r>
              <a:rPr lang="en-US" altLang="en-US" sz="2000" dirty="0">
                <a:solidFill>
                  <a:srgbClr val="46424D"/>
                </a:solidFill>
                <a:latin typeface="Arial MT"/>
                <a:ea typeface="Arial MT"/>
                <a:cs typeface="Arial MT"/>
              </a:rPr>
              <a:t>Reflects the extent to which the system can be repaired in the  event of a failure.</a:t>
            </a:r>
            <a:endParaRPr lang="en-US" altLang="en-US" sz="2000" dirty="0">
              <a:latin typeface="Arial MT"/>
              <a:ea typeface="Arial MT"/>
              <a:cs typeface="Arial MT"/>
            </a:endParaRPr>
          </a:p>
          <a:p>
            <a:pPr algn="just">
              <a:spcBef>
                <a:spcPts val="900"/>
              </a:spcBef>
              <a:buFont typeface="Arial" panose="020B0604020202020204" pitchFamily="34" charset="0"/>
              <a:buChar char="•"/>
            </a:pPr>
            <a:r>
              <a:rPr lang="en-US" altLang="en-US" b="1" dirty="0">
                <a:solidFill>
                  <a:srgbClr val="002060"/>
                </a:solidFill>
                <a:latin typeface="Arial MT"/>
                <a:ea typeface="Arial MT"/>
                <a:cs typeface="Arial MT"/>
              </a:rPr>
              <a:t>Maintainability</a:t>
            </a:r>
          </a:p>
          <a:p>
            <a:pPr marL="812800" lvl="1" indent="-342900" algn="just">
              <a:lnSpc>
                <a:spcPts val="2275"/>
              </a:lnSpc>
              <a:spcBef>
                <a:spcPts val="663"/>
              </a:spcBef>
              <a:buFont typeface="Arial" panose="020B0604020202020204" pitchFamily="34" charset="0"/>
              <a:buChar char="•"/>
            </a:pPr>
            <a:r>
              <a:rPr lang="en-US" altLang="en-US" sz="2000" dirty="0">
                <a:solidFill>
                  <a:srgbClr val="46424D"/>
                </a:solidFill>
                <a:latin typeface="Arial MT"/>
                <a:ea typeface="Arial MT"/>
                <a:cs typeface="Arial MT"/>
              </a:rPr>
              <a:t>Reflects the extent to which the system can be adapted to new requirements.</a:t>
            </a:r>
            <a:endParaRPr lang="en-US" altLang="en-US" sz="2000" dirty="0">
              <a:latin typeface="Arial MT"/>
              <a:ea typeface="Arial MT"/>
              <a:cs typeface="Arial MT"/>
            </a:endParaRPr>
          </a:p>
          <a:p>
            <a:pPr algn="just">
              <a:spcBef>
                <a:spcPts val="900"/>
              </a:spcBef>
              <a:buFont typeface="Arial" panose="020B0604020202020204" pitchFamily="34" charset="0"/>
              <a:buChar char="•"/>
            </a:pPr>
            <a:r>
              <a:rPr lang="en-US" altLang="en-US" b="1" dirty="0">
                <a:solidFill>
                  <a:srgbClr val="002060"/>
                </a:solidFill>
                <a:latin typeface="Arial MT"/>
                <a:ea typeface="Arial MT"/>
                <a:cs typeface="Arial MT"/>
              </a:rPr>
              <a:t>Error tolerance</a:t>
            </a:r>
          </a:p>
          <a:p>
            <a:pPr marL="812800" lvl="1" indent="-342900" algn="just">
              <a:lnSpc>
                <a:spcPts val="2163"/>
              </a:lnSpc>
              <a:spcBef>
                <a:spcPts val="938"/>
              </a:spcBef>
              <a:buFont typeface="Arial" panose="020B0604020202020204" pitchFamily="34" charset="0"/>
              <a:buChar char="•"/>
            </a:pPr>
            <a:r>
              <a:rPr lang="en-US" altLang="en-US" sz="2000" dirty="0">
                <a:solidFill>
                  <a:srgbClr val="46424D"/>
                </a:solidFill>
                <a:latin typeface="Arial MT"/>
                <a:ea typeface="Arial MT"/>
                <a:cs typeface="Arial MT"/>
              </a:rPr>
              <a:t>Reflects the extent to which user input errors can be avoided  and tolerated.</a:t>
            </a:r>
            <a:endParaRPr lang="en-US" altLang="en-US" sz="2000" dirty="0">
              <a:latin typeface="Arial MT"/>
              <a:ea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4A9FF-0F8D-04ED-FA97-54754BBA619A}"/>
              </a:ext>
            </a:extLst>
          </p:cNvPr>
          <p:cNvSpPr>
            <a:spLocks noGrp="1"/>
          </p:cNvSpPr>
          <p:nvPr>
            <p:ph type="title"/>
          </p:nvPr>
        </p:nvSpPr>
        <p:spPr/>
        <p:txBody>
          <a:bodyPr/>
          <a:lstStyle/>
          <a:p>
            <a:r>
              <a:rPr lang="en-GB" dirty="0"/>
              <a:t>Short Activity</a:t>
            </a:r>
          </a:p>
        </p:txBody>
      </p:sp>
      <p:sp>
        <p:nvSpPr>
          <p:cNvPr id="3" name="Content Placeholder 2">
            <a:extLst>
              <a:ext uri="{FF2B5EF4-FFF2-40B4-BE49-F238E27FC236}">
                <a16:creationId xmlns:a16="http://schemas.microsoft.com/office/drawing/2014/main" id="{6723F4E0-7DFA-EDF3-431D-730597040AB6}"/>
              </a:ext>
            </a:extLst>
          </p:cNvPr>
          <p:cNvSpPr>
            <a:spLocks noGrp="1"/>
          </p:cNvSpPr>
          <p:nvPr>
            <p:ph idx="1"/>
          </p:nvPr>
        </p:nvSpPr>
        <p:spPr/>
        <p:txBody>
          <a:bodyPr/>
          <a:lstStyle/>
          <a:p>
            <a:r>
              <a:rPr lang="en-GB" dirty="0"/>
              <a:t>In your opinion, the dependency properties discussed in earlier slides are considered as functional or non-functional requirements of system?</a:t>
            </a:r>
          </a:p>
          <a:p>
            <a:endParaRPr lang="en-GB" dirty="0"/>
          </a:p>
          <a:p>
            <a:r>
              <a:rPr lang="en-GB" dirty="0"/>
              <a:t>Justify your answers</a:t>
            </a:r>
          </a:p>
        </p:txBody>
      </p:sp>
    </p:spTree>
    <p:extLst>
      <p:ext uri="{BB962C8B-B14F-4D97-AF65-F5344CB8AC3E}">
        <p14:creationId xmlns:p14="http://schemas.microsoft.com/office/powerpoint/2010/main" val="394477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86FC158-1253-EFDC-870D-D5460A551E1F}"/>
              </a:ext>
            </a:extLst>
          </p:cNvPr>
          <p:cNvSpPr txBox="1">
            <a:spLocks noGrp="1"/>
          </p:cNvSpPr>
          <p:nvPr>
            <p:ph type="title"/>
          </p:nvPr>
        </p:nvSpPr>
        <p:spPr>
          <a:xfrm>
            <a:off x="536575" y="493713"/>
            <a:ext cx="6267450" cy="690562"/>
          </a:xfrm>
        </p:spPr>
        <p:txBody>
          <a:bodyPr lIns="0" tIns="12700" rIns="0" bIns="0" rtlCol="0">
            <a:spAutoFit/>
          </a:bodyPr>
          <a:lstStyle/>
          <a:p>
            <a:pPr marL="12700">
              <a:spcBef>
                <a:spcPts val="100"/>
              </a:spcBef>
              <a:defRPr/>
            </a:pPr>
            <a:r>
              <a:rPr lang="en-GB" spc="-10" dirty="0"/>
              <a:t>Systems</a:t>
            </a:r>
            <a:r>
              <a:rPr lang="en-GB" spc="10" dirty="0"/>
              <a:t> </a:t>
            </a:r>
            <a:r>
              <a:rPr lang="en-GB" dirty="0"/>
              <a:t>And Software</a:t>
            </a:r>
          </a:p>
        </p:txBody>
      </p:sp>
      <p:sp>
        <p:nvSpPr>
          <p:cNvPr id="19462" name="object 3">
            <a:extLst>
              <a:ext uri="{FF2B5EF4-FFF2-40B4-BE49-F238E27FC236}">
                <a16:creationId xmlns:a16="http://schemas.microsoft.com/office/drawing/2014/main" id="{25418F77-2C46-3C52-1D37-749D24778281}"/>
              </a:ext>
            </a:extLst>
          </p:cNvPr>
          <p:cNvSpPr txBox="1">
            <a:spLocks noChangeArrowheads="1"/>
          </p:cNvSpPr>
          <p:nvPr/>
        </p:nvSpPr>
        <p:spPr bwMode="auto">
          <a:xfrm>
            <a:off x="395536" y="1625600"/>
            <a:ext cx="8211889"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00"/>
              </a:spcBef>
              <a:buFont typeface="Arial" panose="020B0604020202020204" pitchFamily="34" charset="0"/>
              <a:buChar char="•"/>
            </a:pPr>
            <a:r>
              <a:rPr lang="en-US" altLang="en-US" dirty="0">
                <a:solidFill>
                  <a:srgbClr val="46424D"/>
                </a:solidFill>
                <a:latin typeface="Arial MT"/>
                <a:ea typeface="Arial MT"/>
                <a:cs typeface="Arial MT"/>
              </a:rPr>
              <a:t>Software engineering is not an isolated activity but is part  of a broader systems engineering process.</a:t>
            </a:r>
            <a:endParaRPr lang="en-US" altLang="en-US" dirty="0">
              <a:latin typeface="Arial MT"/>
              <a:ea typeface="Arial MT"/>
              <a:cs typeface="Arial MT"/>
            </a:endParaRPr>
          </a:p>
          <a:p>
            <a:pPr>
              <a:spcBef>
                <a:spcPts val="1200"/>
              </a:spcBef>
              <a:buFont typeface="Arial" panose="020B0604020202020204" pitchFamily="34" charset="0"/>
              <a:buChar char="•"/>
            </a:pPr>
            <a:r>
              <a:rPr lang="en-US" altLang="en-US" dirty="0">
                <a:solidFill>
                  <a:srgbClr val="46424D"/>
                </a:solidFill>
                <a:latin typeface="Arial MT"/>
                <a:ea typeface="Arial MT"/>
                <a:cs typeface="Arial MT"/>
              </a:rPr>
              <a:t>Software systems are therefore not isolated systems but  are essential components of broader systems that have  a human, social or </a:t>
            </a:r>
            <a:r>
              <a:rPr lang="en-US" altLang="en-US" dirty="0" err="1">
                <a:solidFill>
                  <a:srgbClr val="46424D"/>
                </a:solidFill>
                <a:latin typeface="Arial MT"/>
                <a:ea typeface="Arial MT"/>
                <a:cs typeface="Arial MT"/>
              </a:rPr>
              <a:t>organisational</a:t>
            </a:r>
            <a:r>
              <a:rPr lang="en-US" altLang="en-US" dirty="0">
                <a:solidFill>
                  <a:srgbClr val="46424D"/>
                </a:solidFill>
                <a:latin typeface="Arial MT"/>
                <a:ea typeface="Arial MT"/>
                <a:cs typeface="Arial MT"/>
              </a:rPr>
              <a:t> purpose.</a:t>
            </a:r>
            <a:endParaRPr lang="en-US" altLang="en-US" dirty="0">
              <a:latin typeface="Arial MT"/>
              <a:ea typeface="Arial MT"/>
              <a:cs typeface="Arial MT"/>
            </a:endParaRPr>
          </a:p>
          <a:p>
            <a:pPr>
              <a:spcBef>
                <a:spcPts val="1200"/>
              </a:spcBef>
              <a:buFont typeface="Arial" panose="020B0604020202020204" pitchFamily="34" charset="0"/>
              <a:buChar char="•"/>
            </a:pPr>
            <a:r>
              <a:rPr lang="en-US" altLang="en-US" dirty="0">
                <a:solidFill>
                  <a:srgbClr val="46424D"/>
                </a:solidFill>
                <a:latin typeface="Arial MT"/>
                <a:ea typeface="Arial MT"/>
                <a:cs typeface="Arial MT"/>
              </a:rPr>
              <a:t>Example:</a:t>
            </a:r>
            <a:endParaRPr lang="en-US" altLang="en-US" dirty="0">
              <a:latin typeface="Arial MT"/>
              <a:ea typeface="Arial MT"/>
              <a:cs typeface="Arial MT"/>
            </a:endParaRPr>
          </a:p>
          <a:p>
            <a:pPr marL="812800" lvl="1" indent="-342900">
              <a:spcBef>
                <a:spcPts val="900"/>
              </a:spcBef>
              <a:buFont typeface="Arial" panose="020B0604020202020204" pitchFamily="34" charset="0"/>
              <a:buChar char="•"/>
            </a:pPr>
            <a:r>
              <a:rPr lang="en-US" altLang="en-US" sz="2000" dirty="0">
                <a:solidFill>
                  <a:srgbClr val="46424D"/>
                </a:solidFill>
                <a:latin typeface="Arial MT"/>
                <a:ea typeface="Arial MT"/>
                <a:cs typeface="Arial MT"/>
              </a:rPr>
              <a:t>A weather system is part of broader weather  recording and forecasting systems.</a:t>
            </a:r>
            <a:endParaRPr lang="en-US" altLang="en-US" sz="2000" dirty="0">
              <a:latin typeface="Arial MT"/>
              <a:ea typeface="Arial MT"/>
              <a:cs typeface="Arial MT"/>
            </a:endParaRPr>
          </a:p>
          <a:p>
            <a:pPr marL="812800" lvl="1" indent="-342900">
              <a:spcBef>
                <a:spcPts val="600"/>
              </a:spcBef>
              <a:buFont typeface="Arial" panose="020B0604020202020204" pitchFamily="34" charset="0"/>
              <a:buChar char="•"/>
            </a:pPr>
            <a:r>
              <a:rPr lang="en-US" altLang="en-US" sz="2000" dirty="0">
                <a:solidFill>
                  <a:srgbClr val="46424D"/>
                </a:solidFill>
                <a:latin typeface="Arial MT"/>
                <a:ea typeface="Arial MT"/>
                <a:cs typeface="Arial MT"/>
              </a:rPr>
              <a:t>These include hardware and software, forecasting processes,  system users, the </a:t>
            </a:r>
            <a:r>
              <a:rPr lang="en-US" altLang="en-US" sz="2000" dirty="0" err="1">
                <a:solidFill>
                  <a:srgbClr val="46424D"/>
                </a:solidFill>
                <a:latin typeface="Arial MT"/>
                <a:ea typeface="Arial MT"/>
                <a:cs typeface="Arial MT"/>
              </a:rPr>
              <a:t>organisations</a:t>
            </a:r>
            <a:r>
              <a:rPr lang="en-US" altLang="en-US" sz="2000" dirty="0">
                <a:solidFill>
                  <a:srgbClr val="46424D"/>
                </a:solidFill>
                <a:latin typeface="Arial MT"/>
                <a:ea typeface="Arial MT"/>
                <a:cs typeface="Arial MT"/>
              </a:rPr>
              <a:t> that depend on weather  forecasts, etc.</a:t>
            </a:r>
            <a:endParaRPr lang="en-US" altLang="en-US" sz="2000" dirty="0">
              <a:latin typeface="Arial MT"/>
              <a:ea typeface="Arial MT"/>
              <a:cs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1D359BC-36EF-7C2C-E6DF-FB3749A12EFB}"/>
              </a:ext>
            </a:extLst>
          </p:cNvPr>
          <p:cNvSpPr txBox="1">
            <a:spLocks noGrp="1"/>
          </p:cNvSpPr>
          <p:nvPr>
            <p:ph type="title"/>
          </p:nvPr>
        </p:nvSpPr>
        <p:spPr>
          <a:xfrm>
            <a:off x="107504" y="330709"/>
            <a:ext cx="9036496" cy="689932"/>
          </a:xfrm>
        </p:spPr>
        <p:txBody>
          <a:bodyPr wrap="square" lIns="0" tIns="12700" rIns="0" bIns="0" rtlCol="0">
            <a:spAutoFit/>
          </a:bodyPr>
          <a:lstStyle/>
          <a:p>
            <a:pPr marL="12700">
              <a:spcBef>
                <a:spcPts val="100"/>
              </a:spcBef>
              <a:defRPr/>
            </a:pPr>
            <a:r>
              <a:rPr lang="en-GB" dirty="0"/>
              <a:t>The</a:t>
            </a:r>
            <a:r>
              <a:rPr lang="en-GB" spc="-15" dirty="0"/>
              <a:t> </a:t>
            </a:r>
            <a:r>
              <a:rPr lang="en-GB" spc="-5" dirty="0"/>
              <a:t>Sociotechnical </a:t>
            </a:r>
            <a:r>
              <a:rPr lang="en-GB" spc="-10" dirty="0"/>
              <a:t>Systems</a:t>
            </a:r>
            <a:r>
              <a:rPr lang="en-GB" spc="40" dirty="0"/>
              <a:t> </a:t>
            </a:r>
            <a:r>
              <a:rPr lang="en-GB" spc="-5" dirty="0"/>
              <a:t>Stack</a:t>
            </a:r>
          </a:p>
        </p:txBody>
      </p:sp>
      <p:grpSp>
        <p:nvGrpSpPr>
          <p:cNvPr id="20483" name="object 3">
            <a:extLst>
              <a:ext uri="{FF2B5EF4-FFF2-40B4-BE49-F238E27FC236}">
                <a16:creationId xmlns:a16="http://schemas.microsoft.com/office/drawing/2014/main" id="{C84D7709-913B-8874-C737-3F56762BFCF2}"/>
              </a:ext>
            </a:extLst>
          </p:cNvPr>
          <p:cNvGrpSpPr>
            <a:grpSpLocks/>
          </p:cNvGrpSpPr>
          <p:nvPr/>
        </p:nvGrpSpPr>
        <p:grpSpPr bwMode="auto">
          <a:xfrm>
            <a:off x="2066925" y="5735638"/>
            <a:ext cx="4860925" cy="400050"/>
            <a:chOff x="2066322" y="5736402"/>
            <a:chExt cx="4862195" cy="398780"/>
          </a:xfrm>
        </p:grpSpPr>
        <p:sp>
          <p:nvSpPr>
            <p:cNvPr id="20550" name="object 4">
              <a:extLst>
                <a:ext uri="{FF2B5EF4-FFF2-40B4-BE49-F238E27FC236}">
                  <a16:creationId xmlns:a16="http://schemas.microsoft.com/office/drawing/2014/main" id="{86D8702A-EBA6-0DFC-4757-BA5932993E49}"/>
                </a:ext>
              </a:extLst>
            </p:cNvPr>
            <p:cNvSpPr>
              <a:spLocks/>
            </p:cNvSpPr>
            <p:nvPr/>
          </p:nvSpPr>
          <p:spPr bwMode="auto">
            <a:xfrm>
              <a:off x="2079154" y="5749234"/>
              <a:ext cx="4836795" cy="373380"/>
            </a:xfrm>
            <a:custGeom>
              <a:avLst/>
              <a:gdLst>
                <a:gd name="T0" fmla="*/ 0 w 4836795"/>
                <a:gd name="T1" fmla="*/ 0 h 373379"/>
                <a:gd name="T2" fmla="*/ 4836426 w 4836795"/>
                <a:gd name="T3" fmla="*/ 0 h 373379"/>
                <a:gd name="T4" fmla="*/ 4836426 w 4836795"/>
                <a:gd name="T5" fmla="*/ 373119 h 373379"/>
                <a:gd name="T6" fmla="*/ 0 w 4836795"/>
                <a:gd name="T7" fmla="*/ 373119 h 373379"/>
                <a:gd name="T8" fmla="*/ 0 w 4836795"/>
                <a:gd name="T9" fmla="*/ 0 h 373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6795" h="373379">
                  <a:moveTo>
                    <a:pt x="0" y="0"/>
                  </a:moveTo>
                  <a:lnTo>
                    <a:pt x="4836426" y="0"/>
                  </a:lnTo>
                  <a:lnTo>
                    <a:pt x="4836426" y="373117"/>
                  </a:lnTo>
                  <a:lnTo>
                    <a:pt x="0" y="373117"/>
                  </a:lnTo>
                  <a:lnTo>
                    <a:pt x="0" y="0"/>
                  </a:lnTo>
                  <a:close/>
                </a:path>
              </a:pathLst>
            </a:custGeom>
            <a:noFill/>
            <a:ln w="25664">
              <a:solidFill>
                <a:srgbClr val="00ACE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pic>
          <p:nvPicPr>
            <p:cNvPr id="20551" name="object 5">
              <a:extLst>
                <a:ext uri="{FF2B5EF4-FFF2-40B4-BE49-F238E27FC236}">
                  <a16:creationId xmlns:a16="http://schemas.microsoft.com/office/drawing/2014/main" id="{B7B1D063-C65D-63ED-B0F0-CAC6B64536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4610" y="5843987"/>
              <a:ext cx="206752" cy="199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2" name="object 6">
              <a:extLst>
                <a:ext uri="{FF2B5EF4-FFF2-40B4-BE49-F238E27FC236}">
                  <a16:creationId xmlns:a16="http://schemas.microsoft.com/office/drawing/2014/main" id="{DCA5EAFC-DF7E-1DAC-5AEC-0C2EE5383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8912" y="5883483"/>
              <a:ext cx="94455" cy="110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3" name="object 7">
              <a:extLst>
                <a:ext uri="{FF2B5EF4-FFF2-40B4-BE49-F238E27FC236}">
                  <a16:creationId xmlns:a16="http://schemas.microsoft.com/office/drawing/2014/main" id="{C7609D51-A9ED-320F-FD36-BF8F6F17BF33}"/>
                </a:ext>
              </a:extLst>
            </p:cNvPr>
            <p:cNvSpPr>
              <a:spLocks/>
            </p:cNvSpPr>
            <p:nvPr/>
          </p:nvSpPr>
          <p:spPr bwMode="auto">
            <a:xfrm>
              <a:off x="4330917" y="5830173"/>
              <a:ext cx="26034" cy="164465"/>
            </a:xfrm>
            <a:custGeom>
              <a:avLst/>
              <a:gdLst>
                <a:gd name="T0" fmla="*/ 23611 w 26035"/>
                <a:gd name="T1" fmla="*/ 51336 h 164464"/>
                <a:gd name="T2" fmla="*/ 11806 w 26035"/>
                <a:gd name="T3" fmla="*/ 55283 h 164464"/>
                <a:gd name="T4" fmla="*/ 0 w 26035"/>
                <a:gd name="T5" fmla="*/ 55283 h 164464"/>
                <a:gd name="T6" fmla="*/ 0 w 26035"/>
                <a:gd name="T7" fmla="*/ 57256 h 164464"/>
                <a:gd name="T8" fmla="*/ 327 w 26035"/>
                <a:gd name="T9" fmla="*/ 65981 h 164464"/>
                <a:gd name="T10" fmla="*/ 1049 w 26035"/>
                <a:gd name="T11" fmla="*/ 76743 h 164464"/>
                <a:gd name="T12" fmla="*/ 1771 w 26035"/>
                <a:gd name="T13" fmla="*/ 93062 h 164464"/>
                <a:gd name="T14" fmla="*/ 2099 w 26035"/>
                <a:gd name="T15" fmla="*/ 118449 h 164464"/>
                <a:gd name="T16" fmla="*/ 1771 w 26035"/>
                <a:gd name="T17" fmla="*/ 132731 h 164464"/>
                <a:gd name="T18" fmla="*/ 1049 w 26035"/>
                <a:gd name="T19" fmla="*/ 143868 h 164464"/>
                <a:gd name="T20" fmla="*/ 327 w 26035"/>
                <a:gd name="T21" fmla="*/ 153152 h 164464"/>
                <a:gd name="T22" fmla="*/ 0 w 26035"/>
                <a:gd name="T23" fmla="*/ 161881 h 164464"/>
                <a:gd name="T24" fmla="*/ 2099 w 26035"/>
                <a:gd name="T25" fmla="*/ 163857 h 164464"/>
                <a:gd name="T26" fmla="*/ 11806 w 26035"/>
                <a:gd name="T27" fmla="*/ 161881 h 164464"/>
                <a:gd name="T28" fmla="*/ 23611 w 26035"/>
                <a:gd name="T29" fmla="*/ 161881 h 164464"/>
                <a:gd name="T30" fmla="*/ 25710 w 26035"/>
                <a:gd name="T31" fmla="*/ 159908 h 164464"/>
                <a:gd name="T32" fmla="*/ 24497 w 26035"/>
                <a:gd name="T33" fmla="*/ 150685 h 164464"/>
                <a:gd name="T34" fmla="*/ 23874 w 26035"/>
                <a:gd name="T35" fmla="*/ 140907 h 164464"/>
                <a:gd name="T36" fmla="*/ 23745 w 26035"/>
                <a:gd name="T37" fmla="*/ 132731 h 164464"/>
                <a:gd name="T38" fmla="*/ 23633 w 26035"/>
                <a:gd name="T39" fmla="*/ 118449 h 164464"/>
                <a:gd name="T40" fmla="*/ 23644 w 26035"/>
                <a:gd name="T41" fmla="*/ 84951 h 164464"/>
                <a:gd name="T42" fmla="*/ 23874 w 26035"/>
                <a:gd name="T43" fmla="*/ 72057 h 164464"/>
                <a:gd name="T44" fmla="*/ 24497 w 26035"/>
                <a:gd name="T45" fmla="*/ 62128 h 164464"/>
                <a:gd name="T46" fmla="*/ 25710 w 26035"/>
                <a:gd name="T47" fmla="*/ 53310 h 164464"/>
                <a:gd name="T48" fmla="*/ 23611 w 26035"/>
                <a:gd name="T49" fmla="*/ 51336 h 164464"/>
                <a:gd name="T50" fmla="*/ 23611 w 26035"/>
                <a:gd name="T51" fmla="*/ 0 h 164464"/>
                <a:gd name="T52" fmla="*/ 13903 w 26035"/>
                <a:gd name="T53" fmla="*/ 1973 h 164464"/>
                <a:gd name="T54" fmla="*/ 0 w 26035"/>
                <a:gd name="T55" fmla="*/ 1973 h 164464"/>
                <a:gd name="T56" fmla="*/ 0 w 26035"/>
                <a:gd name="T57" fmla="*/ 23681 h 164464"/>
                <a:gd name="T58" fmla="*/ 23611 w 26035"/>
                <a:gd name="T59" fmla="*/ 23681 h 164464"/>
                <a:gd name="T60" fmla="*/ 25710 w 26035"/>
                <a:gd name="T61" fmla="*/ 21708 h 164464"/>
                <a:gd name="T62" fmla="*/ 25710 w 26035"/>
                <a:gd name="T63" fmla="*/ 1973 h 164464"/>
                <a:gd name="T64" fmla="*/ 23611 w 26035"/>
                <a:gd name="T65" fmla="*/ 0 h 1644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035" h="164464">
                  <a:moveTo>
                    <a:pt x="23613" y="51336"/>
                  </a:moveTo>
                  <a:lnTo>
                    <a:pt x="11806" y="55283"/>
                  </a:lnTo>
                  <a:lnTo>
                    <a:pt x="0" y="55283"/>
                  </a:lnTo>
                  <a:lnTo>
                    <a:pt x="0" y="57256"/>
                  </a:lnTo>
                  <a:lnTo>
                    <a:pt x="327" y="65981"/>
                  </a:lnTo>
                  <a:lnTo>
                    <a:pt x="1049" y="76743"/>
                  </a:lnTo>
                  <a:lnTo>
                    <a:pt x="1771" y="93060"/>
                  </a:lnTo>
                  <a:lnTo>
                    <a:pt x="2099" y="118447"/>
                  </a:lnTo>
                  <a:lnTo>
                    <a:pt x="1771" y="132729"/>
                  </a:lnTo>
                  <a:lnTo>
                    <a:pt x="1049" y="143866"/>
                  </a:lnTo>
                  <a:lnTo>
                    <a:pt x="327" y="153150"/>
                  </a:lnTo>
                  <a:lnTo>
                    <a:pt x="0" y="161879"/>
                  </a:lnTo>
                  <a:lnTo>
                    <a:pt x="2099" y="163855"/>
                  </a:lnTo>
                  <a:lnTo>
                    <a:pt x="11806" y="161879"/>
                  </a:lnTo>
                  <a:lnTo>
                    <a:pt x="23613" y="161879"/>
                  </a:lnTo>
                  <a:lnTo>
                    <a:pt x="25712" y="159906"/>
                  </a:lnTo>
                  <a:lnTo>
                    <a:pt x="24499" y="150683"/>
                  </a:lnTo>
                  <a:lnTo>
                    <a:pt x="23876" y="140905"/>
                  </a:lnTo>
                  <a:lnTo>
                    <a:pt x="23747" y="132729"/>
                  </a:lnTo>
                  <a:lnTo>
                    <a:pt x="23635" y="118447"/>
                  </a:lnTo>
                  <a:lnTo>
                    <a:pt x="23646" y="84949"/>
                  </a:lnTo>
                  <a:lnTo>
                    <a:pt x="23876" y="72057"/>
                  </a:lnTo>
                  <a:lnTo>
                    <a:pt x="24499" y="62128"/>
                  </a:lnTo>
                  <a:lnTo>
                    <a:pt x="25712" y="53310"/>
                  </a:lnTo>
                  <a:lnTo>
                    <a:pt x="23613" y="51336"/>
                  </a:lnTo>
                  <a:close/>
                </a:path>
                <a:path w="26035" h="164464">
                  <a:moveTo>
                    <a:pt x="23613" y="0"/>
                  </a:moveTo>
                  <a:lnTo>
                    <a:pt x="13905" y="1973"/>
                  </a:lnTo>
                  <a:lnTo>
                    <a:pt x="0" y="1973"/>
                  </a:lnTo>
                  <a:lnTo>
                    <a:pt x="0" y="23681"/>
                  </a:lnTo>
                  <a:lnTo>
                    <a:pt x="23613" y="23681"/>
                  </a:lnTo>
                  <a:lnTo>
                    <a:pt x="25712" y="21708"/>
                  </a:lnTo>
                  <a:lnTo>
                    <a:pt x="25712" y="1973"/>
                  </a:lnTo>
                  <a:lnTo>
                    <a:pt x="236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pic>
          <p:nvPicPr>
            <p:cNvPr id="20554" name="object 8">
              <a:extLst>
                <a:ext uri="{FF2B5EF4-FFF2-40B4-BE49-F238E27FC236}">
                  <a16:creationId xmlns:a16="http://schemas.microsoft.com/office/drawing/2014/main" id="{32988FED-EAA3-5275-7E67-6566A9077D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2080" y="5881509"/>
              <a:ext cx="100489" cy="161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5" name="object 9">
              <a:extLst>
                <a:ext uri="{FF2B5EF4-FFF2-40B4-BE49-F238E27FC236}">
                  <a16:creationId xmlns:a16="http://schemas.microsoft.com/office/drawing/2014/main" id="{64D35B85-D6B5-8EDB-302D-4D047F63D9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6184" y="5881509"/>
              <a:ext cx="159524" cy="11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6" name="object 10">
              <a:extLst>
                <a:ext uri="{FF2B5EF4-FFF2-40B4-BE49-F238E27FC236}">
                  <a16:creationId xmlns:a16="http://schemas.microsoft.com/office/drawing/2014/main" id="{8BBDAEBD-067E-3028-1D45-0EA42A936D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9322" y="5881509"/>
              <a:ext cx="96291" cy="11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7" name="object 11">
              <a:extLst>
                <a:ext uri="{FF2B5EF4-FFF2-40B4-BE49-F238E27FC236}">
                  <a16:creationId xmlns:a16="http://schemas.microsoft.com/office/drawing/2014/main" id="{B5E18E8D-3E86-8A31-759F-03E8A84F00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7391" y="5851881"/>
              <a:ext cx="173168" cy="14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484" name="object 12">
            <a:extLst>
              <a:ext uri="{FF2B5EF4-FFF2-40B4-BE49-F238E27FC236}">
                <a16:creationId xmlns:a16="http://schemas.microsoft.com/office/drawing/2014/main" id="{C8E82633-4B58-DB2A-8FE5-CC5A8015B46E}"/>
              </a:ext>
            </a:extLst>
          </p:cNvPr>
          <p:cNvGrpSpPr>
            <a:grpSpLocks/>
          </p:cNvGrpSpPr>
          <p:nvPr/>
        </p:nvGrpSpPr>
        <p:grpSpPr bwMode="auto">
          <a:xfrm>
            <a:off x="2066925" y="5140325"/>
            <a:ext cx="4860925" cy="400050"/>
            <a:chOff x="2066322" y="5140177"/>
            <a:chExt cx="4862195" cy="399415"/>
          </a:xfrm>
        </p:grpSpPr>
        <p:sp>
          <p:nvSpPr>
            <p:cNvPr id="20541" name="object 13">
              <a:extLst>
                <a:ext uri="{FF2B5EF4-FFF2-40B4-BE49-F238E27FC236}">
                  <a16:creationId xmlns:a16="http://schemas.microsoft.com/office/drawing/2014/main" id="{56933754-A5C4-4171-AAC9-E7F355D02A7F}"/>
                </a:ext>
              </a:extLst>
            </p:cNvPr>
            <p:cNvSpPr>
              <a:spLocks/>
            </p:cNvSpPr>
            <p:nvPr/>
          </p:nvSpPr>
          <p:spPr bwMode="auto">
            <a:xfrm>
              <a:off x="2079154" y="5153009"/>
              <a:ext cx="4836795" cy="373380"/>
            </a:xfrm>
            <a:custGeom>
              <a:avLst/>
              <a:gdLst>
                <a:gd name="T0" fmla="*/ 4836426 w 4836795"/>
                <a:gd name="T1" fmla="*/ 0 h 373379"/>
                <a:gd name="T2" fmla="*/ 0 w 4836795"/>
                <a:gd name="T3" fmla="*/ 0 h 373379"/>
                <a:gd name="T4" fmla="*/ 0 w 4836795"/>
                <a:gd name="T5" fmla="*/ 373145 h 373379"/>
                <a:gd name="T6" fmla="*/ 4836426 w 4836795"/>
                <a:gd name="T7" fmla="*/ 373145 h 373379"/>
                <a:gd name="T8" fmla="*/ 4836426 w 4836795"/>
                <a:gd name="T9" fmla="*/ 0 h 373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6795" h="373379">
                  <a:moveTo>
                    <a:pt x="4836426" y="0"/>
                  </a:moveTo>
                  <a:lnTo>
                    <a:pt x="0" y="0"/>
                  </a:lnTo>
                  <a:lnTo>
                    <a:pt x="0" y="373143"/>
                  </a:lnTo>
                  <a:lnTo>
                    <a:pt x="4836426" y="373143"/>
                  </a:lnTo>
                  <a:lnTo>
                    <a:pt x="4836426" y="0"/>
                  </a:lnTo>
                  <a:close/>
                </a:path>
              </a:pathLst>
            </a:custGeom>
            <a:solidFill>
              <a:srgbClr val="CCEDF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20542" name="object 14">
              <a:extLst>
                <a:ext uri="{FF2B5EF4-FFF2-40B4-BE49-F238E27FC236}">
                  <a16:creationId xmlns:a16="http://schemas.microsoft.com/office/drawing/2014/main" id="{0E1559C6-CAEA-CCD6-6C65-6635CB61F2CD}"/>
                </a:ext>
              </a:extLst>
            </p:cNvPr>
            <p:cNvSpPr>
              <a:spLocks/>
            </p:cNvSpPr>
            <p:nvPr/>
          </p:nvSpPr>
          <p:spPr bwMode="auto">
            <a:xfrm>
              <a:off x="2079154" y="5153009"/>
              <a:ext cx="4836795" cy="373380"/>
            </a:xfrm>
            <a:custGeom>
              <a:avLst/>
              <a:gdLst>
                <a:gd name="T0" fmla="*/ 0 w 4836795"/>
                <a:gd name="T1" fmla="*/ 0 h 373379"/>
                <a:gd name="T2" fmla="*/ 4836426 w 4836795"/>
                <a:gd name="T3" fmla="*/ 0 h 373379"/>
                <a:gd name="T4" fmla="*/ 4836426 w 4836795"/>
                <a:gd name="T5" fmla="*/ 373145 h 373379"/>
                <a:gd name="T6" fmla="*/ 0 w 4836795"/>
                <a:gd name="T7" fmla="*/ 373145 h 373379"/>
                <a:gd name="T8" fmla="*/ 0 w 4836795"/>
                <a:gd name="T9" fmla="*/ 0 h 373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6795" h="373379">
                  <a:moveTo>
                    <a:pt x="0" y="0"/>
                  </a:moveTo>
                  <a:lnTo>
                    <a:pt x="4836426" y="0"/>
                  </a:lnTo>
                  <a:lnTo>
                    <a:pt x="4836426" y="373143"/>
                  </a:lnTo>
                  <a:lnTo>
                    <a:pt x="0" y="373143"/>
                  </a:lnTo>
                  <a:lnTo>
                    <a:pt x="0" y="0"/>
                  </a:lnTo>
                  <a:close/>
                </a:path>
              </a:pathLst>
            </a:custGeom>
            <a:noFill/>
            <a:ln w="25664">
              <a:solidFill>
                <a:srgbClr val="00ACE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pic>
          <p:nvPicPr>
            <p:cNvPr id="20543" name="object 15">
              <a:extLst>
                <a:ext uri="{FF2B5EF4-FFF2-40B4-BE49-F238E27FC236}">
                  <a16:creationId xmlns:a16="http://schemas.microsoft.com/office/drawing/2014/main" id="{CC90AA19-E027-5735-9074-2304825C2CA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65794" y="5243841"/>
              <a:ext cx="135648" cy="153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4" name="object 16">
              <a:extLst>
                <a:ext uri="{FF2B5EF4-FFF2-40B4-BE49-F238E27FC236}">
                  <a16:creationId xmlns:a16="http://schemas.microsoft.com/office/drawing/2014/main" id="{2F353D1D-3794-D388-3D13-52B60E8223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25056" y="5283311"/>
              <a:ext cx="214623" cy="1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5" name="object 17">
              <a:extLst>
                <a:ext uri="{FF2B5EF4-FFF2-40B4-BE49-F238E27FC236}">
                  <a16:creationId xmlns:a16="http://schemas.microsoft.com/office/drawing/2014/main" id="{74D654B2-AD6F-AC51-6EEF-CCB819B3689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1456" y="5233948"/>
              <a:ext cx="271559" cy="16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6" name="object 18">
              <a:extLst>
                <a:ext uri="{FF2B5EF4-FFF2-40B4-BE49-F238E27FC236}">
                  <a16:creationId xmlns:a16="http://schemas.microsoft.com/office/drawing/2014/main" id="{EECC9A67-48D1-D484-17B5-FC6355B5876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58466" y="5285284"/>
              <a:ext cx="96554" cy="110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7" name="object 19">
              <a:extLst>
                <a:ext uri="{FF2B5EF4-FFF2-40B4-BE49-F238E27FC236}">
                  <a16:creationId xmlns:a16="http://schemas.microsoft.com/office/drawing/2014/main" id="{7792AA29-B1FF-558F-1680-A0F3896452C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74698" y="5285284"/>
              <a:ext cx="98390" cy="161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8" name="object 20">
              <a:extLst>
                <a:ext uri="{FF2B5EF4-FFF2-40B4-BE49-F238E27FC236}">
                  <a16:creationId xmlns:a16="http://schemas.microsoft.com/office/drawing/2014/main" id="{F28CFAD6-C91F-B3F4-0B42-AD8D86BE7C2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6030" y="5253709"/>
              <a:ext cx="444727" cy="193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9" name="object 21">
              <a:extLst>
                <a:ext uri="{FF2B5EF4-FFF2-40B4-BE49-F238E27FC236}">
                  <a16:creationId xmlns:a16="http://schemas.microsoft.com/office/drawing/2014/main" id="{5125F372-FDD1-FC91-79E2-BE6AB5DEE73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12534" y="5283311"/>
              <a:ext cx="159262" cy="112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485" name="object 22">
            <a:extLst>
              <a:ext uri="{FF2B5EF4-FFF2-40B4-BE49-F238E27FC236}">
                <a16:creationId xmlns:a16="http://schemas.microsoft.com/office/drawing/2014/main" id="{F01FB083-7DEF-213F-9DFF-D7C14CBCC304}"/>
              </a:ext>
            </a:extLst>
          </p:cNvPr>
          <p:cNvGrpSpPr>
            <a:grpSpLocks/>
          </p:cNvGrpSpPr>
          <p:nvPr/>
        </p:nvGrpSpPr>
        <p:grpSpPr bwMode="auto">
          <a:xfrm>
            <a:off x="2066925" y="4503738"/>
            <a:ext cx="4860925" cy="400050"/>
            <a:chOff x="2066322" y="4504482"/>
            <a:chExt cx="4862195" cy="398780"/>
          </a:xfrm>
        </p:grpSpPr>
        <p:sp>
          <p:nvSpPr>
            <p:cNvPr id="20533" name="object 23">
              <a:extLst>
                <a:ext uri="{FF2B5EF4-FFF2-40B4-BE49-F238E27FC236}">
                  <a16:creationId xmlns:a16="http://schemas.microsoft.com/office/drawing/2014/main" id="{D6B6AC86-EB9A-A77D-00B0-B2C3E824133E}"/>
                </a:ext>
              </a:extLst>
            </p:cNvPr>
            <p:cNvSpPr>
              <a:spLocks/>
            </p:cNvSpPr>
            <p:nvPr/>
          </p:nvSpPr>
          <p:spPr bwMode="auto">
            <a:xfrm>
              <a:off x="2079154" y="4517314"/>
              <a:ext cx="4836795" cy="373380"/>
            </a:xfrm>
            <a:custGeom>
              <a:avLst/>
              <a:gdLst>
                <a:gd name="T0" fmla="*/ 0 w 4836795"/>
                <a:gd name="T1" fmla="*/ 0 h 373379"/>
                <a:gd name="T2" fmla="*/ 4836426 w 4836795"/>
                <a:gd name="T3" fmla="*/ 0 h 373379"/>
                <a:gd name="T4" fmla="*/ 4836426 w 4836795"/>
                <a:gd name="T5" fmla="*/ 373119 h 373379"/>
                <a:gd name="T6" fmla="*/ 0 w 4836795"/>
                <a:gd name="T7" fmla="*/ 373119 h 373379"/>
                <a:gd name="T8" fmla="*/ 0 w 4836795"/>
                <a:gd name="T9" fmla="*/ 0 h 373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6795" h="373379">
                  <a:moveTo>
                    <a:pt x="0" y="0"/>
                  </a:moveTo>
                  <a:lnTo>
                    <a:pt x="4836426" y="0"/>
                  </a:lnTo>
                  <a:lnTo>
                    <a:pt x="4836426" y="373117"/>
                  </a:lnTo>
                  <a:lnTo>
                    <a:pt x="0" y="373117"/>
                  </a:lnTo>
                  <a:lnTo>
                    <a:pt x="0" y="0"/>
                  </a:lnTo>
                  <a:close/>
                </a:path>
              </a:pathLst>
            </a:custGeom>
            <a:noFill/>
            <a:ln w="25664">
              <a:solidFill>
                <a:srgbClr val="00ACE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pic>
          <p:nvPicPr>
            <p:cNvPr id="20534" name="object 24">
              <a:extLst>
                <a:ext uri="{FF2B5EF4-FFF2-40B4-BE49-F238E27FC236}">
                  <a16:creationId xmlns:a16="http://schemas.microsoft.com/office/drawing/2014/main" id="{50C2A98D-60A1-743C-E7D0-A5C932DA7F4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85426" y="4600226"/>
              <a:ext cx="1570713" cy="16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5" name="object 25">
              <a:extLst>
                <a:ext uri="{FF2B5EF4-FFF2-40B4-BE49-F238E27FC236}">
                  <a16:creationId xmlns:a16="http://schemas.microsoft.com/office/drawing/2014/main" id="{A29A55A2-D7A1-A141-C0D2-BC21429FA9C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33015" y="4649590"/>
              <a:ext cx="86584" cy="1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6" name="object 26">
              <a:extLst>
                <a:ext uri="{FF2B5EF4-FFF2-40B4-BE49-F238E27FC236}">
                  <a16:creationId xmlns:a16="http://schemas.microsoft.com/office/drawing/2014/main" id="{01068BC2-BDCF-558B-9858-F0E8DE31635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47149" y="4649590"/>
              <a:ext cx="94455" cy="112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7" name="object 27">
              <a:extLst>
                <a:ext uri="{FF2B5EF4-FFF2-40B4-BE49-F238E27FC236}">
                  <a16:creationId xmlns:a16="http://schemas.microsoft.com/office/drawing/2014/main" id="{99F544F8-2997-F09E-113E-3661E7C7073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48356" y="4594306"/>
              <a:ext cx="98390" cy="16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8" name="object 28">
              <a:extLst>
                <a:ext uri="{FF2B5EF4-FFF2-40B4-BE49-F238E27FC236}">
                  <a16:creationId xmlns:a16="http://schemas.microsoft.com/office/drawing/2014/main" id="{A23FD96C-272E-D5E4-478E-9C17AE2FFAB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65218" y="4594306"/>
              <a:ext cx="98390" cy="16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9" name="object 29">
              <a:extLst>
                <a:ext uri="{FF2B5EF4-FFF2-40B4-BE49-F238E27FC236}">
                  <a16:creationId xmlns:a16="http://schemas.microsoft.com/office/drawing/2014/main" id="{60D29783-0A35-6B01-216E-A8B3179AA09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70361" y="4619987"/>
              <a:ext cx="261851" cy="144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0" name="object 30">
              <a:extLst>
                <a:ext uri="{FF2B5EF4-FFF2-40B4-BE49-F238E27FC236}">
                  <a16:creationId xmlns:a16="http://schemas.microsoft.com/office/drawing/2014/main" id="{C0963324-F181-A83A-2152-871F3304892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220633" y="4619987"/>
              <a:ext cx="1226344" cy="193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486" name="object 31">
            <a:extLst>
              <a:ext uri="{FF2B5EF4-FFF2-40B4-BE49-F238E27FC236}">
                <a16:creationId xmlns:a16="http://schemas.microsoft.com/office/drawing/2014/main" id="{DE7D28AE-B347-5585-14AC-EF509DFE4CFF}"/>
              </a:ext>
            </a:extLst>
          </p:cNvPr>
          <p:cNvGrpSpPr>
            <a:grpSpLocks/>
          </p:cNvGrpSpPr>
          <p:nvPr/>
        </p:nvGrpSpPr>
        <p:grpSpPr bwMode="auto">
          <a:xfrm>
            <a:off x="2066925" y="3833813"/>
            <a:ext cx="4860925" cy="398462"/>
            <a:chOff x="2066322" y="3833266"/>
            <a:chExt cx="4862195" cy="398780"/>
          </a:xfrm>
        </p:grpSpPr>
        <p:sp>
          <p:nvSpPr>
            <p:cNvPr id="20523" name="object 32">
              <a:extLst>
                <a:ext uri="{FF2B5EF4-FFF2-40B4-BE49-F238E27FC236}">
                  <a16:creationId xmlns:a16="http://schemas.microsoft.com/office/drawing/2014/main" id="{FB4270A1-3918-D2D0-8ED3-6BD34990A308}"/>
                </a:ext>
              </a:extLst>
            </p:cNvPr>
            <p:cNvSpPr>
              <a:spLocks/>
            </p:cNvSpPr>
            <p:nvPr/>
          </p:nvSpPr>
          <p:spPr bwMode="auto">
            <a:xfrm>
              <a:off x="2079154" y="3846098"/>
              <a:ext cx="4836795" cy="373380"/>
            </a:xfrm>
            <a:custGeom>
              <a:avLst/>
              <a:gdLst>
                <a:gd name="T0" fmla="*/ 4836426 w 4836795"/>
                <a:gd name="T1" fmla="*/ 0 h 373379"/>
                <a:gd name="T2" fmla="*/ 0 w 4836795"/>
                <a:gd name="T3" fmla="*/ 0 h 373379"/>
                <a:gd name="T4" fmla="*/ 0 w 4836795"/>
                <a:gd name="T5" fmla="*/ 373119 h 373379"/>
                <a:gd name="T6" fmla="*/ 4836426 w 4836795"/>
                <a:gd name="T7" fmla="*/ 373119 h 373379"/>
                <a:gd name="T8" fmla="*/ 4836426 w 4836795"/>
                <a:gd name="T9" fmla="*/ 0 h 373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6795" h="373379">
                  <a:moveTo>
                    <a:pt x="4836426" y="0"/>
                  </a:moveTo>
                  <a:lnTo>
                    <a:pt x="0" y="0"/>
                  </a:lnTo>
                  <a:lnTo>
                    <a:pt x="0" y="373117"/>
                  </a:lnTo>
                  <a:lnTo>
                    <a:pt x="4836426" y="373117"/>
                  </a:lnTo>
                  <a:lnTo>
                    <a:pt x="4836426" y="0"/>
                  </a:lnTo>
                  <a:close/>
                </a:path>
              </a:pathLst>
            </a:custGeom>
            <a:solidFill>
              <a:srgbClr val="CCEDF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20524" name="object 33">
              <a:extLst>
                <a:ext uri="{FF2B5EF4-FFF2-40B4-BE49-F238E27FC236}">
                  <a16:creationId xmlns:a16="http://schemas.microsoft.com/office/drawing/2014/main" id="{88521B4F-E29D-C628-1CE0-3314042AB8DF}"/>
                </a:ext>
              </a:extLst>
            </p:cNvPr>
            <p:cNvSpPr>
              <a:spLocks/>
            </p:cNvSpPr>
            <p:nvPr/>
          </p:nvSpPr>
          <p:spPr bwMode="auto">
            <a:xfrm>
              <a:off x="2079154" y="3846098"/>
              <a:ext cx="4836795" cy="373380"/>
            </a:xfrm>
            <a:custGeom>
              <a:avLst/>
              <a:gdLst>
                <a:gd name="T0" fmla="*/ 0 w 4836795"/>
                <a:gd name="T1" fmla="*/ 0 h 373379"/>
                <a:gd name="T2" fmla="*/ 4836426 w 4836795"/>
                <a:gd name="T3" fmla="*/ 0 h 373379"/>
                <a:gd name="T4" fmla="*/ 4836426 w 4836795"/>
                <a:gd name="T5" fmla="*/ 373119 h 373379"/>
                <a:gd name="T6" fmla="*/ 0 w 4836795"/>
                <a:gd name="T7" fmla="*/ 373119 h 373379"/>
                <a:gd name="T8" fmla="*/ 0 w 4836795"/>
                <a:gd name="T9" fmla="*/ 0 h 373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6795" h="373379">
                  <a:moveTo>
                    <a:pt x="0" y="0"/>
                  </a:moveTo>
                  <a:lnTo>
                    <a:pt x="4836426" y="0"/>
                  </a:lnTo>
                  <a:lnTo>
                    <a:pt x="4836426" y="373117"/>
                  </a:lnTo>
                  <a:lnTo>
                    <a:pt x="0" y="373117"/>
                  </a:lnTo>
                  <a:lnTo>
                    <a:pt x="0" y="0"/>
                  </a:lnTo>
                  <a:close/>
                </a:path>
              </a:pathLst>
            </a:custGeom>
            <a:noFill/>
            <a:ln w="25664">
              <a:solidFill>
                <a:srgbClr val="00ACE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pic>
          <p:nvPicPr>
            <p:cNvPr id="20525" name="object 34">
              <a:extLst>
                <a:ext uri="{FF2B5EF4-FFF2-40B4-BE49-F238E27FC236}">
                  <a16:creationId xmlns:a16="http://schemas.microsoft.com/office/drawing/2014/main" id="{5FF4E9E7-86B3-8F6D-8D4E-E45A5B0676D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92853" y="3940851"/>
              <a:ext cx="240073" cy="20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6" name="object 35">
              <a:extLst>
                <a:ext uri="{FF2B5EF4-FFF2-40B4-BE49-F238E27FC236}">
                  <a16:creationId xmlns:a16="http://schemas.microsoft.com/office/drawing/2014/main" id="{D3857EA6-95EB-E2A4-E221-BBE146D0AC8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856541" y="3978373"/>
              <a:ext cx="98390" cy="1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7" name="object 36">
              <a:extLst>
                <a:ext uri="{FF2B5EF4-FFF2-40B4-BE49-F238E27FC236}">
                  <a16:creationId xmlns:a16="http://schemas.microsoft.com/office/drawing/2014/main" id="{9FEAC42C-F00E-C4BE-733D-588DCF6B0FB7}"/>
                </a:ext>
              </a:extLst>
            </p:cNvPr>
            <p:cNvSpPr>
              <a:spLocks/>
            </p:cNvSpPr>
            <p:nvPr/>
          </p:nvSpPr>
          <p:spPr bwMode="auto">
            <a:xfrm>
              <a:off x="3978541" y="3923093"/>
              <a:ext cx="79375" cy="168275"/>
            </a:xfrm>
            <a:custGeom>
              <a:avLst/>
              <a:gdLst>
                <a:gd name="T0" fmla="*/ 25717 w 79375"/>
                <a:gd name="T1" fmla="*/ 1981 h 168275"/>
                <a:gd name="T2" fmla="*/ 23609 w 79375"/>
                <a:gd name="T3" fmla="*/ 0 h 168275"/>
                <a:gd name="T4" fmla="*/ 13906 w 79375"/>
                <a:gd name="T5" fmla="*/ 1981 h 168275"/>
                <a:gd name="T6" fmla="*/ 11811 w 79375"/>
                <a:gd name="T7" fmla="*/ 1981 h 168275"/>
                <a:gd name="T8" fmla="*/ 0 w 79375"/>
                <a:gd name="T9" fmla="*/ 3949 h 168275"/>
                <a:gd name="T10" fmla="*/ 1206 w 79375"/>
                <a:gd name="T11" fmla="*/ 26149 h 168275"/>
                <a:gd name="T12" fmla="*/ 1828 w 79375"/>
                <a:gd name="T13" fmla="*/ 47866 h 168275"/>
                <a:gd name="T14" fmla="*/ 2070 w 79375"/>
                <a:gd name="T15" fmla="*/ 118643 h 168275"/>
                <a:gd name="T16" fmla="*/ 1828 w 79375"/>
                <a:gd name="T17" fmla="*/ 138201 h 168275"/>
                <a:gd name="T18" fmla="*/ 1206 w 79375"/>
                <a:gd name="T19" fmla="*/ 153301 h 168275"/>
                <a:gd name="T20" fmla="*/ 0 w 79375"/>
                <a:gd name="T21" fmla="*/ 165823 h 168275"/>
                <a:gd name="T22" fmla="*/ 2095 w 79375"/>
                <a:gd name="T23" fmla="*/ 167805 h 168275"/>
                <a:gd name="T24" fmla="*/ 11811 w 79375"/>
                <a:gd name="T25" fmla="*/ 167805 h 168275"/>
                <a:gd name="T26" fmla="*/ 13906 w 79375"/>
                <a:gd name="T27" fmla="*/ 165823 h 168275"/>
                <a:gd name="T28" fmla="*/ 25717 w 79375"/>
                <a:gd name="T29" fmla="*/ 165823 h 168275"/>
                <a:gd name="T30" fmla="*/ 24498 w 79375"/>
                <a:gd name="T31" fmla="*/ 151206 h 168275"/>
                <a:gd name="T32" fmla="*/ 23876 w 79375"/>
                <a:gd name="T33" fmla="*/ 134747 h 168275"/>
                <a:gd name="T34" fmla="*/ 23647 w 79375"/>
                <a:gd name="T35" fmla="*/ 62217 h 168275"/>
                <a:gd name="T36" fmla="*/ 23876 w 79375"/>
                <a:gd name="T37" fmla="*/ 41706 h 168275"/>
                <a:gd name="T38" fmla="*/ 24498 w 79375"/>
                <a:gd name="T39" fmla="*/ 21564 h 168275"/>
                <a:gd name="T40" fmla="*/ 25717 w 79375"/>
                <a:gd name="T41" fmla="*/ 1981 h 168275"/>
                <a:gd name="T42" fmla="*/ 78968 w 79375"/>
                <a:gd name="T43" fmla="*/ 57264 h 168275"/>
                <a:gd name="T44" fmla="*/ 75031 w 79375"/>
                <a:gd name="T45" fmla="*/ 57264 h 168275"/>
                <a:gd name="T46" fmla="*/ 65062 w 79375"/>
                <a:gd name="T47" fmla="*/ 59232 h 168275"/>
                <a:gd name="T48" fmla="*/ 62966 w 79375"/>
                <a:gd name="T49" fmla="*/ 59232 h 168275"/>
                <a:gd name="T50" fmla="*/ 53263 w 79375"/>
                <a:gd name="T51" fmla="*/ 61201 h 168275"/>
                <a:gd name="T52" fmla="*/ 53543 w 79375"/>
                <a:gd name="T53" fmla="*/ 71043 h 168275"/>
                <a:gd name="T54" fmla="*/ 54178 w 79375"/>
                <a:gd name="T55" fmla="*/ 82169 h 168275"/>
                <a:gd name="T56" fmla="*/ 54813 w 79375"/>
                <a:gd name="T57" fmla="*/ 98120 h 168275"/>
                <a:gd name="T58" fmla="*/ 55092 w 79375"/>
                <a:gd name="T59" fmla="*/ 122389 h 168275"/>
                <a:gd name="T60" fmla="*/ 54813 w 79375"/>
                <a:gd name="T61" fmla="*/ 137502 h 168275"/>
                <a:gd name="T62" fmla="*/ 54178 w 79375"/>
                <a:gd name="T63" fmla="*/ 148551 h 168275"/>
                <a:gd name="T64" fmla="*/ 53543 w 79375"/>
                <a:gd name="T65" fmla="*/ 157378 h 168275"/>
                <a:gd name="T66" fmla="*/ 53263 w 79375"/>
                <a:gd name="T67" fmla="*/ 165823 h 168275"/>
                <a:gd name="T68" fmla="*/ 53263 w 79375"/>
                <a:gd name="T69" fmla="*/ 167805 h 168275"/>
                <a:gd name="T70" fmla="*/ 65062 w 79375"/>
                <a:gd name="T71" fmla="*/ 165823 h 168275"/>
                <a:gd name="T72" fmla="*/ 78968 w 79375"/>
                <a:gd name="T73" fmla="*/ 165823 h 168275"/>
                <a:gd name="T74" fmla="*/ 77762 w 79375"/>
                <a:gd name="T75" fmla="*/ 155460 h 168275"/>
                <a:gd name="T76" fmla="*/ 77139 w 79375"/>
                <a:gd name="T77" fmla="*/ 145097 h 168275"/>
                <a:gd name="T78" fmla="*/ 77012 w 79375"/>
                <a:gd name="T79" fmla="*/ 137502 h 168275"/>
                <a:gd name="T80" fmla="*/ 76898 w 79375"/>
                <a:gd name="T81" fmla="*/ 122389 h 168275"/>
                <a:gd name="T82" fmla="*/ 76911 w 79375"/>
                <a:gd name="T83" fmla="*/ 88900 h 168275"/>
                <a:gd name="T84" fmla="*/ 77139 w 79375"/>
                <a:gd name="T85" fmla="*/ 76009 h 168275"/>
                <a:gd name="T86" fmla="*/ 77762 w 79375"/>
                <a:gd name="T87" fmla="*/ 66078 h 168275"/>
                <a:gd name="T88" fmla="*/ 78968 w 79375"/>
                <a:gd name="T89" fmla="*/ 57264 h 168275"/>
                <a:gd name="T90" fmla="*/ 78968 w 79375"/>
                <a:gd name="T91" fmla="*/ 5918 h 168275"/>
                <a:gd name="T92" fmla="*/ 76873 w 79375"/>
                <a:gd name="T93" fmla="*/ 3949 h 168275"/>
                <a:gd name="T94" fmla="*/ 67170 w 79375"/>
                <a:gd name="T95" fmla="*/ 5918 h 168275"/>
                <a:gd name="T96" fmla="*/ 53263 w 79375"/>
                <a:gd name="T97" fmla="*/ 5918 h 168275"/>
                <a:gd name="T98" fmla="*/ 53263 w 79375"/>
                <a:gd name="T99" fmla="*/ 29603 h 168275"/>
                <a:gd name="T100" fmla="*/ 65062 w 79375"/>
                <a:gd name="T101" fmla="*/ 27635 h 168275"/>
                <a:gd name="T102" fmla="*/ 76873 w 79375"/>
                <a:gd name="T103" fmla="*/ 27635 h 168275"/>
                <a:gd name="T104" fmla="*/ 78968 w 79375"/>
                <a:gd name="T105" fmla="*/ 25654 h 168275"/>
                <a:gd name="T106" fmla="*/ 78968 w 79375"/>
                <a:gd name="T107" fmla="*/ 5918 h 16827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79375" h="168275">
                  <a:moveTo>
                    <a:pt x="25717" y="1981"/>
                  </a:moveTo>
                  <a:lnTo>
                    <a:pt x="23609" y="0"/>
                  </a:lnTo>
                  <a:lnTo>
                    <a:pt x="13906" y="1981"/>
                  </a:lnTo>
                  <a:lnTo>
                    <a:pt x="11811" y="1981"/>
                  </a:lnTo>
                  <a:lnTo>
                    <a:pt x="0" y="3949"/>
                  </a:lnTo>
                  <a:lnTo>
                    <a:pt x="1206" y="26149"/>
                  </a:lnTo>
                  <a:lnTo>
                    <a:pt x="1828" y="47866"/>
                  </a:lnTo>
                  <a:lnTo>
                    <a:pt x="2070" y="118643"/>
                  </a:lnTo>
                  <a:lnTo>
                    <a:pt x="1828" y="138201"/>
                  </a:lnTo>
                  <a:lnTo>
                    <a:pt x="1206" y="153301"/>
                  </a:lnTo>
                  <a:lnTo>
                    <a:pt x="0" y="165823"/>
                  </a:lnTo>
                  <a:lnTo>
                    <a:pt x="2095" y="167805"/>
                  </a:lnTo>
                  <a:lnTo>
                    <a:pt x="11811" y="167805"/>
                  </a:lnTo>
                  <a:lnTo>
                    <a:pt x="13906" y="165823"/>
                  </a:lnTo>
                  <a:lnTo>
                    <a:pt x="25717" y="165823"/>
                  </a:lnTo>
                  <a:lnTo>
                    <a:pt x="24498" y="151206"/>
                  </a:lnTo>
                  <a:lnTo>
                    <a:pt x="23876" y="134747"/>
                  </a:lnTo>
                  <a:lnTo>
                    <a:pt x="23647" y="62217"/>
                  </a:lnTo>
                  <a:lnTo>
                    <a:pt x="23876" y="41706"/>
                  </a:lnTo>
                  <a:lnTo>
                    <a:pt x="24498" y="21564"/>
                  </a:lnTo>
                  <a:lnTo>
                    <a:pt x="25717" y="1981"/>
                  </a:lnTo>
                  <a:close/>
                </a:path>
                <a:path w="79375" h="168275">
                  <a:moveTo>
                    <a:pt x="78968" y="57264"/>
                  </a:moveTo>
                  <a:lnTo>
                    <a:pt x="75031" y="57264"/>
                  </a:lnTo>
                  <a:lnTo>
                    <a:pt x="65062" y="59232"/>
                  </a:lnTo>
                  <a:lnTo>
                    <a:pt x="62966" y="59232"/>
                  </a:lnTo>
                  <a:lnTo>
                    <a:pt x="53263" y="61201"/>
                  </a:lnTo>
                  <a:lnTo>
                    <a:pt x="53543" y="71043"/>
                  </a:lnTo>
                  <a:lnTo>
                    <a:pt x="54178" y="82169"/>
                  </a:lnTo>
                  <a:lnTo>
                    <a:pt x="54813" y="98120"/>
                  </a:lnTo>
                  <a:lnTo>
                    <a:pt x="55092" y="122389"/>
                  </a:lnTo>
                  <a:lnTo>
                    <a:pt x="54813" y="137502"/>
                  </a:lnTo>
                  <a:lnTo>
                    <a:pt x="54178" y="148551"/>
                  </a:lnTo>
                  <a:lnTo>
                    <a:pt x="53543" y="157378"/>
                  </a:lnTo>
                  <a:lnTo>
                    <a:pt x="53263" y="165823"/>
                  </a:lnTo>
                  <a:lnTo>
                    <a:pt x="53263" y="167805"/>
                  </a:lnTo>
                  <a:lnTo>
                    <a:pt x="65062" y="165823"/>
                  </a:lnTo>
                  <a:lnTo>
                    <a:pt x="78968" y="165823"/>
                  </a:lnTo>
                  <a:lnTo>
                    <a:pt x="77762" y="155460"/>
                  </a:lnTo>
                  <a:lnTo>
                    <a:pt x="77139" y="145097"/>
                  </a:lnTo>
                  <a:lnTo>
                    <a:pt x="77012" y="137502"/>
                  </a:lnTo>
                  <a:lnTo>
                    <a:pt x="76898" y="122389"/>
                  </a:lnTo>
                  <a:lnTo>
                    <a:pt x="76911" y="88900"/>
                  </a:lnTo>
                  <a:lnTo>
                    <a:pt x="77139" y="76009"/>
                  </a:lnTo>
                  <a:lnTo>
                    <a:pt x="77762" y="66078"/>
                  </a:lnTo>
                  <a:lnTo>
                    <a:pt x="78968" y="57264"/>
                  </a:lnTo>
                  <a:close/>
                </a:path>
                <a:path w="79375" h="168275">
                  <a:moveTo>
                    <a:pt x="78968" y="5918"/>
                  </a:moveTo>
                  <a:lnTo>
                    <a:pt x="76873" y="3949"/>
                  </a:lnTo>
                  <a:lnTo>
                    <a:pt x="67170" y="5918"/>
                  </a:lnTo>
                  <a:lnTo>
                    <a:pt x="53263" y="5918"/>
                  </a:lnTo>
                  <a:lnTo>
                    <a:pt x="53263" y="29603"/>
                  </a:lnTo>
                  <a:lnTo>
                    <a:pt x="65062" y="27635"/>
                  </a:lnTo>
                  <a:lnTo>
                    <a:pt x="76873" y="27635"/>
                  </a:lnTo>
                  <a:lnTo>
                    <a:pt x="78968" y="25654"/>
                  </a:lnTo>
                  <a:lnTo>
                    <a:pt x="78968" y="59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pic>
          <p:nvPicPr>
            <p:cNvPr id="20528" name="object 37">
              <a:extLst>
                <a:ext uri="{FF2B5EF4-FFF2-40B4-BE49-F238E27FC236}">
                  <a16:creationId xmlns:a16="http://schemas.microsoft.com/office/drawing/2014/main" id="{F4B73D73-48C4-2C95-1F88-E8D9CFF68553}"/>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79036" y="3927036"/>
              <a:ext cx="301207" cy="165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9" name="object 38">
              <a:extLst>
                <a:ext uri="{FF2B5EF4-FFF2-40B4-BE49-F238E27FC236}">
                  <a16:creationId xmlns:a16="http://schemas.microsoft.com/office/drawing/2014/main" id="{8CD6AF11-1EC3-842B-B8CB-FFBD72A522B4}"/>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403971" y="3978373"/>
              <a:ext cx="102212" cy="1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0" name="object 39">
              <a:extLst>
                <a:ext uri="{FF2B5EF4-FFF2-40B4-BE49-F238E27FC236}">
                  <a16:creationId xmlns:a16="http://schemas.microsoft.com/office/drawing/2014/main" id="{8080E83F-D1D4-D337-A0F9-DAA954FE153F}"/>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29797" y="3978373"/>
              <a:ext cx="94455" cy="112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1" name="object 40">
              <a:extLst>
                <a:ext uri="{FF2B5EF4-FFF2-40B4-BE49-F238E27FC236}">
                  <a16:creationId xmlns:a16="http://schemas.microsoft.com/office/drawing/2014/main" id="{A4871CD9-97D4-01FF-8544-922BF23FD1B0}"/>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706901" y="3948744"/>
              <a:ext cx="444989" cy="193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2" name="object 41">
              <a:extLst>
                <a:ext uri="{FF2B5EF4-FFF2-40B4-BE49-F238E27FC236}">
                  <a16:creationId xmlns:a16="http://schemas.microsoft.com/office/drawing/2014/main" id="{C23E3FD6-FB69-360F-BF05-CF461037F23B}"/>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173405" y="3978373"/>
              <a:ext cx="159524" cy="112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487" name="object 42">
            <a:extLst>
              <a:ext uri="{FF2B5EF4-FFF2-40B4-BE49-F238E27FC236}">
                <a16:creationId xmlns:a16="http://schemas.microsoft.com/office/drawing/2014/main" id="{A68039F9-102C-A36A-26E6-5454C6F8856A}"/>
              </a:ext>
            </a:extLst>
          </p:cNvPr>
          <p:cNvGrpSpPr>
            <a:grpSpLocks/>
          </p:cNvGrpSpPr>
          <p:nvPr/>
        </p:nvGrpSpPr>
        <p:grpSpPr bwMode="auto">
          <a:xfrm>
            <a:off x="2066925" y="3198813"/>
            <a:ext cx="4860925" cy="400050"/>
            <a:chOff x="2066322" y="3199545"/>
            <a:chExt cx="4862195" cy="398780"/>
          </a:xfrm>
        </p:grpSpPr>
        <p:sp>
          <p:nvSpPr>
            <p:cNvPr id="20515" name="object 43">
              <a:extLst>
                <a:ext uri="{FF2B5EF4-FFF2-40B4-BE49-F238E27FC236}">
                  <a16:creationId xmlns:a16="http://schemas.microsoft.com/office/drawing/2014/main" id="{B225161D-B315-3FC4-C531-0ECFC656B88E}"/>
                </a:ext>
              </a:extLst>
            </p:cNvPr>
            <p:cNvSpPr>
              <a:spLocks/>
            </p:cNvSpPr>
            <p:nvPr/>
          </p:nvSpPr>
          <p:spPr bwMode="auto">
            <a:xfrm>
              <a:off x="2079154" y="3212377"/>
              <a:ext cx="4836795" cy="373380"/>
            </a:xfrm>
            <a:custGeom>
              <a:avLst/>
              <a:gdLst>
                <a:gd name="T0" fmla="*/ 0 w 4836795"/>
                <a:gd name="T1" fmla="*/ 0 h 373379"/>
                <a:gd name="T2" fmla="*/ 4836426 w 4836795"/>
                <a:gd name="T3" fmla="*/ 0 h 373379"/>
                <a:gd name="T4" fmla="*/ 4836426 w 4836795"/>
                <a:gd name="T5" fmla="*/ 373119 h 373379"/>
                <a:gd name="T6" fmla="*/ 0 w 4836795"/>
                <a:gd name="T7" fmla="*/ 373119 h 373379"/>
                <a:gd name="T8" fmla="*/ 0 w 4836795"/>
                <a:gd name="T9" fmla="*/ 0 h 373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6795" h="373379">
                  <a:moveTo>
                    <a:pt x="0" y="0"/>
                  </a:moveTo>
                  <a:lnTo>
                    <a:pt x="4836426" y="0"/>
                  </a:lnTo>
                  <a:lnTo>
                    <a:pt x="4836426" y="373117"/>
                  </a:lnTo>
                  <a:lnTo>
                    <a:pt x="0" y="373117"/>
                  </a:lnTo>
                  <a:lnTo>
                    <a:pt x="0" y="0"/>
                  </a:lnTo>
                  <a:close/>
                </a:path>
              </a:pathLst>
            </a:custGeom>
            <a:noFill/>
            <a:ln w="25664">
              <a:solidFill>
                <a:srgbClr val="00ACE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pic>
          <p:nvPicPr>
            <p:cNvPr id="20516" name="object 44">
              <a:extLst>
                <a:ext uri="{FF2B5EF4-FFF2-40B4-BE49-F238E27FC236}">
                  <a16:creationId xmlns:a16="http://schemas.microsoft.com/office/drawing/2014/main" id="{7AD83A34-78D3-3AB7-CF1F-E068240107E1}"/>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588918" y="3307103"/>
              <a:ext cx="106262" cy="149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7" name="object 45">
              <a:extLst>
                <a:ext uri="{FF2B5EF4-FFF2-40B4-BE49-F238E27FC236}">
                  <a16:creationId xmlns:a16="http://schemas.microsoft.com/office/drawing/2014/main" id="{EBD66647-B41B-833F-AE67-CFA74306784C}"/>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718794" y="3346573"/>
              <a:ext cx="94455" cy="11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8" name="object 46">
              <a:extLst>
                <a:ext uri="{FF2B5EF4-FFF2-40B4-BE49-F238E27FC236}">
                  <a16:creationId xmlns:a16="http://schemas.microsoft.com/office/drawing/2014/main" id="{E8CEC8B8-AEC2-41B7-8936-37A9FD58EBFC}"/>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835026" y="3344731"/>
              <a:ext cx="78712" cy="11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9" name="object 47">
              <a:extLst>
                <a:ext uri="{FF2B5EF4-FFF2-40B4-BE49-F238E27FC236}">
                  <a16:creationId xmlns:a16="http://schemas.microsoft.com/office/drawing/2014/main" id="{623CDE6C-56A6-E48E-07E3-6ABBAFD3D1FB}"/>
                </a:ext>
              </a:extLst>
            </p:cNvPr>
            <p:cNvSpPr>
              <a:spLocks/>
            </p:cNvSpPr>
            <p:nvPr/>
          </p:nvSpPr>
          <p:spPr bwMode="auto">
            <a:xfrm>
              <a:off x="3933417" y="3293421"/>
              <a:ext cx="26034" cy="163830"/>
            </a:xfrm>
            <a:custGeom>
              <a:avLst/>
              <a:gdLst>
                <a:gd name="T0" fmla="*/ 23611 w 26035"/>
                <a:gd name="T1" fmla="*/ 51310 h 163829"/>
                <a:gd name="T2" fmla="*/ 11806 w 26035"/>
                <a:gd name="T3" fmla="*/ 53152 h 163829"/>
                <a:gd name="T4" fmla="*/ 9707 w 26035"/>
                <a:gd name="T5" fmla="*/ 55257 h 163829"/>
                <a:gd name="T6" fmla="*/ 0 w 26035"/>
                <a:gd name="T7" fmla="*/ 55257 h 163829"/>
                <a:gd name="T8" fmla="*/ 0 w 26035"/>
                <a:gd name="T9" fmla="*/ 57099 h 163829"/>
                <a:gd name="T10" fmla="*/ 286 w 26035"/>
                <a:gd name="T11" fmla="*/ 65827 h 163829"/>
                <a:gd name="T12" fmla="*/ 918 w 26035"/>
                <a:gd name="T13" fmla="*/ 76603 h 163829"/>
                <a:gd name="T14" fmla="*/ 1549 w 26035"/>
                <a:gd name="T15" fmla="*/ 92956 h 163829"/>
                <a:gd name="T16" fmla="*/ 1836 w 26035"/>
                <a:gd name="T17" fmla="*/ 118410 h 163829"/>
                <a:gd name="T18" fmla="*/ 1549 w 26035"/>
                <a:gd name="T19" fmla="*/ 132631 h 163829"/>
                <a:gd name="T20" fmla="*/ 918 w 26035"/>
                <a:gd name="T21" fmla="*/ 143769 h 163829"/>
                <a:gd name="T22" fmla="*/ 286 w 26035"/>
                <a:gd name="T23" fmla="*/ 153081 h 163829"/>
                <a:gd name="T24" fmla="*/ 0 w 26035"/>
                <a:gd name="T25" fmla="*/ 161826 h 163829"/>
                <a:gd name="T26" fmla="*/ 1836 w 26035"/>
                <a:gd name="T27" fmla="*/ 163668 h 163829"/>
                <a:gd name="T28" fmla="*/ 11806 w 26035"/>
                <a:gd name="T29" fmla="*/ 161826 h 163829"/>
                <a:gd name="T30" fmla="*/ 23611 w 26035"/>
                <a:gd name="T31" fmla="*/ 161826 h 163829"/>
                <a:gd name="T32" fmla="*/ 25448 w 26035"/>
                <a:gd name="T33" fmla="*/ 159721 h 163829"/>
                <a:gd name="T34" fmla="*/ 24386 w 26035"/>
                <a:gd name="T35" fmla="*/ 150577 h 163829"/>
                <a:gd name="T36" fmla="*/ 23841 w 26035"/>
                <a:gd name="T37" fmla="*/ 140842 h 163829"/>
                <a:gd name="T38" fmla="*/ 23728 w 26035"/>
                <a:gd name="T39" fmla="*/ 132631 h 163829"/>
                <a:gd name="T40" fmla="*/ 23841 w 26035"/>
                <a:gd name="T41" fmla="*/ 71275 h 163829"/>
                <a:gd name="T42" fmla="*/ 24386 w 26035"/>
                <a:gd name="T43" fmla="*/ 61214 h 163829"/>
                <a:gd name="T44" fmla="*/ 25448 w 26035"/>
                <a:gd name="T45" fmla="*/ 53152 h 163829"/>
                <a:gd name="T46" fmla="*/ 23611 w 26035"/>
                <a:gd name="T47" fmla="*/ 51310 h 163829"/>
                <a:gd name="T48" fmla="*/ 23611 w 26035"/>
                <a:gd name="T49" fmla="*/ 0 h 163829"/>
                <a:gd name="T50" fmla="*/ 13641 w 26035"/>
                <a:gd name="T51" fmla="*/ 1841 h 163829"/>
                <a:gd name="T52" fmla="*/ 1836 w 26035"/>
                <a:gd name="T53" fmla="*/ 1841 h 163829"/>
                <a:gd name="T54" fmla="*/ 0 w 26035"/>
                <a:gd name="T55" fmla="*/ 3946 h 163829"/>
                <a:gd name="T56" fmla="*/ 0 w 26035"/>
                <a:gd name="T57" fmla="*/ 23681 h 163829"/>
                <a:gd name="T58" fmla="*/ 23611 w 26035"/>
                <a:gd name="T59" fmla="*/ 23681 h 163829"/>
                <a:gd name="T60" fmla="*/ 25448 w 26035"/>
                <a:gd name="T61" fmla="*/ 21576 h 163829"/>
                <a:gd name="T62" fmla="*/ 25448 w 26035"/>
                <a:gd name="T63" fmla="*/ 1841 h 163829"/>
                <a:gd name="T64" fmla="*/ 23611 w 26035"/>
                <a:gd name="T65" fmla="*/ 0 h 1638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035" h="163829">
                  <a:moveTo>
                    <a:pt x="23613" y="51310"/>
                  </a:moveTo>
                  <a:lnTo>
                    <a:pt x="11806" y="53152"/>
                  </a:lnTo>
                  <a:lnTo>
                    <a:pt x="9707" y="55257"/>
                  </a:lnTo>
                  <a:lnTo>
                    <a:pt x="0" y="55257"/>
                  </a:lnTo>
                  <a:lnTo>
                    <a:pt x="0" y="57099"/>
                  </a:lnTo>
                  <a:lnTo>
                    <a:pt x="286" y="65827"/>
                  </a:lnTo>
                  <a:lnTo>
                    <a:pt x="918" y="76603"/>
                  </a:lnTo>
                  <a:lnTo>
                    <a:pt x="1549" y="92954"/>
                  </a:lnTo>
                  <a:lnTo>
                    <a:pt x="1836" y="118408"/>
                  </a:lnTo>
                  <a:lnTo>
                    <a:pt x="1549" y="132629"/>
                  </a:lnTo>
                  <a:lnTo>
                    <a:pt x="918" y="143767"/>
                  </a:lnTo>
                  <a:lnTo>
                    <a:pt x="286" y="153079"/>
                  </a:lnTo>
                  <a:lnTo>
                    <a:pt x="0" y="161824"/>
                  </a:lnTo>
                  <a:lnTo>
                    <a:pt x="1836" y="163666"/>
                  </a:lnTo>
                  <a:lnTo>
                    <a:pt x="11806" y="161824"/>
                  </a:lnTo>
                  <a:lnTo>
                    <a:pt x="23613" y="161824"/>
                  </a:lnTo>
                  <a:lnTo>
                    <a:pt x="25450" y="159719"/>
                  </a:lnTo>
                  <a:lnTo>
                    <a:pt x="24388" y="150575"/>
                  </a:lnTo>
                  <a:lnTo>
                    <a:pt x="23843" y="140840"/>
                  </a:lnTo>
                  <a:lnTo>
                    <a:pt x="23730" y="132629"/>
                  </a:lnTo>
                  <a:lnTo>
                    <a:pt x="23843" y="71275"/>
                  </a:lnTo>
                  <a:lnTo>
                    <a:pt x="24388" y="61214"/>
                  </a:lnTo>
                  <a:lnTo>
                    <a:pt x="25450" y="53152"/>
                  </a:lnTo>
                  <a:lnTo>
                    <a:pt x="23613" y="51310"/>
                  </a:lnTo>
                  <a:close/>
                </a:path>
                <a:path w="26035" h="163829">
                  <a:moveTo>
                    <a:pt x="23613" y="0"/>
                  </a:moveTo>
                  <a:lnTo>
                    <a:pt x="13643" y="1841"/>
                  </a:lnTo>
                  <a:lnTo>
                    <a:pt x="1836" y="1841"/>
                  </a:lnTo>
                  <a:lnTo>
                    <a:pt x="0" y="3946"/>
                  </a:lnTo>
                  <a:lnTo>
                    <a:pt x="0" y="23681"/>
                  </a:lnTo>
                  <a:lnTo>
                    <a:pt x="23613" y="23681"/>
                  </a:lnTo>
                  <a:lnTo>
                    <a:pt x="25450" y="21576"/>
                  </a:lnTo>
                  <a:lnTo>
                    <a:pt x="25450" y="1841"/>
                  </a:lnTo>
                  <a:lnTo>
                    <a:pt x="236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pic>
          <p:nvPicPr>
            <p:cNvPr id="20520" name="object 48">
              <a:extLst>
                <a:ext uri="{FF2B5EF4-FFF2-40B4-BE49-F238E27FC236}">
                  <a16:creationId xmlns:a16="http://schemas.microsoft.com/office/drawing/2014/main" id="{4E04A109-3D62-C322-CC8C-4D570FF021BA}"/>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984580" y="3344731"/>
              <a:ext cx="96554" cy="11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1" name="object 49">
              <a:extLst>
                <a:ext uri="{FF2B5EF4-FFF2-40B4-BE49-F238E27FC236}">
                  <a16:creationId xmlns:a16="http://schemas.microsoft.com/office/drawing/2014/main" id="{26D53486-818B-8CA0-0914-E183D42A4FE1}"/>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104749" y="3344731"/>
              <a:ext cx="281266" cy="11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2" name="object 50">
              <a:extLst>
                <a:ext uri="{FF2B5EF4-FFF2-40B4-BE49-F238E27FC236}">
                  <a16:creationId xmlns:a16="http://schemas.microsoft.com/office/drawing/2014/main" id="{29D87A5E-2B5F-11AD-8B73-780EF882415E}"/>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466827" y="3344731"/>
              <a:ext cx="893652" cy="16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488" name="object 51">
            <a:extLst>
              <a:ext uri="{FF2B5EF4-FFF2-40B4-BE49-F238E27FC236}">
                <a16:creationId xmlns:a16="http://schemas.microsoft.com/office/drawing/2014/main" id="{1E62D92F-527F-C92B-0134-0A366314F59F}"/>
              </a:ext>
            </a:extLst>
          </p:cNvPr>
          <p:cNvGrpSpPr>
            <a:grpSpLocks/>
          </p:cNvGrpSpPr>
          <p:nvPr/>
        </p:nvGrpSpPr>
        <p:grpSpPr bwMode="auto">
          <a:xfrm>
            <a:off x="2079754" y="2578272"/>
            <a:ext cx="4835532" cy="374569"/>
            <a:chOff x="2079154" y="2578761"/>
            <a:chExt cx="4836795" cy="373380"/>
          </a:xfrm>
        </p:grpSpPr>
        <p:sp>
          <p:nvSpPr>
            <p:cNvPr id="20512" name="object 52">
              <a:extLst>
                <a:ext uri="{FF2B5EF4-FFF2-40B4-BE49-F238E27FC236}">
                  <a16:creationId xmlns:a16="http://schemas.microsoft.com/office/drawing/2014/main" id="{1A292B31-B764-4C0F-462D-75F0395B3097}"/>
                </a:ext>
              </a:extLst>
            </p:cNvPr>
            <p:cNvSpPr>
              <a:spLocks/>
            </p:cNvSpPr>
            <p:nvPr/>
          </p:nvSpPr>
          <p:spPr bwMode="auto">
            <a:xfrm>
              <a:off x="2079154" y="2578761"/>
              <a:ext cx="4836795" cy="373380"/>
            </a:xfrm>
            <a:custGeom>
              <a:avLst/>
              <a:gdLst>
                <a:gd name="T0" fmla="*/ 4836426 w 4836795"/>
                <a:gd name="T1" fmla="*/ 0 h 373380"/>
                <a:gd name="T2" fmla="*/ 0 w 4836795"/>
                <a:gd name="T3" fmla="*/ 0 h 373380"/>
                <a:gd name="T4" fmla="*/ 0 w 4836795"/>
                <a:gd name="T5" fmla="*/ 373117 h 373380"/>
                <a:gd name="T6" fmla="*/ 4836426 w 4836795"/>
                <a:gd name="T7" fmla="*/ 373117 h 373380"/>
                <a:gd name="T8" fmla="*/ 4836426 w 4836795"/>
                <a:gd name="T9" fmla="*/ 0 h 3733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6795" h="373380">
                  <a:moveTo>
                    <a:pt x="4836426" y="0"/>
                  </a:moveTo>
                  <a:lnTo>
                    <a:pt x="0" y="0"/>
                  </a:lnTo>
                  <a:lnTo>
                    <a:pt x="0" y="373117"/>
                  </a:lnTo>
                  <a:lnTo>
                    <a:pt x="4836426" y="373117"/>
                  </a:lnTo>
                  <a:lnTo>
                    <a:pt x="4836426" y="0"/>
                  </a:lnTo>
                  <a:close/>
                </a:path>
              </a:pathLst>
            </a:custGeom>
            <a:solidFill>
              <a:srgbClr val="CCEDF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20513" name="object 53">
              <a:extLst>
                <a:ext uri="{FF2B5EF4-FFF2-40B4-BE49-F238E27FC236}">
                  <a16:creationId xmlns:a16="http://schemas.microsoft.com/office/drawing/2014/main" id="{2CEEEFA2-3B64-211E-60A7-F3C6124BE969}"/>
                </a:ext>
              </a:extLst>
            </p:cNvPr>
            <p:cNvSpPr>
              <a:spLocks/>
            </p:cNvSpPr>
            <p:nvPr/>
          </p:nvSpPr>
          <p:spPr bwMode="auto">
            <a:xfrm>
              <a:off x="2079154" y="2578761"/>
              <a:ext cx="4836795" cy="373380"/>
            </a:xfrm>
            <a:custGeom>
              <a:avLst/>
              <a:gdLst>
                <a:gd name="T0" fmla="*/ 0 w 4836795"/>
                <a:gd name="T1" fmla="*/ 0 h 373380"/>
                <a:gd name="T2" fmla="*/ 4836426 w 4836795"/>
                <a:gd name="T3" fmla="*/ 0 h 373380"/>
                <a:gd name="T4" fmla="*/ 4836426 w 4836795"/>
                <a:gd name="T5" fmla="*/ 373117 h 373380"/>
                <a:gd name="T6" fmla="*/ 0 w 4836795"/>
                <a:gd name="T7" fmla="*/ 373117 h 373380"/>
                <a:gd name="T8" fmla="*/ 0 w 4836795"/>
                <a:gd name="T9" fmla="*/ 0 h 3733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6795" h="373380">
                  <a:moveTo>
                    <a:pt x="0" y="0"/>
                  </a:moveTo>
                  <a:lnTo>
                    <a:pt x="4836426" y="0"/>
                  </a:lnTo>
                  <a:lnTo>
                    <a:pt x="4836426" y="373117"/>
                  </a:lnTo>
                  <a:lnTo>
                    <a:pt x="0" y="373117"/>
                  </a:lnTo>
                  <a:lnTo>
                    <a:pt x="0" y="0"/>
                  </a:lnTo>
                  <a:close/>
                </a:path>
              </a:pathLst>
            </a:custGeom>
            <a:noFill/>
            <a:ln w="25664">
              <a:solidFill>
                <a:srgbClr val="00ACE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pic>
          <p:nvPicPr>
            <p:cNvPr id="20514" name="object 54">
              <a:extLst>
                <a:ext uri="{FF2B5EF4-FFF2-40B4-BE49-F238E27FC236}">
                  <a16:creationId xmlns:a16="http://schemas.microsoft.com/office/drawing/2014/main" id="{2FABBF1A-8843-3B44-FD05-4998D15733C5}"/>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888025" y="2659540"/>
              <a:ext cx="1161537" cy="213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489" name="object 55">
            <a:extLst>
              <a:ext uri="{FF2B5EF4-FFF2-40B4-BE49-F238E27FC236}">
                <a16:creationId xmlns:a16="http://schemas.microsoft.com/office/drawing/2014/main" id="{B802F4EA-7CB9-24DD-E73A-42522D98B55C}"/>
              </a:ext>
            </a:extLst>
          </p:cNvPr>
          <p:cNvGrpSpPr>
            <a:grpSpLocks/>
          </p:cNvGrpSpPr>
          <p:nvPr/>
        </p:nvGrpSpPr>
        <p:grpSpPr bwMode="auto">
          <a:xfrm>
            <a:off x="2066925" y="1931988"/>
            <a:ext cx="4860925" cy="398462"/>
            <a:chOff x="2066322" y="1932050"/>
            <a:chExt cx="4862195" cy="398780"/>
          </a:xfrm>
        </p:grpSpPr>
        <p:sp>
          <p:nvSpPr>
            <p:cNvPr id="20507" name="object 56">
              <a:extLst>
                <a:ext uri="{FF2B5EF4-FFF2-40B4-BE49-F238E27FC236}">
                  <a16:creationId xmlns:a16="http://schemas.microsoft.com/office/drawing/2014/main" id="{AFDE31F3-ED22-2704-91AB-0A84BEB1FA79}"/>
                </a:ext>
              </a:extLst>
            </p:cNvPr>
            <p:cNvSpPr>
              <a:spLocks/>
            </p:cNvSpPr>
            <p:nvPr/>
          </p:nvSpPr>
          <p:spPr bwMode="auto">
            <a:xfrm>
              <a:off x="2079154" y="1944882"/>
              <a:ext cx="4836795" cy="373380"/>
            </a:xfrm>
            <a:custGeom>
              <a:avLst/>
              <a:gdLst>
                <a:gd name="T0" fmla="*/ 0 w 4836795"/>
                <a:gd name="T1" fmla="*/ 0 h 373380"/>
                <a:gd name="T2" fmla="*/ 4836426 w 4836795"/>
                <a:gd name="T3" fmla="*/ 0 h 373380"/>
                <a:gd name="T4" fmla="*/ 4836426 w 4836795"/>
                <a:gd name="T5" fmla="*/ 373117 h 373380"/>
                <a:gd name="T6" fmla="*/ 0 w 4836795"/>
                <a:gd name="T7" fmla="*/ 373117 h 373380"/>
                <a:gd name="T8" fmla="*/ 0 w 4836795"/>
                <a:gd name="T9" fmla="*/ 0 h 3733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6795" h="373380">
                  <a:moveTo>
                    <a:pt x="0" y="0"/>
                  </a:moveTo>
                  <a:lnTo>
                    <a:pt x="4836426" y="0"/>
                  </a:lnTo>
                  <a:lnTo>
                    <a:pt x="4836426" y="373117"/>
                  </a:lnTo>
                  <a:lnTo>
                    <a:pt x="0" y="373117"/>
                  </a:lnTo>
                  <a:lnTo>
                    <a:pt x="0" y="0"/>
                  </a:lnTo>
                  <a:close/>
                </a:path>
              </a:pathLst>
            </a:custGeom>
            <a:noFill/>
            <a:ln w="25664">
              <a:solidFill>
                <a:srgbClr val="00ACE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pic>
          <p:nvPicPr>
            <p:cNvPr id="20508" name="object 57">
              <a:extLst>
                <a:ext uri="{FF2B5EF4-FFF2-40B4-BE49-F238E27FC236}">
                  <a16:creationId xmlns:a16="http://schemas.microsoft.com/office/drawing/2014/main" id="{D33B0084-2262-8301-32F1-1D76AA73B43D}"/>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149877" y="2053555"/>
              <a:ext cx="94455" cy="153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9" name="object 58">
              <a:extLst>
                <a:ext uri="{FF2B5EF4-FFF2-40B4-BE49-F238E27FC236}">
                  <a16:creationId xmlns:a16="http://schemas.microsoft.com/office/drawing/2014/main" id="{6410C10E-F6A4-9C70-4EE2-109C4463BA08}"/>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264133" y="2093024"/>
              <a:ext cx="102204" cy="11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0" name="object 59">
              <a:extLst>
                <a:ext uri="{FF2B5EF4-FFF2-40B4-BE49-F238E27FC236}">
                  <a16:creationId xmlns:a16="http://schemas.microsoft.com/office/drawing/2014/main" id="{C9BDBB99-BCA1-92B3-8396-D660A4771907}"/>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386015" y="2043556"/>
              <a:ext cx="126202" cy="163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1" name="object 60">
              <a:extLst>
                <a:ext uri="{FF2B5EF4-FFF2-40B4-BE49-F238E27FC236}">
                  <a16:creationId xmlns:a16="http://schemas.microsoft.com/office/drawing/2014/main" id="{43399F2C-A71A-26FB-B3D7-4FAF676585DF}"/>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533733" y="2063291"/>
              <a:ext cx="267623" cy="19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490" name="object 61">
            <a:extLst>
              <a:ext uri="{FF2B5EF4-FFF2-40B4-BE49-F238E27FC236}">
                <a16:creationId xmlns:a16="http://schemas.microsoft.com/office/drawing/2014/main" id="{8811C403-F2FB-254B-7E6C-FB90E1825319}"/>
              </a:ext>
            </a:extLst>
          </p:cNvPr>
          <p:cNvGrpSpPr>
            <a:grpSpLocks/>
          </p:cNvGrpSpPr>
          <p:nvPr/>
        </p:nvGrpSpPr>
        <p:grpSpPr bwMode="auto">
          <a:xfrm>
            <a:off x="490538" y="2836863"/>
            <a:ext cx="1236662" cy="3281362"/>
            <a:chOff x="490663" y="2837296"/>
            <a:chExt cx="1236345" cy="3281679"/>
          </a:xfrm>
        </p:grpSpPr>
        <p:sp>
          <p:nvSpPr>
            <p:cNvPr id="20503" name="object 62">
              <a:extLst>
                <a:ext uri="{FF2B5EF4-FFF2-40B4-BE49-F238E27FC236}">
                  <a16:creationId xmlns:a16="http://schemas.microsoft.com/office/drawing/2014/main" id="{341FDAC4-BD4B-DEA3-C655-C02C01081D29}"/>
                </a:ext>
              </a:extLst>
            </p:cNvPr>
            <p:cNvSpPr>
              <a:spLocks/>
            </p:cNvSpPr>
            <p:nvPr/>
          </p:nvSpPr>
          <p:spPr bwMode="auto">
            <a:xfrm>
              <a:off x="1669743" y="2922145"/>
              <a:ext cx="0" cy="3111500"/>
            </a:xfrm>
            <a:custGeom>
              <a:avLst/>
              <a:gdLst>
                <a:gd name="T0" fmla="*/ 0 h 3111500"/>
                <a:gd name="T1" fmla="*/ 0 h 3111500"/>
                <a:gd name="T2" fmla="*/ 3111366 h 3111500"/>
                <a:gd name="T3" fmla="*/ 0 60000 65536"/>
                <a:gd name="T4" fmla="*/ 0 60000 65536"/>
                <a:gd name="T5" fmla="*/ 0 60000 65536"/>
              </a:gdLst>
              <a:ahLst/>
              <a:cxnLst>
                <a:cxn ang="T3">
                  <a:pos x="0" y="T0"/>
                </a:cxn>
                <a:cxn ang="T4">
                  <a:pos x="0" y="T1"/>
                </a:cxn>
                <a:cxn ang="T5">
                  <a:pos x="0" y="T2"/>
                </a:cxn>
              </a:cxnLst>
              <a:rect l="0" t="0" r="r" b="b"/>
              <a:pathLst>
                <a:path h="3111500">
                  <a:moveTo>
                    <a:pt x="0" y="0"/>
                  </a:moveTo>
                  <a:lnTo>
                    <a:pt x="0" y="0"/>
                  </a:lnTo>
                  <a:lnTo>
                    <a:pt x="0" y="3111366"/>
                  </a:lnTo>
                </a:path>
              </a:pathLst>
            </a:custGeom>
            <a:noFill/>
            <a:ln w="1181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pic>
          <p:nvPicPr>
            <p:cNvPr id="20504" name="object 63">
              <a:extLst>
                <a:ext uri="{FF2B5EF4-FFF2-40B4-BE49-F238E27FC236}">
                  <a16:creationId xmlns:a16="http://schemas.microsoft.com/office/drawing/2014/main" id="{153169A0-ED4D-353D-F284-FFFD3785817D}"/>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616579" y="2837296"/>
              <a:ext cx="110237" cy="18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5" name="object 64">
              <a:extLst>
                <a:ext uri="{FF2B5EF4-FFF2-40B4-BE49-F238E27FC236}">
                  <a16:creationId xmlns:a16="http://schemas.microsoft.com/office/drawing/2014/main" id="{BBE3DEBF-A44D-0117-2516-92790834A597}"/>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1614612" y="5936787"/>
              <a:ext cx="110237" cy="181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6" name="object 65">
              <a:extLst>
                <a:ext uri="{FF2B5EF4-FFF2-40B4-BE49-F238E27FC236}">
                  <a16:creationId xmlns:a16="http://schemas.microsoft.com/office/drawing/2014/main" id="{CCB85F0C-AA65-3784-83C0-10F1822BEA69}"/>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90663" y="4236976"/>
              <a:ext cx="1092470" cy="465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491" name="object 66">
            <a:extLst>
              <a:ext uri="{FF2B5EF4-FFF2-40B4-BE49-F238E27FC236}">
                <a16:creationId xmlns:a16="http://schemas.microsoft.com/office/drawing/2014/main" id="{B3A4CD38-79A6-DFD9-37E9-0E441CA845EB}"/>
              </a:ext>
            </a:extLst>
          </p:cNvPr>
          <p:cNvGrpSpPr>
            <a:grpSpLocks/>
          </p:cNvGrpSpPr>
          <p:nvPr/>
        </p:nvGrpSpPr>
        <p:grpSpPr bwMode="auto">
          <a:xfrm>
            <a:off x="7194550" y="3540125"/>
            <a:ext cx="111125" cy="1847850"/>
            <a:chOff x="7195136" y="3540088"/>
            <a:chExt cx="110489" cy="1847850"/>
          </a:xfrm>
        </p:grpSpPr>
        <p:sp>
          <p:nvSpPr>
            <p:cNvPr id="20500" name="object 67">
              <a:extLst>
                <a:ext uri="{FF2B5EF4-FFF2-40B4-BE49-F238E27FC236}">
                  <a16:creationId xmlns:a16="http://schemas.microsoft.com/office/drawing/2014/main" id="{3232C40D-7D1F-5BD0-BEFC-42B127EB60A7}"/>
                </a:ext>
              </a:extLst>
            </p:cNvPr>
            <p:cNvSpPr>
              <a:spLocks/>
            </p:cNvSpPr>
            <p:nvPr/>
          </p:nvSpPr>
          <p:spPr bwMode="auto">
            <a:xfrm>
              <a:off x="7250111" y="3624990"/>
              <a:ext cx="0" cy="1676400"/>
            </a:xfrm>
            <a:custGeom>
              <a:avLst/>
              <a:gdLst>
                <a:gd name="T0" fmla="*/ 0 h 1676400"/>
                <a:gd name="T1" fmla="*/ 0 h 1676400"/>
                <a:gd name="T2" fmla="*/ 1676081 h 1676400"/>
                <a:gd name="T3" fmla="*/ 0 60000 65536"/>
                <a:gd name="T4" fmla="*/ 0 60000 65536"/>
                <a:gd name="T5" fmla="*/ 0 60000 65536"/>
              </a:gdLst>
              <a:ahLst/>
              <a:cxnLst>
                <a:cxn ang="T3">
                  <a:pos x="0" y="T0"/>
                </a:cxn>
                <a:cxn ang="T4">
                  <a:pos x="0" y="T1"/>
                </a:cxn>
                <a:cxn ang="T5">
                  <a:pos x="0" y="T2"/>
                </a:cxn>
              </a:cxnLst>
              <a:rect l="0" t="0" r="r" b="b"/>
              <a:pathLst>
                <a:path h="1676400">
                  <a:moveTo>
                    <a:pt x="0" y="0"/>
                  </a:moveTo>
                  <a:lnTo>
                    <a:pt x="0" y="0"/>
                  </a:lnTo>
                  <a:lnTo>
                    <a:pt x="0" y="1676081"/>
                  </a:lnTo>
                </a:path>
              </a:pathLst>
            </a:custGeom>
            <a:noFill/>
            <a:ln w="1181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pic>
          <p:nvPicPr>
            <p:cNvPr id="20501" name="object 68">
              <a:extLst>
                <a:ext uri="{FF2B5EF4-FFF2-40B4-BE49-F238E27FC236}">
                  <a16:creationId xmlns:a16="http://schemas.microsoft.com/office/drawing/2014/main" id="{9CFF3DA8-EE52-DEE6-7E85-0CB395EE8321}"/>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7196973" y="3540088"/>
              <a:ext cx="108374" cy="179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2" name="object 69">
              <a:extLst>
                <a:ext uri="{FF2B5EF4-FFF2-40B4-BE49-F238E27FC236}">
                  <a16:creationId xmlns:a16="http://schemas.microsoft.com/office/drawing/2014/main" id="{F9883EC5-5003-F541-86D7-A5434683C125}"/>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195136" y="5206329"/>
              <a:ext cx="110210" cy="18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492" name="object 70">
            <a:extLst>
              <a:ext uri="{FF2B5EF4-FFF2-40B4-BE49-F238E27FC236}">
                <a16:creationId xmlns:a16="http://schemas.microsoft.com/office/drawing/2014/main" id="{308BBAB9-34F5-C42F-527B-08A69D694AF5}"/>
              </a:ext>
            </a:extLst>
          </p:cNvPr>
          <p:cNvGrpSpPr>
            <a:grpSpLocks/>
          </p:cNvGrpSpPr>
          <p:nvPr/>
        </p:nvGrpSpPr>
        <p:grpSpPr bwMode="auto">
          <a:xfrm>
            <a:off x="7553325" y="4225925"/>
            <a:ext cx="804863" cy="165100"/>
            <a:chOff x="7553155" y="4225136"/>
            <a:chExt cx="805815" cy="166370"/>
          </a:xfrm>
        </p:grpSpPr>
        <p:pic>
          <p:nvPicPr>
            <p:cNvPr id="20497" name="object 71">
              <a:extLst>
                <a:ext uri="{FF2B5EF4-FFF2-40B4-BE49-F238E27FC236}">
                  <a16:creationId xmlns:a16="http://schemas.microsoft.com/office/drawing/2014/main" id="{8890A58C-BC1E-3EA3-F3AB-733745CAD88F}"/>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553155" y="4236977"/>
              <a:ext cx="94717" cy="153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8" name="object 72">
              <a:extLst>
                <a:ext uri="{FF2B5EF4-FFF2-40B4-BE49-F238E27FC236}">
                  <a16:creationId xmlns:a16="http://schemas.microsoft.com/office/drawing/2014/main" id="{3204CB91-993A-CA48-1DF1-3E4D77AF1EB8}"/>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7667675" y="4225136"/>
              <a:ext cx="501800" cy="165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9" name="object 73">
              <a:extLst>
                <a:ext uri="{FF2B5EF4-FFF2-40B4-BE49-F238E27FC236}">
                  <a16:creationId xmlns:a16="http://schemas.microsoft.com/office/drawing/2014/main" id="{E285593A-482A-4771-E77D-C774C3585F37}"/>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8194926" y="4276472"/>
              <a:ext cx="163460" cy="1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493" name="object 74">
            <a:extLst>
              <a:ext uri="{FF2B5EF4-FFF2-40B4-BE49-F238E27FC236}">
                <a16:creationId xmlns:a16="http://schemas.microsoft.com/office/drawing/2014/main" id="{E7D45F5A-4C5D-1040-5061-9F4076CE2892}"/>
              </a:ext>
            </a:extLst>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7412038" y="4489450"/>
            <a:ext cx="10922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ED1F6FF-8586-F604-2BCC-0AF4D5116C90}"/>
              </a:ext>
            </a:extLst>
          </p:cNvPr>
          <p:cNvSpPr txBox="1"/>
          <p:nvPr/>
        </p:nvSpPr>
        <p:spPr>
          <a:xfrm>
            <a:off x="7115951" y="5861036"/>
            <a:ext cx="1806361" cy="246221"/>
          </a:xfrm>
          <a:prstGeom prst="rect">
            <a:avLst/>
          </a:prstGeom>
          <a:noFill/>
        </p:spPr>
        <p:txBody>
          <a:bodyPr wrap="square">
            <a:spAutoFit/>
          </a:bodyPr>
          <a:lstStyle/>
          <a:p>
            <a:r>
              <a:rPr lang="en-GB" altLang="en-US" sz="1000" i="0" dirty="0">
                <a:latin typeface="Arial" panose="020B0604020202020204" pitchFamily="34" charset="0"/>
                <a:cs typeface="Arial" panose="020B0604020202020204" pitchFamily="34" charset="0"/>
              </a:rPr>
              <a:t>Sommerville, I. (2016)</a:t>
            </a:r>
            <a:endParaRPr lang="en-US" sz="1000" kern="1200" dirty="0">
              <a:solidFill>
                <a:schemeClr val="tx1"/>
              </a:solidFill>
              <a:latin typeface="Arial" panose="020B0604020202020204" pitchFamily="34" charset="0"/>
              <a:ea typeface="ＭＳ Ｐゴシック" panose="020B0600070205080204" pitchFamily="34" charset="-128"/>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object 2">
            <a:extLst>
              <a:ext uri="{FF2B5EF4-FFF2-40B4-BE49-F238E27FC236}">
                <a16:creationId xmlns:a16="http://schemas.microsoft.com/office/drawing/2014/main" id="{9A86A9FF-DCF2-337D-8E8E-5693A3F7C1C6}"/>
              </a:ext>
            </a:extLst>
          </p:cNvPr>
          <p:cNvSpPr txBox="1">
            <a:spLocks noChangeArrowheads="1"/>
          </p:cNvSpPr>
          <p:nvPr/>
        </p:nvSpPr>
        <p:spPr bwMode="auto">
          <a:xfrm>
            <a:off x="179512" y="1628800"/>
            <a:ext cx="8568951" cy="2752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127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55600" indent="-342900">
              <a:spcBef>
                <a:spcPts val="1750"/>
              </a:spcBef>
              <a:buFont typeface="Arial" panose="020B0604020202020204" pitchFamily="34" charset="0"/>
              <a:buChar char="•"/>
            </a:pPr>
            <a:r>
              <a:rPr lang="en-US" altLang="en-US" dirty="0">
                <a:solidFill>
                  <a:srgbClr val="46424D"/>
                </a:solidFill>
                <a:latin typeface="Arial MT"/>
                <a:ea typeface="Arial MT"/>
                <a:cs typeface="Arial MT"/>
              </a:rPr>
              <a:t>The general model of economic </a:t>
            </a:r>
            <a:r>
              <a:rPr lang="en-US" altLang="en-US" dirty="0" err="1">
                <a:solidFill>
                  <a:srgbClr val="46424D"/>
                </a:solidFill>
                <a:latin typeface="Arial MT"/>
                <a:ea typeface="Arial MT"/>
                <a:cs typeface="Arial MT"/>
              </a:rPr>
              <a:t>organisation</a:t>
            </a:r>
            <a:r>
              <a:rPr lang="en-US" altLang="en-US" dirty="0">
                <a:solidFill>
                  <a:srgbClr val="46424D"/>
                </a:solidFill>
                <a:latin typeface="Arial MT"/>
                <a:ea typeface="Arial MT"/>
                <a:cs typeface="Arial MT"/>
              </a:rPr>
              <a:t> that is now  almost universal in the world is that privately owned  companies offer goods and services and make a profit.</a:t>
            </a:r>
            <a:endParaRPr lang="en-US" altLang="en-US" dirty="0">
              <a:latin typeface="Arial MT"/>
              <a:ea typeface="Arial MT"/>
              <a:cs typeface="Arial MT"/>
            </a:endParaRPr>
          </a:p>
          <a:p>
            <a:pPr marL="355600" indent="-342900">
              <a:spcBef>
                <a:spcPts val="1200"/>
              </a:spcBef>
              <a:buFont typeface="Arial" panose="020B0604020202020204" pitchFamily="34" charset="0"/>
              <a:buChar char="•"/>
            </a:pPr>
            <a:r>
              <a:rPr lang="en-US" altLang="en-US" dirty="0">
                <a:solidFill>
                  <a:srgbClr val="46424D"/>
                </a:solidFill>
                <a:latin typeface="Arial MT"/>
                <a:ea typeface="Arial MT"/>
                <a:cs typeface="Arial MT"/>
              </a:rPr>
              <a:t>To ensure the safety of their citizens, most governments  regulate (limit the freedom of) privately owned  companies so that they must follow certain standards to  ensure that their products are safe and secure.</a:t>
            </a:r>
            <a:endParaRPr lang="en-US" altLang="en-US" dirty="0">
              <a:latin typeface="Arial MT"/>
              <a:ea typeface="Arial MT"/>
              <a:cs typeface="Arial MT"/>
            </a:endParaRPr>
          </a:p>
        </p:txBody>
      </p:sp>
      <p:sp>
        <p:nvSpPr>
          <p:cNvPr id="2" name="object 2">
            <a:extLst>
              <a:ext uri="{FF2B5EF4-FFF2-40B4-BE49-F238E27FC236}">
                <a16:creationId xmlns:a16="http://schemas.microsoft.com/office/drawing/2014/main" id="{D583D62F-DAE7-FAEE-3C78-F4C3EC539AC5}"/>
              </a:ext>
            </a:extLst>
          </p:cNvPr>
          <p:cNvSpPr txBox="1">
            <a:spLocks/>
          </p:cNvSpPr>
          <p:nvPr/>
        </p:nvSpPr>
        <p:spPr>
          <a:xfrm>
            <a:off x="536574" y="493713"/>
            <a:ext cx="7347793" cy="689932"/>
          </a:xfrm>
          <a:prstGeom prst="rect">
            <a:avLst/>
          </a:prstGeom>
        </p:spPr>
        <p:txBody>
          <a:bodyPr wrap="square" lIns="0" tIns="12700" rIns="0" bIns="0" rtlCol="0">
            <a:spAutoFit/>
          </a:bodyPr>
          <a:lst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a:lstStyle>
          <a:p>
            <a:pPr>
              <a:spcBef>
                <a:spcPts val="100"/>
              </a:spcBef>
            </a:pPr>
            <a:r>
              <a:rPr lang="en-US" altLang="en-US" sz="4400" dirty="0">
                <a:solidFill>
                  <a:schemeClr val="bg1"/>
                </a:solidFill>
                <a:cs typeface="Arial" panose="020B0604020202020204" pitchFamily="34" charset="0"/>
              </a:rPr>
              <a:t>Regulation And Compliance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9A2AF-FAF7-4974-8B11-AB4FAABC5C0A}"/>
              </a:ext>
            </a:extLst>
          </p:cNvPr>
          <p:cNvSpPr>
            <a:spLocks noGrp="1"/>
          </p:cNvSpPr>
          <p:nvPr>
            <p:ph type="title"/>
          </p:nvPr>
        </p:nvSpPr>
        <p:spPr/>
        <p:txBody>
          <a:bodyPr/>
          <a:lstStyle/>
          <a:p>
            <a:r>
              <a:rPr lang="en-GB" dirty="0"/>
              <a:t>Short Activity</a:t>
            </a:r>
          </a:p>
        </p:txBody>
      </p:sp>
      <p:sp>
        <p:nvSpPr>
          <p:cNvPr id="3" name="Content Placeholder 2">
            <a:extLst>
              <a:ext uri="{FF2B5EF4-FFF2-40B4-BE49-F238E27FC236}">
                <a16:creationId xmlns:a16="http://schemas.microsoft.com/office/drawing/2014/main" id="{8E73EDD3-F684-708F-F45B-FBF3D8847C1A}"/>
              </a:ext>
            </a:extLst>
          </p:cNvPr>
          <p:cNvSpPr>
            <a:spLocks noGrp="1"/>
          </p:cNvSpPr>
          <p:nvPr>
            <p:ph idx="1"/>
          </p:nvPr>
        </p:nvSpPr>
        <p:spPr/>
        <p:txBody>
          <a:bodyPr/>
          <a:lstStyle/>
          <a:p>
            <a:r>
              <a:rPr lang="en-GB" dirty="0"/>
              <a:t>Do you know any laws, regulation or standards that regulate security or privacy attributes of software? </a:t>
            </a:r>
          </a:p>
        </p:txBody>
      </p:sp>
    </p:spTree>
    <p:extLst>
      <p:ext uri="{BB962C8B-B14F-4D97-AF65-F5344CB8AC3E}">
        <p14:creationId xmlns:p14="http://schemas.microsoft.com/office/powerpoint/2010/main" val="2737860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object 2">
            <a:extLst>
              <a:ext uri="{FF2B5EF4-FFF2-40B4-BE49-F238E27FC236}">
                <a16:creationId xmlns:a16="http://schemas.microsoft.com/office/drawing/2014/main" id="{CE1A80CD-DF5D-30CF-828B-4786FE85C85F}"/>
              </a:ext>
            </a:extLst>
          </p:cNvPr>
          <p:cNvSpPr txBox="1">
            <a:spLocks noChangeArrowheads="1"/>
          </p:cNvSpPr>
          <p:nvPr/>
        </p:nvSpPr>
        <p:spPr bwMode="auto">
          <a:xfrm>
            <a:off x="312568" y="1556792"/>
            <a:ext cx="8507903" cy="4537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127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55600" indent="-342900">
              <a:spcBef>
                <a:spcPts val="1750"/>
              </a:spcBef>
              <a:buFont typeface="Arial" panose="020B0604020202020204" pitchFamily="34" charset="0"/>
              <a:buChar char="•"/>
            </a:pPr>
            <a:r>
              <a:rPr lang="en-US" altLang="en-US" dirty="0">
                <a:solidFill>
                  <a:srgbClr val="46424D"/>
                </a:solidFill>
                <a:latin typeface="Arial MT"/>
                <a:ea typeface="Arial MT"/>
                <a:cs typeface="Arial MT"/>
              </a:rPr>
              <a:t>To ensure a minimal number of software faults, it is  important to have a well-defined, repeatable software  process.</a:t>
            </a:r>
            <a:endParaRPr lang="en-US" altLang="en-US" dirty="0">
              <a:latin typeface="Arial MT"/>
              <a:ea typeface="Arial MT"/>
              <a:cs typeface="Arial MT"/>
            </a:endParaRPr>
          </a:p>
          <a:p>
            <a:pPr marL="355600" indent="-342900">
              <a:spcBef>
                <a:spcPts val="1200"/>
              </a:spcBef>
              <a:buFont typeface="Arial" panose="020B0604020202020204" pitchFamily="34" charset="0"/>
              <a:buChar char="•"/>
            </a:pPr>
            <a:r>
              <a:rPr lang="en-US" altLang="en-US" dirty="0">
                <a:solidFill>
                  <a:srgbClr val="46424D"/>
                </a:solidFill>
                <a:latin typeface="Arial MT"/>
                <a:ea typeface="Arial MT"/>
                <a:cs typeface="Arial MT"/>
              </a:rPr>
              <a:t>A well-defined repeatable process is one that does not  depend entirely on individual skills; rather can be  enacted by different people.</a:t>
            </a:r>
            <a:endParaRPr lang="en-US" altLang="en-US" dirty="0">
              <a:latin typeface="Arial MT"/>
              <a:ea typeface="Arial MT"/>
              <a:cs typeface="Arial MT"/>
            </a:endParaRPr>
          </a:p>
          <a:p>
            <a:pPr marL="355600" indent="-342900">
              <a:spcBef>
                <a:spcPts val="1200"/>
              </a:spcBef>
              <a:buFont typeface="Arial" panose="020B0604020202020204" pitchFamily="34" charset="0"/>
              <a:buChar char="•"/>
            </a:pPr>
            <a:r>
              <a:rPr lang="en-US" altLang="en-US" dirty="0">
                <a:solidFill>
                  <a:srgbClr val="46424D"/>
                </a:solidFill>
                <a:latin typeface="Arial MT"/>
                <a:ea typeface="Arial MT"/>
                <a:cs typeface="Arial MT"/>
              </a:rPr>
              <a:t>Regulators use information about the process to check if  good software engineering practice has been used.</a:t>
            </a:r>
            <a:endParaRPr lang="en-US" altLang="en-US" dirty="0">
              <a:latin typeface="Arial MT"/>
              <a:ea typeface="Arial MT"/>
              <a:cs typeface="Arial MT"/>
            </a:endParaRPr>
          </a:p>
          <a:p>
            <a:pPr marL="355600" indent="-342900">
              <a:spcBef>
                <a:spcPts val="1200"/>
              </a:spcBef>
              <a:buFont typeface="Arial" panose="020B0604020202020204" pitchFamily="34" charset="0"/>
              <a:buChar char="•"/>
            </a:pPr>
            <a:r>
              <a:rPr lang="en-US" altLang="en-US" dirty="0">
                <a:solidFill>
                  <a:srgbClr val="46424D"/>
                </a:solidFill>
                <a:latin typeface="Arial MT"/>
                <a:ea typeface="Arial MT"/>
                <a:cs typeface="Arial MT"/>
              </a:rPr>
              <a:t>For fault detection, it is clear that the process activities  should include significant effort devoted to verification  and validation.</a:t>
            </a:r>
            <a:endParaRPr lang="en-US" altLang="en-US" dirty="0">
              <a:latin typeface="Arial MT"/>
              <a:ea typeface="Arial MT"/>
              <a:cs typeface="Arial MT"/>
            </a:endParaRPr>
          </a:p>
        </p:txBody>
      </p:sp>
      <p:sp>
        <p:nvSpPr>
          <p:cNvPr id="5" name="TextBox 4">
            <a:extLst>
              <a:ext uri="{FF2B5EF4-FFF2-40B4-BE49-F238E27FC236}">
                <a16:creationId xmlns:a16="http://schemas.microsoft.com/office/drawing/2014/main" id="{1608B394-78CA-8557-310A-DED01D1C02D2}"/>
              </a:ext>
            </a:extLst>
          </p:cNvPr>
          <p:cNvSpPr txBox="1"/>
          <p:nvPr/>
        </p:nvSpPr>
        <p:spPr>
          <a:xfrm>
            <a:off x="307421" y="332656"/>
            <a:ext cx="7488832" cy="769441"/>
          </a:xfrm>
          <a:prstGeom prst="rect">
            <a:avLst/>
          </a:prstGeom>
          <a:noFill/>
        </p:spPr>
        <p:txBody>
          <a:bodyPr wrap="square">
            <a:spAutoFit/>
          </a:bodyPr>
          <a:lstStyle/>
          <a:p>
            <a:pPr>
              <a:spcBef>
                <a:spcPts val="100"/>
              </a:spcBef>
            </a:pPr>
            <a:r>
              <a:rPr lang="en-US" altLang="en-US" sz="4400" dirty="0">
                <a:solidFill>
                  <a:schemeClr val="bg1"/>
                </a:solidFill>
                <a:cs typeface="Arial" panose="020B0604020202020204" pitchFamily="34" charset="0"/>
              </a:rPr>
              <a:t>Dependable Processes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 calcmode="lin" valueType="num">
                                      <p:cBhvr additive="base">
                                        <p:cTn id="7" dur="500" fill="hold"/>
                                        <p:tgtEl>
                                          <p:spTgt spid="225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530">
                                            <p:txEl>
                                              <p:pRg st="1" end="1"/>
                                            </p:txEl>
                                          </p:spTgt>
                                        </p:tgtEl>
                                        <p:attrNameLst>
                                          <p:attrName>style.visibility</p:attrName>
                                        </p:attrNameLst>
                                      </p:cBhvr>
                                      <p:to>
                                        <p:strVal val="visible"/>
                                      </p:to>
                                    </p:set>
                                    <p:anim calcmode="lin" valueType="num">
                                      <p:cBhvr additive="base">
                                        <p:cTn id="13" dur="500" fill="hold"/>
                                        <p:tgtEl>
                                          <p:spTgt spid="2253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530">
                                            <p:txEl>
                                              <p:pRg st="2" end="2"/>
                                            </p:txEl>
                                          </p:spTgt>
                                        </p:tgtEl>
                                        <p:attrNameLst>
                                          <p:attrName>style.visibility</p:attrName>
                                        </p:attrNameLst>
                                      </p:cBhvr>
                                      <p:to>
                                        <p:strVal val="visible"/>
                                      </p:to>
                                    </p:set>
                                    <p:anim calcmode="lin" valueType="num">
                                      <p:cBhvr additive="base">
                                        <p:cTn id="19" dur="500" fill="hold"/>
                                        <p:tgtEl>
                                          <p:spTgt spid="2253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2530">
                                            <p:txEl>
                                              <p:pRg st="3" end="3"/>
                                            </p:txEl>
                                          </p:spTgt>
                                        </p:tgtEl>
                                        <p:attrNameLst>
                                          <p:attrName>style.visibility</p:attrName>
                                        </p:attrNameLst>
                                      </p:cBhvr>
                                      <p:to>
                                        <p:strVal val="visible"/>
                                      </p:to>
                                    </p:set>
                                    <p:animEffect transition="in" filter="wipe(down)">
                                      <p:cBhvr>
                                        <p:cTn id="25" dur="500"/>
                                        <p:tgtEl>
                                          <p:spTgt spid="225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BE82B40-C88B-6BF7-F3EA-AD5025B574B8}"/>
              </a:ext>
            </a:extLst>
          </p:cNvPr>
          <p:cNvSpPr txBox="1">
            <a:spLocks noGrp="1"/>
          </p:cNvSpPr>
          <p:nvPr>
            <p:ph type="title"/>
          </p:nvPr>
        </p:nvSpPr>
        <p:spPr>
          <a:xfrm>
            <a:off x="349250" y="400008"/>
            <a:ext cx="8283575" cy="566822"/>
          </a:xfrm>
        </p:spPr>
        <p:txBody>
          <a:bodyPr lIns="0" tIns="12700" rIns="0" bIns="0" rtlCol="0">
            <a:spAutoFit/>
          </a:bodyPr>
          <a:lstStyle/>
          <a:p>
            <a:pPr marL="12700">
              <a:spcBef>
                <a:spcPts val="100"/>
              </a:spcBef>
              <a:defRPr/>
            </a:pPr>
            <a:r>
              <a:rPr lang="en-GB" sz="3600" spc="-5" dirty="0"/>
              <a:t>Dependable</a:t>
            </a:r>
            <a:r>
              <a:rPr lang="en-GB" sz="3600" spc="15" dirty="0"/>
              <a:t> </a:t>
            </a:r>
            <a:r>
              <a:rPr lang="en-GB" sz="3600" spc="-5" dirty="0"/>
              <a:t>Process</a:t>
            </a:r>
            <a:r>
              <a:rPr lang="en-GB" sz="3600" spc="5" dirty="0"/>
              <a:t> </a:t>
            </a:r>
            <a:r>
              <a:rPr lang="en-GB" sz="3600" spc="-5" dirty="0"/>
              <a:t>Characteristics</a:t>
            </a:r>
          </a:p>
        </p:txBody>
      </p:sp>
      <p:sp>
        <p:nvSpPr>
          <p:cNvPr id="23558" name="object 3">
            <a:extLst>
              <a:ext uri="{FF2B5EF4-FFF2-40B4-BE49-F238E27FC236}">
                <a16:creationId xmlns:a16="http://schemas.microsoft.com/office/drawing/2014/main" id="{D7EACF33-D6C6-189C-728F-39AFD8A31154}"/>
              </a:ext>
            </a:extLst>
          </p:cNvPr>
          <p:cNvSpPr txBox="1">
            <a:spLocks noChangeArrowheads="1"/>
          </p:cNvSpPr>
          <p:nvPr/>
        </p:nvSpPr>
        <p:spPr bwMode="auto">
          <a:xfrm>
            <a:off x="536575" y="1489075"/>
            <a:ext cx="803910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4986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175"/>
              </a:spcBef>
              <a:buFont typeface="Arial" panose="020B0604020202020204" pitchFamily="34" charset="0"/>
              <a:buChar char="•"/>
            </a:pPr>
            <a:r>
              <a:rPr lang="en-US" altLang="en-US" b="1" dirty="0">
                <a:solidFill>
                  <a:srgbClr val="002060"/>
                </a:solidFill>
                <a:latin typeface="Arial MT"/>
                <a:ea typeface="Arial MT"/>
                <a:cs typeface="Arial MT"/>
              </a:rPr>
              <a:t>Explicitly defined</a:t>
            </a:r>
          </a:p>
          <a:p>
            <a:pPr marL="812800" lvl="1" indent="-342900">
              <a:spcBef>
                <a:spcPts val="900"/>
              </a:spcBef>
              <a:buFont typeface="Arial" panose="020B0604020202020204" pitchFamily="34" charset="0"/>
              <a:buChar char="•"/>
            </a:pPr>
            <a:r>
              <a:rPr lang="en-US" altLang="en-US" sz="2000" dirty="0">
                <a:solidFill>
                  <a:srgbClr val="46424D"/>
                </a:solidFill>
                <a:latin typeface="Arial MT"/>
                <a:ea typeface="Arial MT"/>
                <a:cs typeface="Arial MT"/>
              </a:rPr>
              <a:t>A process that has a defined process model that is used to drive  the software production process. Data must be collected during  the process that proves that the development team has followed  the process as defined in the process model.</a:t>
            </a:r>
            <a:endParaRPr lang="en-US" altLang="en-US" sz="2000" dirty="0">
              <a:latin typeface="Arial MT"/>
              <a:ea typeface="Arial MT"/>
              <a:cs typeface="Arial MT"/>
            </a:endParaRPr>
          </a:p>
          <a:p>
            <a:pPr>
              <a:spcBef>
                <a:spcPts val="900"/>
              </a:spcBef>
              <a:buFont typeface="Arial" panose="020B0604020202020204" pitchFamily="34" charset="0"/>
              <a:buChar char="•"/>
            </a:pPr>
            <a:r>
              <a:rPr lang="en-US" altLang="en-US" b="1" dirty="0">
                <a:solidFill>
                  <a:srgbClr val="002060"/>
                </a:solidFill>
                <a:latin typeface="Arial MT"/>
                <a:ea typeface="Arial MT"/>
                <a:cs typeface="Arial MT"/>
              </a:rPr>
              <a:t>Repeatable</a:t>
            </a:r>
          </a:p>
          <a:p>
            <a:pPr marL="812800" lvl="1" indent="-342900">
              <a:spcBef>
                <a:spcPts val="900"/>
              </a:spcBef>
              <a:buFont typeface="Arial" panose="020B0604020202020204" pitchFamily="34" charset="0"/>
              <a:buChar char="•"/>
            </a:pPr>
            <a:r>
              <a:rPr lang="en-US" altLang="en-US" sz="2000" dirty="0">
                <a:solidFill>
                  <a:srgbClr val="46424D"/>
                </a:solidFill>
                <a:latin typeface="Arial MT"/>
                <a:ea typeface="Arial MT"/>
                <a:cs typeface="Arial MT"/>
              </a:rPr>
              <a:t>A process that does not rely on individual interpretation and  judgment. The process can be repeated across projects and with  different team members, irrespective of who is involved in the  development.</a:t>
            </a:r>
            <a:endParaRPr lang="en-US" altLang="en-US" sz="2000" dirty="0">
              <a:latin typeface="Arial MT"/>
              <a:ea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0DC37589-D731-05B7-2178-EDAA10F30495}"/>
              </a:ext>
            </a:extLst>
          </p:cNvPr>
          <p:cNvSpPr>
            <a:spLocks noGrp="1" noChangeArrowheads="1"/>
          </p:cNvSpPr>
          <p:nvPr>
            <p:ph type="title"/>
          </p:nvPr>
        </p:nvSpPr>
        <p:spPr/>
        <p:txBody>
          <a:bodyPr/>
          <a:lstStyle/>
          <a:p>
            <a:pPr eaLnBrk="1" hangingPunct="1"/>
            <a:r>
              <a:rPr lang="en-US" altLang="en-US"/>
              <a:t>The Unit Roadmap  </a:t>
            </a:r>
          </a:p>
        </p:txBody>
      </p:sp>
      <p:sp>
        <p:nvSpPr>
          <p:cNvPr id="11267" name="Rectangle 5">
            <a:extLst>
              <a:ext uri="{FF2B5EF4-FFF2-40B4-BE49-F238E27FC236}">
                <a16:creationId xmlns:a16="http://schemas.microsoft.com/office/drawing/2014/main" id="{6A25834F-9578-91D4-907B-4E55178556CB}"/>
              </a:ext>
            </a:extLst>
          </p:cNvPr>
          <p:cNvSpPr>
            <a:spLocks noGrp="1" noChangeArrowheads="1"/>
          </p:cNvSpPr>
          <p:nvPr>
            <p:ph idx="1"/>
          </p:nvPr>
        </p:nvSpPr>
        <p:spPr>
          <a:xfrm>
            <a:off x="82228" y="1412776"/>
            <a:ext cx="8856663" cy="4906963"/>
          </a:xfrm>
        </p:spPr>
        <p:txBody>
          <a:bodyPr/>
          <a:lstStyle/>
          <a:p>
            <a:pPr marL="268287" lvl="1" indent="0" eaLnBrk="1" hangingPunct="1">
              <a:buFontTx/>
              <a:buNone/>
              <a:defRPr/>
            </a:pPr>
            <a:r>
              <a:rPr lang="en-GB" altLang="en-US" sz="2000" dirty="0">
                <a:latin typeface="Arial" panose="020B0604020202020204" pitchFamily="34" charset="0"/>
              </a:rPr>
              <a:t>Topic 1: Introduction</a:t>
            </a:r>
          </a:p>
          <a:p>
            <a:pPr marL="268287" lvl="1" indent="0" algn="just" eaLnBrk="1" hangingPunct="1">
              <a:buFontTx/>
              <a:buNone/>
              <a:defRPr/>
            </a:pPr>
            <a:r>
              <a:rPr lang="en-GB" altLang="en-US" sz="2000" dirty="0">
                <a:latin typeface="Arial" panose="020B0604020202020204" pitchFamily="34" charset="0"/>
              </a:rPr>
              <a:t>Topic 2: </a:t>
            </a:r>
            <a:r>
              <a:rPr lang="en-GB" sz="2000" dirty="0">
                <a:latin typeface="Arial" panose="020B0604020202020204" pitchFamily="34" charset="0"/>
                <a:ea typeface="Calibri" panose="020F0502020204030204" pitchFamily="34" charset="0"/>
              </a:rPr>
              <a:t>Introduction to Software Engineering Key Practices and Principles</a:t>
            </a:r>
            <a:endParaRPr lang="en-GB" altLang="en-US" sz="2000" dirty="0">
              <a:latin typeface="Arial" panose="020B0604020202020204" pitchFamily="34" charset="0"/>
            </a:endParaRPr>
          </a:p>
          <a:p>
            <a:pPr marL="268287" lvl="1" indent="0" eaLnBrk="1" hangingPunct="1">
              <a:buFontTx/>
              <a:buNone/>
              <a:defRPr/>
            </a:pPr>
            <a:r>
              <a:rPr lang="en-GB" altLang="en-US" sz="2000" dirty="0">
                <a:latin typeface="Arial" panose="020B0604020202020204" pitchFamily="34" charset="0"/>
              </a:rPr>
              <a:t>Topic 3: </a:t>
            </a:r>
            <a:r>
              <a:rPr lang="en-GB" sz="2000" dirty="0">
                <a:latin typeface="Arial" panose="020B0604020202020204" pitchFamily="34" charset="0"/>
                <a:ea typeface="Calibri" panose="020F0502020204030204" pitchFamily="34" charset="0"/>
              </a:rPr>
              <a:t>Software Development Life Cycle Models</a:t>
            </a:r>
            <a:endParaRPr lang="en-GB" altLang="en-US" sz="2000" dirty="0">
              <a:latin typeface="Arial" panose="020B0604020202020204" pitchFamily="34" charset="0"/>
            </a:endParaRPr>
          </a:p>
          <a:p>
            <a:pPr marL="268287" lvl="1" indent="0" eaLnBrk="1" hangingPunct="1">
              <a:buFontTx/>
              <a:buNone/>
              <a:defRPr/>
            </a:pPr>
            <a:r>
              <a:rPr lang="en-GB" altLang="en-US" sz="2000" dirty="0">
                <a:latin typeface="Arial" panose="020B0604020202020204" pitchFamily="34" charset="0"/>
              </a:rPr>
              <a:t>Topic 4: Requirement Engineering</a:t>
            </a:r>
          </a:p>
          <a:p>
            <a:pPr marL="268287" lvl="1" indent="0" eaLnBrk="1" hangingPunct="1">
              <a:buFontTx/>
              <a:buNone/>
              <a:defRPr/>
            </a:pPr>
            <a:r>
              <a:rPr lang="en-GB" altLang="en-US" sz="2000" dirty="0">
                <a:latin typeface="Arial" panose="020B0604020202020204" pitchFamily="34" charset="0"/>
              </a:rPr>
              <a:t>Topic 5: System Modelling &amp; Design  </a:t>
            </a:r>
          </a:p>
          <a:p>
            <a:pPr marL="268287" lvl="1" indent="0" eaLnBrk="1" hangingPunct="1">
              <a:buFontTx/>
              <a:buNone/>
              <a:defRPr/>
            </a:pPr>
            <a:r>
              <a:rPr lang="en-GB" altLang="en-US" sz="2000" dirty="0">
                <a:latin typeface="Arial" panose="020B0604020202020204" pitchFamily="34" charset="0"/>
              </a:rPr>
              <a:t>Topic 6: Software Implementation &amp; Testing</a:t>
            </a:r>
          </a:p>
          <a:p>
            <a:pPr marL="268287" lvl="1" indent="0" eaLnBrk="1" hangingPunct="1">
              <a:buNone/>
              <a:defRPr/>
            </a:pPr>
            <a:r>
              <a:rPr lang="en-GB" altLang="en-US" sz="2000" b="1" dirty="0">
                <a:solidFill>
                  <a:srgbClr val="C00000"/>
                </a:solidFill>
                <a:latin typeface="Arial" panose="020B0604020202020204" pitchFamily="34" charset="0"/>
              </a:rPr>
              <a:t>Topic 7: System Dependency &amp; Security</a:t>
            </a:r>
          </a:p>
          <a:p>
            <a:pPr marL="268287" lvl="1" indent="0" eaLnBrk="1" hangingPunct="1">
              <a:buFontTx/>
              <a:buNone/>
              <a:defRPr/>
            </a:pPr>
            <a:r>
              <a:rPr lang="en-GB" altLang="en-US" sz="2000" dirty="0">
                <a:latin typeface="Arial" panose="020B0604020202020204" pitchFamily="34" charset="0"/>
              </a:rPr>
              <a:t>Topic 8: Project Management</a:t>
            </a:r>
          </a:p>
          <a:p>
            <a:pPr marL="268287" lvl="1" indent="0" eaLnBrk="1" hangingPunct="1">
              <a:buFontTx/>
              <a:buNone/>
              <a:defRPr/>
            </a:pPr>
            <a:r>
              <a:rPr lang="en-GB" altLang="en-US" sz="2000" dirty="0">
                <a:latin typeface="Arial" panose="020B0604020202020204" pitchFamily="34" charset="0"/>
              </a:rPr>
              <a:t>Topic 9: Mini Project 1</a:t>
            </a:r>
          </a:p>
          <a:p>
            <a:pPr marL="268287" lvl="1" indent="0" eaLnBrk="1" hangingPunct="1">
              <a:buFontTx/>
              <a:buNone/>
              <a:defRPr/>
            </a:pPr>
            <a:r>
              <a:rPr lang="en-GB" altLang="en-US" sz="2000" dirty="0">
                <a:latin typeface="Arial" panose="020B0604020202020204" pitchFamily="34" charset="0"/>
              </a:rPr>
              <a:t>Topic 10: Mini Project 2</a:t>
            </a:r>
          </a:p>
          <a:p>
            <a:pPr marL="268287" lvl="1" indent="0" eaLnBrk="1" hangingPunct="1">
              <a:buFontTx/>
              <a:buNone/>
              <a:defRPr/>
            </a:pPr>
            <a:r>
              <a:rPr lang="en-GB" altLang="en-US" sz="2000" dirty="0">
                <a:latin typeface="Arial" panose="020B0604020202020204" pitchFamily="34" charset="0"/>
              </a:rPr>
              <a:t>Topic 11: Mini Project 3</a:t>
            </a:r>
          </a:p>
          <a:p>
            <a:pPr marL="268287" lvl="1" indent="0" eaLnBrk="1" hangingPunct="1">
              <a:buFontTx/>
              <a:buNone/>
              <a:defRPr/>
            </a:pPr>
            <a:r>
              <a:rPr lang="en-GB" altLang="en-US" sz="2000" dirty="0">
                <a:latin typeface="Arial" panose="020B0604020202020204" pitchFamily="34" charset="0"/>
              </a:rPr>
              <a:t>Topic 12: Mini Project 4</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A291B62-D4DC-31EE-A624-980C4CBEFF19}"/>
                  </a:ext>
                </a:extLst>
              </p14:cNvPr>
              <p14:cNvContentPartPr/>
              <p14:nvPr/>
            </p14:nvContentPartPr>
            <p14:xfrm>
              <a:off x="11716148" y="6440318"/>
              <a:ext cx="25560" cy="65880"/>
            </p14:xfrm>
          </p:contentPart>
        </mc:Choice>
        <mc:Fallback xmlns="">
          <p:pic>
            <p:nvPicPr>
              <p:cNvPr id="2" name="Ink 1">
                <a:extLst>
                  <a:ext uri="{FF2B5EF4-FFF2-40B4-BE49-F238E27FC236}">
                    <a16:creationId xmlns:a16="http://schemas.microsoft.com/office/drawing/2014/main" id="{DA291B62-D4DC-31EE-A624-980C4CBEFF19}"/>
                  </a:ext>
                </a:extLst>
              </p:cNvPr>
              <p:cNvPicPr/>
              <p:nvPr/>
            </p:nvPicPr>
            <p:blipFill>
              <a:blip r:embed="rId3"/>
              <a:stretch>
                <a:fillRect/>
              </a:stretch>
            </p:blipFill>
            <p:spPr>
              <a:xfrm>
                <a:off x="11707148" y="6431318"/>
                <a:ext cx="43200" cy="8352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E3D45BB-E35D-6F70-65B6-096DDCF99187}"/>
              </a:ext>
            </a:extLst>
          </p:cNvPr>
          <p:cNvSpPr txBox="1">
            <a:spLocks noGrp="1"/>
          </p:cNvSpPr>
          <p:nvPr>
            <p:ph type="title"/>
          </p:nvPr>
        </p:nvSpPr>
        <p:spPr>
          <a:xfrm>
            <a:off x="428625" y="400008"/>
            <a:ext cx="8285163" cy="566822"/>
          </a:xfrm>
        </p:spPr>
        <p:txBody>
          <a:bodyPr lIns="0" tIns="12700" rIns="0" bIns="0" rtlCol="0">
            <a:spAutoFit/>
          </a:bodyPr>
          <a:lstStyle/>
          <a:p>
            <a:pPr marL="12700">
              <a:spcBef>
                <a:spcPts val="100"/>
              </a:spcBef>
              <a:defRPr/>
            </a:pPr>
            <a:r>
              <a:rPr lang="en-GB" sz="3600" dirty="0"/>
              <a:t>Attributes</a:t>
            </a:r>
            <a:r>
              <a:rPr lang="en-GB" sz="3600" spc="-15" dirty="0"/>
              <a:t> </a:t>
            </a:r>
            <a:r>
              <a:rPr lang="en-GB" sz="3600" spc="-5" dirty="0"/>
              <a:t>Of Dependable</a:t>
            </a:r>
            <a:r>
              <a:rPr lang="en-GB" sz="3600" spc="-25" dirty="0"/>
              <a:t> </a:t>
            </a:r>
            <a:r>
              <a:rPr lang="en-GB" sz="3600" spc="-5" dirty="0"/>
              <a:t>Processes</a:t>
            </a:r>
          </a:p>
        </p:txBody>
      </p:sp>
      <p:graphicFrame>
        <p:nvGraphicFramePr>
          <p:cNvPr id="3" name="object 3">
            <a:extLst>
              <a:ext uri="{FF2B5EF4-FFF2-40B4-BE49-F238E27FC236}">
                <a16:creationId xmlns:a16="http://schemas.microsoft.com/office/drawing/2014/main" id="{7D3F3946-3836-1748-702E-38CFD6F0D4E8}"/>
              </a:ext>
            </a:extLst>
          </p:cNvPr>
          <p:cNvGraphicFramePr>
            <a:graphicFrameLocks noGrp="1"/>
          </p:cNvGraphicFramePr>
          <p:nvPr>
            <p:extLst>
              <p:ext uri="{D42A27DB-BD31-4B8C-83A1-F6EECF244321}">
                <p14:modId xmlns:p14="http://schemas.microsoft.com/office/powerpoint/2010/main" val="418980743"/>
              </p:ext>
            </p:extLst>
          </p:nvPr>
        </p:nvGraphicFramePr>
        <p:xfrm>
          <a:off x="0" y="1268760"/>
          <a:ext cx="9144000" cy="4892071"/>
        </p:xfrm>
        <a:graphic>
          <a:graphicData uri="http://schemas.openxmlformats.org/drawingml/2006/table">
            <a:tbl>
              <a:tblPr/>
              <a:tblGrid>
                <a:gridCol w="1835696">
                  <a:extLst>
                    <a:ext uri="{9D8B030D-6E8A-4147-A177-3AD203B41FA5}">
                      <a16:colId xmlns:a16="http://schemas.microsoft.com/office/drawing/2014/main" val="20000"/>
                    </a:ext>
                  </a:extLst>
                </a:gridCol>
                <a:gridCol w="7308304">
                  <a:extLst>
                    <a:ext uri="{9D8B030D-6E8A-4147-A177-3AD203B41FA5}">
                      <a16:colId xmlns:a16="http://schemas.microsoft.com/office/drawing/2014/main" val="20001"/>
                    </a:ext>
                  </a:extLst>
                </a:gridCol>
              </a:tblGrid>
              <a:tr h="753325">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l" defTabSz="914400" rtl="0" eaLnBrk="1" fontAlgn="base" latinLnBrk="0" hangingPunct="1">
                        <a:lnSpc>
                          <a:spcPct val="100000"/>
                        </a:lnSpc>
                        <a:spcBef>
                          <a:spcPts val="538"/>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Process Characteristic</a:t>
                      </a:r>
                      <a:endParaRPr kumimoji="0" lang="en-US" altLang="en-US" sz="18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0" marR="72000" marT="67945"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C"/>
                    </a:solidFill>
                  </a:tcPr>
                </a:tc>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l" defTabSz="914400" rtl="0" eaLnBrk="1" fontAlgn="base" latinLnBrk="0" hangingPunct="1">
                        <a:lnSpc>
                          <a:spcPct val="100000"/>
                        </a:lnSpc>
                        <a:spcBef>
                          <a:spcPts val="538"/>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 Description</a:t>
                      </a:r>
                      <a:endParaRPr kumimoji="0" lang="en-US" altLang="en-US" sz="18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0" marR="72000" marT="67945"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C"/>
                    </a:solidFill>
                  </a:tcPr>
                </a:tc>
                <a:extLst>
                  <a:ext uri="{0D108BD9-81ED-4DB2-BD59-A6C34878D82A}">
                    <a16:rowId xmlns:a16="http://schemas.microsoft.com/office/drawing/2014/main" val="10000"/>
                  </a:ext>
                </a:extLst>
              </a:tr>
              <a:tr h="974867">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l" defTabSz="914400" rtl="0" eaLnBrk="1" fontAlgn="base" latinLnBrk="0" hangingPunct="1">
                        <a:lnSpc>
                          <a:spcPts val="1638"/>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MT"/>
                          <a:ea typeface="Arial MT"/>
                          <a:cs typeface="Arial MT"/>
                        </a:rPr>
                        <a:t>Auditable</a:t>
                      </a:r>
                    </a:p>
                  </a:txBody>
                  <a:tcPr marL="0" marR="72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just" defTabSz="914400" rtl="0" eaLnBrk="1" fontAlgn="base" latinLnBrk="0" hangingPunct="1">
                        <a:lnSpc>
                          <a:spcPct val="100000"/>
                        </a:lnSpc>
                        <a:spcBef>
                          <a:spcPts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Arial MT"/>
                          <a:ea typeface="Arial MT"/>
                          <a:cs typeface="Arial MT"/>
                        </a:rPr>
                        <a:t>Understandable by people apart  from process participants, who can check that process  standards are being followed and make suggestions for  process improvement.</a:t>
                      </a:r>
                    </a:p>
                  </a:txBody>
                  <a:tcPr marL="0" marR="72000" marT="1905"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extLst>
                  <a:ext uri="{0D108BD9-81ED-4DB2-BD59-A6C34878D82A}">
                    <a16:rowId xmlns:a16="http://schemas.microsoft.com/office/drawing/2014/main" val="10001"/>
                  </a:ext>
                </a:extLst>
              </a:tr>
              <a:tr h="557530">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l" defTabSz="914400" rtl="0" eaLnBrk="1" fontAlgn="base" latinLnBrk="0" hangingPunct="1">
                        <a:lnSpc>
                          <a:spcPts val="1638"/>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MT"/>
                          <a:ea typeface="Arial MT"/>
                          <a:cs typeface="Arial MT"/>
                        </a:rPr>
                        <a:t>Diverse</a:t>
                      </a:r>
                    </a:p>
                  </a:txBody>
                  <a:tcPr marL="0" marR="72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l" defTabSz="914400" rtl="0" eaLnBrk="1" fontAlgn="base" latinLnBrk="0" hangingPunct="1">
                        <a:lnSpc>
                          <a:spcPct val="100000"/>
                        </a:lnSpc>
                        <a:spcBef>
                          <a:spcPts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Arial MT"/>
                          <a:ea typeface="Arial MT"/>
                          <a:cs typeface="Arial MT"/>
                        </a:rPr>
                        <a:t>Include redundant and diverse  verification and validation activities.</a:t>
                      </a:r>
                    </a:p>
                  </a:txBody>
                  <a:tcPr marL="45720" marR="72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0002"/>
                  </a:ext>
                </a:extLst>
              </a:tr>
              <a:tr h="1057286">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l" defTabSz="914400" rtl="0" eaLnBrk="1" fontAlgn="base" latinLnBrk="0" hangingPunct="1">
                        <a:lnSpc>
                          <a:spcPts val="1638"/>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MT"/>
                          <a:ea typeface="Arial MT"/>
                          <a:cs typeface="Arial MT"/>
                        </a:rPr>
                        <a:t>Documentable</a:t>
                      </a:r>
                    </a:p>
                  </a:txBody>
                  <a:tcPr marL="0" marR="72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just" defTabSz="914400" rtl="0" eaLnBrk="1" fontAlgn="base" latinLnBrk="0" hangingPunct="1">
                        <a:lnSpc>
                          <a:spcPct val="100000"/>
                        </a:lnSpc>
                        <a:spcBef>
                          <a:spcPts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Arial MT"/>
                          <a:ea typeface="Arial MT"/>
                          <a:cs typeface="Arial MT"/>
                        </a:rPr>
                        <a:t>A defined process model that  sets out the activities in the process and the  documentation that is to be produced during these  activities.</a:t>
                      </a:r>
                    </a:p>
                  </a:txBody>
                  <a:tcPr marL="0" marR="72000" marT="1905"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extLst>
                  <a:ext uri="{0D108BD9-81ED-4DB2-BD59-A6C34878D82A}">
                    <a16:rowId xmlns:a16="http://schemas.microsoft.com/office/drawing/2014/main" val="10003"/>
                  </a:ext>
                </a:extLst>
              </a:tr>
              <a:tr h="621458">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l" defTabSz="914400" rtl="0" eaLnBrk="1" fontAlgn="base" latinLnBrk="0" hangingPunct="1">
                        <a:lnSpc>
                          <a:spcPts val="165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MT"/>
                          <a:ea typeface="Arial MT"/>
                          <a:cs typeface="Arial MT"/>
                        </a:rPr>
                        <a:t>Robust</a:t>
                      </a:r>
                    </a:p>
                  </a:txBody>
                  <a:tcPr marL="0" marR="72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l" defTabSz="914400" rtl="0" eaLnBrk="1" fontAlgn="base" latinLnBrk="0" hangingPunct="1">
                        <a:lnSpc>
                          <a:spcPct val="100000"/>
                        </a:lnSpc>
                        <a:spcBef>
                          <a:spcPts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Arial MT"/>
                          <a:ea typeface="Arial MT"/>
                          <a:cs typeface="Arial MT"/>
                        </a:rPr>
                        <a:t>Able to recover from failures of  individual process activities.</a:t>
                      </a:r>
                    </a:p>
                  </a:txBody>
                  <a:tcPr marL="0" marR="72000" marT="254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0004"/>
                  </a:ext>
                </a:extLst>
              </a:tr>
              <a:tr h="814575">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l" defTabSz="914400" rtl="0" eaLnBrk="1" fontAlgn="base" latinLnBrk="0" hangingPunct="1">
                        <a:lnSpc>
                          <a:spcPts val="1650"/>
                        </a:lnSpc>
                        <a:spcBef>
                          <a:spcPct val="0"/>
                        </a:spcBef>
                        <a:spcAft>
                          <a:spcPct val="0"/>
                        </a:spcAft>
                        <a:buClrTx/>
                        <a:buSzTx/>
                        <a:buFontTx/>
                        <a:buNone/>
                        <a:tabLst/>
                      </a:pPr>
                      <a:r>
                        <a:rPr kumimoji="0" lang="en-US" altLang="en-US" sz="1800" b="1" i="0" u="none" strike="noStrike" cap="none" normalizeH="0" baseline="0" dirty="0" err="1">
                          <a:ln>
                            <a:noFill/>
                          </a:ln>
                          <a:solidFill>
                            <a:schemeClr val="tx1"/>
                          </a:solidFill>
                          <a:effectLst/>
                          <a:latin typeface="Arial MT"/>
                          <a:ea typeface="Arial MT"/>
                          <a:cs typeface="Arial MT"/>
                        </a:rPr>
                        <a:t>Standardised</a:t>
                      </a:r>
                      <a:endParaRPr kumimoji="0" lang="en-US" altLang="en-US" sz="1800" b="1" i="0" u="none" strike="noStrike" cap="none" normalizeH="0" baseline="0" dirty="0">
                        <a:ln>
                          <a:noFill/>
                        </a:ln>
                        <a:solidFill>
                          <a:schemeClr val="tx1"/>
                        </a:solidFill>
                        <a:effectLst/>
                        <a:latin typeface="Arial MT"/>
                        <a:ea typeface="Arial MT"/>
                        <a:cs typeface="Arial MT"/>
                      </a:endParaRPr>
                    </a:p>
                  </a:txBody>
                  <a:tcPr marL="0" marR="7200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tc>
                  <a:txBody>
                    <a:bodyPr/>
                    <a:lstStyle>
                      <a:lvl1pPr marL="73025">
                        <a:spcBef>
                          <a:spcPct val="20000"/>
                        </a:spcBef>
                        <a:defRPr sz="2600" i="1">
                          <a:solidFill>
                            <a:srgbClr val="002060"/>
                          </a:solidFill>
                          <a:latin typeface="Gill Sans"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charset="0"/>
                          <a:ea typeface="ＭＳ Ｐゴシック" panose="020B0600070205080204" pitchFamily="34" charset="-128"/>
                        </a:defRPr>
                      </a:lvl9pPr>
                    </a:lstStyle>
                    <a:p>
                      <a:pPr marL="73025" marR="0" lvl="0" indent="0" algn="just" defTabSz="914400" rtl="0" eaLnBrk="1" fontAlgn="base" latinLnBrk="0" hangingPunct="1">
                        <a:lnSpc>
                          <a:spcPct val="100000"/>
                        </a:lnSpc>
                        <a:spcBef>
                          <a:spcPts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Arial MT"/>
                          <a:ea typeface="Arial MT"/>
                          <a:cs typeface="Arial MT"/>
                        </a:rPr>
                        <a:t>A comprehensive set of software development  standards covering software production and  documentation should be available.</a:t>
                      </a:r>
                    </a:p>
                  </a:txBody>
                  <a:tcPr marL="0" marR="72000" marT="254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7E8"/>
                    </a:solidFill>
                  </a:tcPr>
                </a:tc>
                <a:extLst>
                  <a:ext uri="{0D108BD9-81ED-4DB2-BD59-A6C34878D82A}">
                    <a16:rowId xmlns:a16="http://schemas.microsoft.com/office/drawing/2014/main" val="10005"/>
                  </a:ext>
                </a:extLst>
              </a:tr>
            </a:tbl>
          </a:graphicData>
        </a:graphic>
      </p:graphicFrame>
      <p:sp>
        <p:nvSpPr>
          <p:cNvPr id="5" name="TextBox 4">
            <a:extLst>
              <a:ext uri="{FF2B5EF4-FFF2-40B4-BE49-F238E27FC236}">
                <a16:creationId xmlns:a16="http://schemas.microsoft.com/office/drawing/2014/main" id="{61320D4A-C5E8-0120-3DAD-F27DC57336A9}"/>
              </a:ext>
            </a:extLst>
          </p:cNvPr>
          <p:cNvSpPr txBox="1"/>
          <p:nvPr/>
        </p:nvSpPr>
        <p:spPr>
          <a:xfrm>
            <a:off x="3779912" y="6334881"/>
            <a:ext cx="4642756" cy="246221"/>
          </a:xfrm>
          <a:prstGeom prst="rect">
            <a:avLst/>
          </a:prstGeom>
          <a:noFill/>
        </p:spPr>
        <p:txBody>
          <a:bodyPr wrap="square">
            <a:spAutoFit/>
          </a:bodyPr>
          <a:lstStyle/>
          <a:p>
            <a:r>
              <a:rPr lang="en-GB" altLang="en-US" sz="1000" i="0" dirty="0">
                <a:latin typeface="Arial" panose="020B0604020202020204" pitchFamily="34" charset="0"/>
                <a:cs typeface="Arial" panose="020B0604020202020204" pitchFamily="34" charset="0"/>
              </a:rPr>
              <a:t>Sommerville, I. (2016)</a:t>
            </a:r>
            <a:endParaRPr lang="en-US" sz="1000" kern="1200" dirty="0">
              <a:solidFill>
                <a:schemeClr val="tx1"/>
              </a:solidFill>
              <a:latin typeface="Arial" panose="020B0604020202020204" pitchFamily="34" charset="0"/>
              <a:ea typeface="ＭＳ Ｐゴシック" panose="020B0600070205080204" pitchFamily="34" charset="-128"/>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D8BE9FD-941A-D517-6028-57AC262837E7}"/>
              </a:ext>
            </a:extLst>
          </p:cNvPr>
          <p:cNvSpPr txBox="1">
            <a:spLocks noGrp="1"/>
          </p:cNvSpPr>
          <p:nvPr>
            <p:ph type="title"/>
          </p:nvPr>
        </p:nvSpPr>
        <p:spPr>
          <a:xfrm>
            <a:off x="250130" y="380206"/>
            <a:ext cx="8283575" cy="690562"/>
          </a:xfrm>
        </p:spPr>
        <p:txBody>
          <a:bodyPr lIns="0" tIns="12700" rIns="0" bIns="0" rtlCol="0">
            <a:spAutoFit/>
          </a:bodyPr>
          <a:lstStyle/>
          <a:p>
            <a:pPr marL="12700">
              <a:spcBef>
                <a:spcPts val="100"/>
              </a:spcBef>
              <a:defRPr/>
            </a:pPr>
            <a:r>
              <a:rPr lang="en-GB" spc="-5" dirty="0"/>
              <a:t>Dependable Process</a:t>
            </a:r>
            <a:r>
              <a:rPr lang="en-GB" spc="-25" dirty="0"/>
              <a:t> </a:t>
            </a:r>
            <a:r>
              <a:rPr lang="en-GB" dirty="0"/>
              <a:t>Activities</a:t>
            </a:r>
          </a:p>
        </p:txBody>
      </p:sp>
      <p:sp>
        <p:nvSpPr>
          <p:cNvPr id="25606" name="object 3">
            <a:extLst>
              <a:ext uri="{FF2B5EF4-FFF2-40B4-BE49-F238E27FC236}">
                <a16:creationId xmlns:a16="http://schemas.microsoft.com/office/drawing/2014/main" id="{20AEBF49-D1D4-F5CA-FD1F-73DD9396FC7D}"/>
              </a:ext>
            </a:extLst>
          </p:cNvPr>
          <p:cNvSpPr txBox="1">
            <a:spLocks noChangeArrowheads="1"/>
          </p:cNvSpPr>
          <p:nvPr/>
        </p:nvSpPr>
        <p:spPr bwMode="auto">
          <a:xfrm>
            <a:off x="394592" y="1514077"/>
            <a:ext cx="7994650" cy="450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429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lgn="just">
              <a:spcBef>
                <a:spcPts val="100"/>
              </a:spcBef>
              <a:buFont typeface="Arial" panose="020B0604020202020204" pitchFamily="34" charset="0"/>
              <a:buChar char="•"/>
            </a:pPr>
            <a:r>
              <a:rPr lang="en-US" altLang="en-US" dirty="0">
                <a:solidFill>
                  <a:srgbClr val="46424D"/>
                </a:solidFill>
                <a:latin typeface="Arial MT"/>
                <a:ea typeface="Arial MT"/>
                <a:cs typeface="Arial MT"/>
              </a:rPr>
              <a:t>Requirements reviews to check that the requirements  are, as far as possible, complete and consistent.</a:t>
            </a:r>
            <a:endParaRPr lang="en-US" altLang="en-US" dirty="0">
              <a:latin typeface="Arial MT"/>
              <a:ea typeface="Arial MT"/>
              <a:cs typeface="Arial MT"/>
            </a:endParaRPr>
          </a:p>
          <a:p>
            <a:pPr algn="just">
              <a:spcBef>
                <a:spcPts val="1200"/>
              </a:spcBef>
              <a:buFont typeface="Arial" panose="020B0604020202020204" pitchFamily="34" charset="0"/>
              <a:buChar char="•"/>
            </a:pPr>
            <a:r>
              <a:rPr lang="en-US" altLang="en-US" dirty="0">
                <a:solidFill>
                  <a:srgbClr val="46424D"/>
                </a:solidFill>
                <a:latin typeface="Arial MT"/>
                <a:ea typeface="Arial MT"/>
                <a:cs typeface="Arial MT"/>
              </a:rPr>
              <a:t>Requirements management to ensure that changes to  the requirements are controlled and that the impact of  proposed requirements changes is understood.</a:t>
            </a:r>
            <a:endParaRPr lang="en-US" altLang="en-US" dirty="0">
              <a:latin typeface="Arial MT"/>
              <a:ea typeface="Arial MT"/>
              <a:cs typeface="Arial MT"/>
            </a:endParaRPr>
          </a:p>
          <a:p>
            <a:pPr>
              <a:spcBef>
                <a:spcPts val="1200"/>
              </a:spcBef>
              <a:buFont typeface="Arial" panose="020B0604020202020204" pitchFamily="34" charset="0"/>
              <a:buChar char="•"/>
            </a:pPr>
            <a:r>
              <a:rPr lang="en-US" altLang="en-US" dirty="0">
                <a:solidFill>
                  <a:srgbClr val="46424D"/>
                </a:solidFill>
                <a:latin typeface="Arial MT"/>
                <a:ea typeface="Arial MT"/>
                <a:cs typeface="Arial MT"/>
              </a:rPr>
              <a:t>Formal specification, where a mathematical model of the  software is created and analyzed.</a:t>
            </a:r>
            <a:endParaRPr lang="en-US" altLang="en-US" dirty="0">
              <a:latin typeface="Arial MT"/>
              <a:ea typeface="Arial MT"/>
              <a:cs typeface="Arial MT"/>
            </a:endParaRPr>
          </a:p>
          <a:p>
            <a:pPr>
              <a:spcBef>
                <a:spcPts val="1200"/>
              </a:spcBef>
              <a:buFont typeface="Arial" panose="020B0604020202020204" pitchFamily="34" charset="0"/>
              <a:buChar char="•"/>
            </a:pPr>
            <a:r>
              <a:rPr lang="en-US" altLang="en-US" dirty="0">
                <a:solidFill>
                  <a:srgbClr val="46424D"/>
                </a:solidFill>
                <a:latin typeface="Arial MT"/>
                <a:ea typeface="Arial MT"/>
                <a:cs typeface="Arial MT"/>
              </a:rPr>
              <a:t>System modeling, where the software design is explicitly  documented as a set of graphical models, and the links  between the requirements and these models are  documented.</a:t>
            </a:r>
            <a:endParaRPr lang="en-US" altLang="en-US" dirty="0">
              <a:latin typeface="Arial MT"/>
              <a:ea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236C982-B97D-D4B8-77A8-2A6AAFEE3575}"/>
              </a:ext>
            </a:extLst>
          </p:cNvPr>
          <p:cNvSpPr txBox="1">
            <a:spLocks noGrp="1"/>
          </p:cNvSpPr>
          <p:nvPr>
            <p:ph type="title"/>
          </p:nvPr>
        </p:nvSpPr>
        <p:spPr>
          <a:xfrm>
            <a:off x="369177" y="362744"/>
            <a:ext cx="8212138" cy="690562"/>
          </a:xfrm>
        </p:spPr>
        <p:txBody>
          <a:bodyPr lIns="0" tIns="12700" rIns="0" bIns="0" rtlCol="0">
            <a:spAutoFit/>
          </a:bodyPr>
          <a:lstStyle/>
          <a:p>
            <a:pPr marL="12700">
              <a:spcBef>
                <a:spcPts val="100"/>
              </a:spcBef>
              <a:defRPr/>
            </a:pPr>
            <a:r>
              <a:rPr lang="en-GB" spc="-5" dirty="0"/>
              <a:t>Dependable Process</a:t>
            </a:r>
            <a:r>
              <a:rPr lang="en-GB" spc="-25" dirty="0"/>
              <a:t> </a:t>
            </a:r>
            <a:r>
              <a:rPr lang="en-GB" dirty="0"/>
              <a:t>Activities</a:t>
            </a:r>
          </a:p>
        </p:txBody>
      </p:sp>
      <p:sp>
        <p:nvSpPr>
          <p:cNvPr id="26630" name="object 3">
            <a:extLst>
              <a:ext uri="{FF2B5EF4-FFF2-40B4-BE49-F238E27FC236}">
                <a16:creationId xmlns:a16="http://schemas.microsoft.com/office/drawing/2014/main" id="{FB03DD7D-CE6F-B199-83A4-F3E89B993452}"/>
              </a:ext>
            </a:extLst>
          </p:cNvPr>
          <p:cNvSpPr txBox="1">
            <a:spLocks noChangeArrowheads="1"/>
          </p:cNvSpPr>
          <p:nvPr/>
        </p:nvSpPr>
        <p:spPr bwMode="auto">
          <a:xfrm>
            <a:off x="536575" y="1625600"/>
            <a:ext cx="8037513" cy="4252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00"/>
              </a:spcBef>
              <a:buFont typeface="Arial" panose="020B0604020202020204" pitchFamily="34" charset="0"/>
              <a:buChar char="•"/>
            </a:pPr>
            <a:r>
              <a:rPr lang="en-US" altLang="en-US" dirty="0">
                <a:solidFill>
                  <a:srgbClr val="46424D"/>
                </a:solidFill>
                <a:latin typeface="Arial MT"/>
                <a:ea typeface="Arial MT"/>
                <a:cs typeface="Arial MT"/>
              </a:rPr>
              <a:t>Design and program inspections, where the different  descriptions of the system are inspected and checked by  different people.</a:t>
            </a:r>
            <a:endParaRPr lang="en-US" altLang="en-US" dirty="0">
              <a:latin typeface="Arial MT"/>
              <a:ea typeface="Arial MT"/>
              <a:cs typeface="Arial MT"/>
            </a:endParaRPr>
          </a:p>
          <a:p>
            <a:pPr>
              <a:spcBef>
                <a:spcPts val="1200"/>
              </a:spcBef>
              <a:buFont typeface="Arial" panose="020B0604020202020204" pitchFamily="34" charset="0"/>
              <a:buChar char="•"/>
            </a:pPr>
            <a:r>
              <a:rPr lang="en-US" altLang="en-US" dirty="0">
                <a:solidFill>
                  <a:srgbClr val="46424D"/>
                </a:solidFill>
                <a:latin typeface="Arial MT"/>
                <a:ea typeface="Arial MT"/>
                <a:cs typeface="Arial MT"/>
              </a:rPr>
              <a:t>Static analysis, where automated checks are carried out  on the source code of the program.</a:t>
            </a:r>
            <a:endParaRPr lang="en-US" altLang="en-US" dirty="0">
              <a:latin typeface="Arial MT"/>
              <a:ea typeface="Arial MT"/>
              <a:cs typeface="Arial MT"/>
            </a:endParaRPr>
          </a:p>
          <a:p>
            <a:pPr>
              <a:spcBef>
                <a:spcPts val="1200"/>
              </a:spcBef>
              <a:buFont typeface="Arial" panose="020B0604020202020204" pitchFamily="34" charset="0"/>
              <a:buChar char="•"/>
            </a:pPr>
            <a:r>
              <a:rPr lang="en-US" altLang="en-US" dirty="0">
                <a:solidFill>
                  <a:srgbClr val="46424D"/>
                </a:solidFill>
                <a:latin typeface="Arial MT"/>
                <a:ea typeface="Arial MT"/>
                <a:cs typeface="Arial MT"/>
              </a:rPr>
              <a:t>Test planning and management, where a comprehensive  set of system tests is designed.</a:t>
            </a:r>
            <a:endParaRPr lang="en-US" altLang="en-US" dirty="0">
              <a:latin typeface="Arial MT"/>
              <a:ea typeface="Arial MT"/>
              <a:cs typeface="Arial MT"/>
            </a:endParaRPr>
          </a:p>
          <a:p>
            <a:pPr marL="812800" lvl="1" indent="-342900">
              <a:spcBef>
                <a:spcPts val="900"/>
              </a:spcBef>
              <a:buFont typeface="Arial" panose="020B0604020202020204" pitchFamily="34" charset="0"/>
              <a:buChar char="•"/>
            </a:pPr>
            <a:r>
              <a:rPr lang="en-US" altLang="en-US" sz="2000" dirty="0">
                <a:solidFill>
                  <a:srgbClr val="46424D"/>
                </a:solidFill>
                <a:latin typeface="Arial MT"/>
                <a:ea typeface="Arial MT"/>
                <a:cs typeface="Arial MT"/>
              </a:rPr>
              <a:t>The testing process has to be carefully managed to demonstrate  that these tests provide coverage of the system requirements  and have been correctly applied in the testing process.</a:t>
            </a:r>
            <a:endParaRPr lang="en-US" altLang="en-US" sz="2000" dirty="0">
              <a:latin typeface="Arial MT"/>
              <a:ea typeface="Arial MT"/>
              <a:cs typeface="Arial M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object 2">
            <a:extLst>
              <a:ext uri="{FF2B5EF4-FFF2-40B4-BE49-F238E27FC236}">
                <a16:creationId xmlns:a16="http://schemas.microsoft.com/office/drawing/2014/main" id="{FC6F5788-DDC5-1AF5-DFB5-DC8F33877EC8}"/>
              </a:ext>
            </a:extLst>
          </p:cNvPr>
          <p:cNvSpPr txBox="1">
            <a:spLocks noChangeArrowheads="1"/>
          </p:cNvSpPr>
          <p:nvPr/>
        </p:nvSpPr>
        <p:spPr bwMode="auto">
          <a:xfrm>
            <a:off x="471779" y="1628800"/>
            <a:ext cx="8013700" cy="3275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55600" indent="-342900">
              <a:spcBef>
                <a:spcPts val="100"/>
              </a:spcBef>
              <a:buFont typeface="Arial" panose="020B0604020202020204" pitchFamily="34" charset="0"/>
              <a:buChar char="•"/>
            </a:pPr>
            <a:r>
              <a:rPr lang="en-US" altLang="en-US" dirty="0">
                <a:solidFill>
                  <a:srgbClr val="46424D"/>
                </a:solidFill>
                <a:latin typeface="Arial MT"/>
                <a:ea typeface="Arial MT"/>
                <a:cs typeface="Arial MT"/>
              </a:rPr>
              <a:t>Dependable software often requires certification so both  process and product documentation must be produced.</a:t>
            </a:r>
            <a:endParaRPr lang="en-US" altLang="en-US" dirty="0">
              <a:latin typeface="Arial MT"/>
              <a:ea typeface="Arial MT"/>
              <a:cs typeface="Arial MT"/>
            </a:endParaRPr>
          </a:p>
          <a:p>
            <a:pPr marL="355600" indent="-342900">
              <a:spcBef>
                <a:spcPts val="1200"/>
              </a:spcBef>
              <a:buFont typeface="Arial" panose="020B0604020202020204" pitchFamily="34" charset="0"/>
              <a:buChar char="•"/>
            </a:pPr>
            <a:r>
              <a:rPr lang="en-US" altLang="en-US" dirty="0">
                <a:solidFill>
                  <a:srgbClr val="46424D"/>
                </a:solidFill>
                <a:latin typeface="Arial MT"/>
                <a:ea typeface="Arial MT"/>
                <a:cs typeface="Arial MT"/>
              </a:rPr>
              <a:t>Up-front requirements analysis is also essential to  discover requirements and requirements conflicts that  may compromise the safety and security of the system.</a:t>
            </a:r>
            <a:endParaRPr lang="en-US" altLang="en-US" dirty="0">
              <a:latin typeface="Arial MT"/>
              <a:ea typeface="Arial MT"/>
              <a:cs typeface="Arial MT"/>
            </a:endParaRPr>
          </a:p>
          <a:p>
            <a:pPr marL="355600" indent="-342900">
              <a:spcBef>
                <a:spcPts val="1200"/>
              </a:spcBef>
              <a:buFont typeface="Arial" panose="020B0604020202020204" pitchFamily="34" charset="0"/>
              <a:buChar char="•"/>
            </a:pPr>
            <a:r>
              <a:rPr lang="en-US" altLang="en-US" dirty="0">
                <a:solidFill>
                  <a:srgbClr val="46424D"/>
                </a:solidFill>
                <a:latin typeface="Arial MT"/>
                <a:ea typeface="Arial MT"/>
                <a:cs typeface="Arial MT"/>
              </a:rPr>
              <a:t>These conflict with the general approach in agile  development of co-development of the requirements and  the system and </a:t>
            </a:r>
            <a:r>
              <a:rPr lang="en-US" altLang="en-US" dirty="0" err="1">
                <a:solidFill>
                  <a:srgbClr val="46424D"/>
                </a:solidFill>
                <a:latin typeface="Arial MT"/>
                <a:ea typeface="Arial MT"/>
                <a:cs typeface="Arial MT"/>
              </a:rPr>
              <a:t>minimising</a:t>
            </a:r>
            <a:r>
              <a:rPr lang="en-US" altLang="en-US" dirty="0">
                <a:solidFill>
                  <a:srgbClr val="46424D"/>
                </a:solidFill>
                <a:latin typeface="Arial MT"/>
                <a:ea typeface="Arial MT"/>
                <a:cs typeface="Arial MT"/>
              </a:rPr>
              <a:t> documentation.</a:t>
            </a:r>
            <a:endParaRPr lang="en-US" altLang="en-US" dirty="0">
              <a:latin typeface="Arial MT"/>
              <a:ea typeface="Arial MT"/>
              <a:cs typeface="Arial MT"/>
            </a:endParaRPr>
          </a:p>
        </p:txBody>
      </p:sp>
      <p:sp>
        <p:nvSpPr>
          <p:cNvPr id="2" name="object 2">
            <a:extLst>
              <a:ext uri="{FF2B5EF4-FFF2-40B4-BE49-F238E27FC236}">
                <a16:creationId xmlns:a16="http://schemas.microsoft.com/office/drawing/2014/main" id="{434F01CD-A3AE-95E7-0423-FC4C0CD4ACDE}"/>
              </a:ext>
            </a:extLst>
          </p:cNvPr>
          <p:cNvSpPr txBox="1">
            <a:spLocks/>
          </p:cNvSpPr>
          <p:nvPr/>
        </p:nvSpPr>
        <p:spPr>
          <a:xfrm>
            <a:off x="180973" y="446865"/>
            <a:ext cx="8595311" cy="689932"/>
          </a:xfrm>
          <a:prstGeom prst="rect">
            <a:avLst/>
          </a:prstGeom>
        </p:spPr>
        <p:txBody>
          <a:bodyPr wrap="square" lIns="0" tIns="12700" rIns="0" bIns="0" rtlCol="0">
            <a:spAutoFit/>
          </a:bodyPr>
          <a:lst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a:lstStyle>
          <a:p>
            <a:pPr>
              <a:spcBef>
                <a:spcPts val="100"/>
              </a:spcBef>
            </a:pPr>
            <a:r>
              <a:rPr lang="en-US" altLang="en-US" sz="4400" dirty="0">
                <a:solidFill>
                  <a:schemeClr val="bg1"/>
                </a:solidFill>
                <a:cs typeface="Arial" panose="020B0604020202020204" pitchFamily="34" charset="0"/>
              </a:rPr>
              <a:t>Dependable Processes And Agility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15F3AD9-C52B-09EB-D640-25460704CE6B}"/>
              </a:ext>
            </a:extLst>
          </p:cNvPr>
          <p:cNvSpPr txBox="1">
            <a:spLocks noGrp="1"/>
          </p:cNvSpPr>
          <p:nvPr>
            <p:ph type="title"/>
          </p:nvPr>
        </p:nvSpPr>
        <p:spPr>
          <a:xfrm>
            <a:off x="236538" y="398138"/>
            <a:ext cx="8609012" cy="689932"/>
          </a:xfrm>
        </p:spPr>
        <p:txBody>
          <a:bodyPr lIns="0" tIns="12700" rIns="0" bIns="0" rtlCol="0">
            <a:spAutoFit/>
          </a:bodyPr>
          <a:lstStyle/>
          <a:p>
            <a:pPr marL="12700">
              <a:spcBef>
                <a:spcPts val="100"/>
              </a:spcBef>
              <a:defRPr/>
            </a:pPr>
            <a:r>
              <a:rPr lang="en-GB" spc="-5" dirty="0"/>
              <a:t>Dependable Processes </a:t>
            </a:r>
            <a:r>
              <a:rPr lang="en-GB" dirty="0"/>
              <a:t>And</a:t>
            </a:r>
            <a:r>
              <a:rPr lang="en-GB" spc="-25" dirty="0"/>
              <a:t> </a:t>
            </a:r>
            <a:r>
              <a:rPr lang="en-GB" dirty="0"/>
              <a:t>Agility</a:t>
            </a:r>
          </a:p>
        </p:txBody>
      </p:sp>
      <p:sp>
        <p:nvSpPr>
          <p:cNvPr id="28678" name="object 3">
            <a:extLst>
              <a:ext uri="{FF2B5EF4-FFF2-40B4-BE49-F238E27FC236}">
                <a16:creationId xmlns:a16="http://schemas.microsoft.com/office/drawing/2014/main" id="{A6144050-D30A-EC92-5916-E81C2514EBD1}"/>
              </a:ext>
            </a:extLst>
          </p:cNvPr>
          <p:cNvSpPr txBox="1">
            <a:spLocks noChangeArrowheads="1"/>
          </p:cNvSpPr>
          <p:nvPr/>
        </p:nvSpPr>
        <p:spPr bwMode="auto">
          <a:xfrm>
            <a:off x="536574" y="1625600"/>
            <a:ext cx="8211889" cy="362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429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00"/>
              </a:spcBef>
              <a:buFont typeface="Arial" panose="020B0604020202020204" pitchFamily="34" charset="0"/>
              <a:buChar char="•"/>
            </a:pPr>
            <a:r>
              <a:rPr lang="en-US" altLang="en-US" dirty="0">
                <a:solidFill>
                  <a:srgbClr val="46424D"/>
                </a:solidFill>
                <a:latin typeface="Arial MT"/>
                <a:ea typeface="Arial MT"/>
                <a:cs typeface="Arial MT"/>
              </a:rPr>
              <a:t>An agile process may be defined that incorporates  techniques such as iterative development, test-first  development and user involvement in the development  team.</a:t>
            </a:r>
            <a:endParaRPr lang="en-US" altLang="en-US" dirty="0">
              <a:latin typeface="Arial MT"/>
              <a:ea typeface="Arial MT"/>
              <a:cs typeface="Arial MT"/>
            </a:endParaRPr>
          </a:p>
          <a:p>
            <a:pPr>
              <a:spcBef>
                <a:spcPts val="1200"/>
              </a:spcBef>
              <a:buFont typeface="Arial" panose="020B0604020202020204" pitchFamily="34" charset="0"/>
              <a:buChar char="•"/>
            </a:pPr>
            <a:r>
              <a:rPr lang="en-US" altLang="en-US" dirty="0">
                <a:solidFill>
                  <a:srgbClr val="46424D"/>
                </a:solidFill>
                <a:latin typeface="Arial MT"/>
                <a:ea typeface="Arial MT"/>
                <a:cs typeface="Arial MT"/>
              </a:rPr>
              <a:t>So long as the team follows that process and documents their actions, agile methods can be used.</a:t>
            </a:r>
            <a:endParaRPr lang="en-US" altLang="en-US" dirty="0">
              <a:latin typeface="Arial MT"/>
              <a:ea typeface="Arial MT"/>
              <a:cs typeface="Arial MT"/>
            </a:endParaRPr>
          </a:p>
          <a:p>
            <a:pPr>
              <a:spcBef>
                <a:spcPts val="1200"/>
              </a:spcBef>
              <a:buFont typeface="Arial" panose="020B0604020202020204" pitchFamily="34" charset="0"/>
              <a:buChar char="•"/>
            </a:pPr>
            <a:r>
              <a:rPr lang="en-US" altLang="en-US" dirty="0">
                <a:solidFill>
                  <a:srgbClr val="46424D"/>
                </a:solidFill>
                <a:latin typeface="Arial MT"/>
                <a:ea typeface="Arial MT"/>
                <a:cs typeface="Arial MT"/>
              </a:rPr>
              <a:t>However, additional documentation and planning is  essential so ‘pure agile’ is impractical for dependable  systems engineering.</a:t>
            </a:r>
            <a:endParaRPr lang="en-US" altLang="en-US" dirty="0">
              <a:latin typeface="Arial MT"/>
              <a:ea typeface="Arial MT"/>
              <a:cs typeface="Arial M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D57C-7A9E-D4E0-DC60-0AE682060649}"/>
              </a:ext>
            </a:extLst>
          </p:cNvPr>
          <p:cNvSpPr>
            <a:spLocks noGrp="1"/>
          </p:cNvSpPr>
          <p:nvPr>
            <p:ph type="title"/>
          </p:nvPr>
        </p:nvSpPr>
        <p:spPr/>
        <p:txBody>
          <a:bodyPr/>
          <a:lstStyle/>
          <a:p>
            <a:r>
              <a:rPr lang="en-GB" dirty="0"/>
              <a:t>Safety Critical Systems</a:t>
            </a:r>
          </a:p>
        </p:txBody>
      </p:sp>
      <p:sp>
        <p:nvSpPr>
          <p:cNvPr id="3" name="Content Placeholder 2">
            <a:extLst>
              <a:ext uri="{FF2B5EF4-FFF2-40B4-BE49-F238E27FC236}">
                <a16:creationId xmlns:a16="http://schemas.microsoft.com/office/drawing/2014/main" id="{095E936F-C27E-355D-9C1D-97C8D84E1A41}"/>
              </a:ext>
            </a:extLst>
          </p:cNvPr>
          <p:cNvSpPr>
            <a:spLocks noGrp="1"/>
          </p:cNvSpPr>
          <p:nvPr>
            <p:ph idx="1"/>
          </p:nvPr>
        </p:nvSpPr>
        <p:spPr>
          <a:xfrm>
            <a:off x="107950" y="1412777"/>
            <a:ext cx="8856663" cy="4753074"/>
          </a:xfrm>
        </p:spPr>
        <p:txBody>
          <a:bodyPr/>
          <a:lstStyle/>
          <a:p>
            <a:pPr marL="457200" indent="-457200">
              <a:buFont typeface="Arial" panose="020B0604020202020204" pitchFamily="34" charset="0"/>
              <a:buChar char="•"/>
            </a:pPr>
            <a:r>
              <a:rPr lang="en-GB" sz="2000" i="0" kern="100" dirty="0">
                <a:effectLst/>
                <a:latin typeface="Arial" panose="020B0604020202020204" pitchFamily="34" charset="0"/>
                <a:ea typeface="Calibri" panose="020F0502020204030204" pitchFamily="34" charset="0"/>
                <a:cs typeface="Arial" panose="020B0604020202020204" pitchFamily="34" charset="0"/>
              </a:rPr>
              <a:t>Safety-critical systems are those systems whose failure or malfunction could result in significant harm to people, property, or the environment.</a:t>
            </a:r>
          </a:p>
          <a:p>
            <a:pPr marL="457200" indent="-457200">
              <a:buFont typeface="Arial" panose="020B0604020202020204" pitchFamily="34" charset="0"/>
              <a:buChar char="•"/>
            </a:pPr>
            <a:r>
              <a:rPr lang="en-GB" sz="2000" i="0" kern="100" dirty="0">
                <a:effectLst/>
                <a:latin typeface="Arial" panose="020B0604020202020204" pitchFamily="34" charset="0"/>
                <a:ea typeface="Calibri" panose="020F0502020204030204" pitchFamily="34" charset="0"/>
                <a:cs typeface="Arial" panose="020B0604020202020204" pitchFamily="34" charset="0"/>
              </a:rPr>
              <a:t>These systems are designed, operated, and maintained with a focus on ensuring their </a:t>
            </a:r>
          </a:p>
          <a:p>
            <a:pPr marL="901700" lvl="1" indent="-457200">
              <a:buFont typeface="Arial" panose="020B0604020202020204" pitchFamily="34" charset="0"/>
              <a:buChar char="•"/>
            </a:pPr>
            <a:r>
              <a:rPr lang="en-GB" sz="1800" i="0" kern="100" dirty="0">
                <a:effectLst/>
                <a:latin typeface="Arial" panose="020B0604020202020204" pitchFamily="34" charset="0"/>
                <a:ea typeface="Calibri" panose="020F0502020204030204" pitchFamily="34" charset="0"/>
                <a:cs typeface="Arial" panose="020B0604020202020204" pitchFamily="34" charset="0"/>
              </a:rPr>
              <a:t>Reliability</a:t>
            </a:r>
          </a:p>
          <a:p>
            <a:pPr marL="901700" lvl="1" indent="-457200">
              <a:buFont typeface="Arial" panose="020B0604020202020204" pitchFamily="34" charset="0"/>
              <a:buChar char="•"/>
            </a:pPr>
            <a:r>
              <a:rPr lang="en-GB" sz="1800" i="0" kern="100" dirty="0">
                <a:effectLst/>
                <a:latin typeface="Arial" panose="020B0604020202020204" pitchFamily="34" charset="0"/>
                <a:ea typeface="Calibri" panose="020F0502020204030204" pitchFamily="34" charset="0"/>
                <a:cs typeface="Arial" panose="020B0604020202020204" pitchFamily="34" charset="0"/>
              </a:rPr>
              <a:t>Availability</a:t>
            </a:r>
          </a:p>
          <a:p>
            <a:pPr marL="901700" lvl="1" indent="-457200">
              <a:buFont typeface="Arial" panose="020B0604020202020204" pitchFamily="34" charset="0"/>
              <a:buChar char="•"/>
            </a:pPr>
            <a:r>
              <a:rPr lang="en-GB" sz="1800" i="0" kern="100" dirty="0">
                <a:effectLst/>
                <a:latin typeface="Arial" panose="020B0604020202020204" pitchFamily="34" charset="0"/>
                <a:ea typeface="Calibri" panose="020F0502020204030204" pitchFamily="34" charset="0"/>
                <a:cs typeface="Arial" panose="020B0604020202020204" pitchFamily="34" charset="0"/>
              </a:rPr>
              <a:t>safety. </a:t>
            </a:r>
          </a:p>
          <a:p>
            <a:pPr marL="457200" indent="-457200">
              <a:buFont typeface="Arial" panose="020B0604020202020204" pitchFamily="34" charset="0"/>
              <a:buChar char="•"/>
            </a:pPr>
            <a:r>
              <a:rPr lang="en-GB" sz="2000" i="0" kern="100" dirty="0">
                <a:effectLst/>
                <a:latin typeface="Arial" panose="020B0604020202020204" pitchFamily="34" charset="0"/>
                <a:ea typeface="Calibri" panose="020F0502020204030204" pitchFamily="34" charset="0"/>
                <a:cs typeface="Arial" panose="020B0604020202020204" pitchFamily="34" charset="0"/>
              </a:rPr>
              <a:t>Examples of safety-critical systems include:</a:t>
            </a:r>
          </a:p>
          <a:p>
            <a:pPr marL="901700" lvl="1" indent="-457200">
              <a:buFont typeface="Arial" panose="020B0604020202020204" pitchFamily="34" charset="0"/>
              <a:buChar char="•"/>
            </a:pPr>
            <a:r>
              <a:rPr lang="en-GB" sz="1800" kern="100" dirty="0">
                <a:latin typeface="Arial" panose="020B0604020202020204" pitchFamily="34" charset="0"/>
                <a:ea typeface="Calibri" panose="020F0502020204030204" pitchFamily="34" charset="0"/>
                <a:cs typeface="Arial" panose="020B0604020202020204" pitchFamily="34" charset="0"/>
              </a:rPr>
              <a:t> </a:t>
            </a:r>
            <a:r>
              <a:rPr lang="en-GB" sz="1800" dirty="0">
                <a:effectLst/>
                <a:latin typeface="Arial" panose="020B0604020202020204" pitchFamily="34" charset="0"/>
                <a:ea typeface="Calibri" panose="020F0502020204030204" pitchFamily="34" charset="0"/>
                <a:cs typeface="Arial" panose="020B0604020202020204" pitchFamily="34" charset="0"/>
              </a:rPr>
              <a:t>Transportation systems</a:t>
            </a:r>
            <a:endParaRPr lang="en-GB" sz="1800" kern="100" dirty="0">
              <a:latin typeface="Arial" panose="020B0604020202020204" pitchFamily="34" charset="0"/>
              <a:ea typeface="Calibri" panose="020F0502020204030204" pitchFamily="34" charset="0"/>
              <a:cs typeface="Arial" panose="020B0604020202020204" pitchFamily="34" charset="0"/>
            </a:endParaRPr>
          </a:p>
          <a:p>
            <a:pPr marL="901700" lvl="1" indent="-457200">
              <a:buFont typeface="Arial" panose="020B0604020202020204" pitchFamily="34" charset="0"/>
              <a:buChar char="•"/>
            </a:pPr>
            <a:r>
              <a:rPr lang="en-GB" sz="1800" i="0" kern="100" dirty="0">
                <a:effectLst/>
                <a:latin typeface="Arial" panose="020B0604020202020204" pitchFamily="34" charset="0"/>
                <a:ea typeface="Calibri" panose="020F0502020204030204" pitchFamily="34" charset="0"/>
                <a:cs typeface="Arial" panose="020B0604020202020204" pitchFamily="34" charset="0"/>
              </a:rPr>
              <a:t> </a:t>
            </a:r>
            <a:r>
              <a:rPr lang="en-GB" sz="1800" dirty="0">
                <a:effectLst/>
                <a:latin typeface="Arial" panose="020B0604020202020204" pitchFamily="34" charset="0"/>
                <a:ea typeface="Calibri" panose="020F0502020204030204" pitchFamily="34" charset="0"/>
                <a:cs typeface="Arial" panose="020B0604020202020204" pitchFamily="34" charset="0"/>
              </a:rPr>
              <a:t>Medical devices</a:t>
            </a: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a:p>
            <a:pPr marL="901700" lvl="1" indent="-457200">
              <a:buFont typeface="Arial" panose="020B0604020202020204" pitchFamily="34" charset="0"/>
              <a:buChar char="•"/>
            </a:pPr>
            <a:r>
              <a:rPr lang="en-GB" sz="1800" i="0" kern="100" dirty="0">
                <a:latin typeface="Arial" panose="020B0604020202020204" pitchFamily="34" charset="0"/>
                <a:ea typeface="Calibri" panose="020F0502020204030204" pitchFamily="34" charset="0"/>
                <a:cs typeface="Arial" panose="020B0604020202020204" pitchFamily="34" charset="0"/>
              </a:rPr>
              <a:t> </a:t>
            </a:r>
            <a:r>
              <a:rPr lang="en-GB" sz="1800" dirty="0">
                <a:effectLst/>
                <a:latin typeface="Arial" panose="020B0604020202020204" pitchFamily="34" charset="0"/>
                <a:ea typeface="Calibri" panose="020F0502020204030204" pitchFamily="34" charset="0"/>
                <a:cs typeface="Arial" panose="020B0604020202020204" pitchFamily="34" charset="0"/>
              </a:rPr>
              <a:t>Nuclear power plants</a:t>
            </a:r>
            <a:endParaRPr lang="en-GB" sz="1800" kern="100" dirty="0">
              <a:latin typeface="Arial" panose="020B0604020202020204" pitchFamily="34" charset="0"/>
              <a:ea typeface="Calibri" panose="020F0502020204030204" pitchFamily="34" charset="0"/>
              <a:cs typeface="Arial" panose="020B0604020202020204" pitchFamily="34" charset="0"/>
            </a:endParaRPr>
          </a:p>
          <a:p>
            <a:pPr marL="901700" lvl="1" indent="-457200">
              <a:buFont typeface="Arial" panose="020B0604020202020204" pitchFamily="34" charset="0"/>
              <a:buChar char="•"/>
            </a:pPr>
            <a:r>
              <a:rPr lang="en-GB" sz="1800" i="0" kern="100" dirty="0">
                <a:effectLst/>
                <a:latin typeface="Arial" panose="020B0604020202020204" pitchFamily="34" charset="0"/>
                <a:ea typeface="Calibri" panose="020F0502020204030204" pitchFamily="34" charset="0"/>
                <a:cs typeface="Arial" panose="020B0604020202020204" pitchFamily="34" charset="0"/>
              </a:rPr>
              <a:t> </a:t>
            </a:r>
            <a:r>
              <a:rPr lang="en-GB" sz="1800" dirty="0">
                <a:effectLst/>
                <a:latin typeface="Arial" panose="020B0604020202020204" pitchFamily="34" charset="0"/>
                <a:ea typeface="Calibri" panose="020F0502020204030204" pitchFamily="34" charset="0"/>
                <a:cs typeface="Arial" panose="020B0604020202020204" pitchFamily="34" charset="0"/>
              </a:rPr>
              <a:t>Industrial control systems</a:t>
            </a: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a:p>
            <a:pPr marL="901700" lvl="1" indent="-457200">
              <a:buFont typeface="Arial" panose="020B0604020202020204" pitchFamily="34" charset="0"/>
              <a:buChar char="•"/>
            </a:pPr>
            <a:r>
              <a:rPr lang="en-GB" sz="1800" i="0" kern="100" dirty="0">
                <a:latin typeface="Arial" panose="020B0604020202020204" pitchFamily="34" charset="0"/>
                <a:ea typeface="Calibri" panose="020F0502020204030204" pitchFamily="34" charset="0"/>
                <a:cs typeface="Arial" panose="020B0604020202020204" pitchFamily="34" charset="0"/>
              </a:rPr>
              <a:t> </a:t>
            </a:r>
            <a:r>
              <a:rPr lang="en-GB" sz="1800" dirty="0">
                <a:effectLst/>
                <a:latin typeface="Arial" panose="020B0604020202020204" pitchFamily="34" charset="0"/>
                <a:ea typeface="Calibri" panose="020F0502020204030204" pitchFamily="34" charset="0"/>
                <a:cs typeface="Arial" panose="020B0604020202020204" pitchFamily="34" charset="0"/>
              </a:rPr>
              <a:t>Aerospace systems</a:t>
            </a:r>
            <a:endParaRPr lang="en-GB" sz="1800" kern="100" dirty="0">
              <a:latin typeface="Arial" panose="020B0604020202020204" pitchFamily="34" charset="0"/>
              <a:ea typeface="Calibri" panose="020F0502020204030204" pitchFamily="34" charset="0"/>
              <a:cs typeface="Arial" panose="020B0604020202020204" pitchFamily="34" charset="0"/>
            </a:endParaRPr>
          </a:p>
          <a:p>
            <a:pPr marL="901700" lvl="1" indent="-457200">
              <a:buFont typeface="Arial" panose="020B0604020202020204" pitchFamily="34" charset="0"/>
              <a:buChar char="•"/>
            </a:pPr>
            <a:r>
              <a:rPr lang="en-GB" sz="1800" i="0" kern="100" dirty="0">
                <a:effectLst/>
                <a:latin typeface="Arial" panose="020B0604020202020204" pitchFamily="34" charset="0"/>
                <a:ea typeface="Calibri" panose="020F0502020204030204" pitchFamily="34" charset="0"/>
                <a:cs typeface="Arial" panose="020B0604020202020204" pitchFamily="34" charset="0"/>
              </a:rPr>
              <a:t> </a:t>
            </a:r>
            <a:r>
              <a:rPr lang="en-GB" sz="1800" dirty="0">
                <a:effectLst/>
                <a:latin typeface="Arial" panose="020B0604020202020204" pitchFamily="34" charset="0"/>
                <a:ea typeface="Calibri" panose="020F0502020204030204" pitchFamily="34" charset="0"/>
                <a:cs typeface="Arial" panose="020B0604020202020204" pitchFamily="34" charset="0"/>
              </a:rPr>
              <a:t>Defence systems</a:t>
            </a:r>
            <a:endParaRPr lang="en-GB" sz="1800" i="0" kern="100" dirty="0">
              <a:effectLst/>
              <a:latin typeface="Arial" panose="020B0604020202020204" pitchFamily="34" charset="0"/>
              <a:ea typeface="Calibri" panose="020F0502020204030204" pitchFamily="34" charset="0"/>
              <a:cs typeface="Arial" panose="020B0604020202020204" pitchFamily="34" charset="0"/>
            </a:endParaRPr>
          </a:p>
          <a:p>
            <a:pPr marL="457200" indent="-457200">
              <a:buFont typeface="Arial" panose="020B0604020202020204" pitchFamily="34" charset="0"/>
              <a:buChar char="•"/>
            </a:pPr>
            <a:endParaRPr lang="en-GB" sz="2000" dirty="0"/>
          </a:p>
        </p:txBody>
      </p:sp>
    </p:spTree>
    <p:extLst>
      <p:ext uri="{BB962C8B-B14F-4D97-AF65-F5344CB8AC3E}">
        <p14:creationId xmlns:p14="http://schemas.microsoft.com/office/powerpoint/2010/main" val="3651377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80B9-E809-E888-9310-1E6209F10FB0}"/>
              </a:ext>
            </a:extLst>
          </p:cNvPr>
          <p:cNvSpPr>
            <a:spLocks noGrp="1"/>
          </p:cNvSpPr>
          <p:nvPr>
            <p:ph type="title"/>
          </p:nvPr>
        </p:nvSpPr>
        <p:spPr/>
        <p:txBody>
          <a:bodyPr/>
          <a:lstStyle/>
          <a:p>
            <a:r>
              <a:rPr lang="en-GB" dirty="0"/>
              <a:t>Developing Safety Critical Systems</a:t>
            </a:r>
          </a:p>
        </p:txBody>
      </p:sp>
      <p:sp>
        <p:nvSpPr>
          <p:cNvPr id="3" name="Content Placeholder 2">
            <a:extLst>
              <a:ext uri="{FF2B5EF4-FFF2-40B4-BE49-F238E27FC236}">
                <a16:creationId xmlns:a16="http://schemas.microsoft.com/office/drawing/2014/main" id="{CA7CF232-B5F0-FC37-E645-5D6D5C1DF69D}"/>
              </a:ext>
            </a:extLst>
          </p:cNvPr>
          <p:cNvSpPr>
            <a:spLocks noGrp="1"/>
          </p:cNvSpPr>
          <p:nvPr>
            <p:ph idx="1"/>
          </p:nvPr>
        </p:nvSpPr>
        <p:spPr>
          <a:xfrm>
            <a:off x="107950" y="1412777"/>
            <a:ext cx="8856663" cy="4753074"/>
          </a:xfrm>
        </p:spPr>
        <p:txBody>
          <a:bodyPr/>
          <a:lstStyle/>
          <a:p>
            <a:pPr marL="342900" indent="-342900">
              <a:buFont typeface="Arial" panose="020B0604020202020204" pitchFamily="34" charset="0"/>
              <a:buChar char="•"/>
            </a:pPr>
            <a:r>
              <a:rPr lang="en-GB" sz="2000" i="0" dirty="0">
                <a:latin typeface="Arial" panose="020B0604020202020204" pitchFamily="34" charset="0"/>
                <a:cs typeface="Arial" panose="020B0604020202020204" pitchFamily="34" charset="0"/>
              </a:rPr>
              <a:t> </a:t>
            </a:r>
            <a:r>
              <a:rPr lang="en-GB" sz="2000" i="0" kern="100" dirty="0">
                <a:effectLst/>
                <a:latin typeface="Arial" panose="020B0604020202020204" pitchFamily="34" charset="0"/>
                <a:ea typeface="Calibri" panose="020F0502020204030204" pitchFamily="34" charset="0"/>
                <a:cs typeface="Arial" panose="020B0604020202020204" pitchFamily="34" charset="0"/>
              </a:rPr>
              <a:t>Developing safety-critical systems involves careful consideration of various factors to ensure their reliability, robustness, and safety. </a:t>
            </a:r>
          </a:p>
          <a:p>
            <a:pPr marL="342900" indent="-342900">
              <a:buFont typeface="Arial" panose="020B0604020202020204" pitchFamily="34" charset="0"/>
              <a:buChar char="•"/>
            </a:pPr>
            <a:r>
              <a:rPr lang="en-GB" sz="2000" i="0" kern="100" dirty="0">
                <a:effectLst/>
                <a:latin typeface="Arial" panose="020B0604020202020204" pitchFamily="34" charset="0"/>
                <a:ea typeface="Calibri" panose="020F0502020204030204" pitchFamily="34" charset="0"/>
                <a:cs typeface="Arial" panose="020B0604020202020204" pitchFamily="34" charset="0"/>
              </a:rPr>
              <a:t>Some of the key factors that need to be considered include:</a:t>
            </a:r>
          </a:p>
          <a:p>
            <a:pPr marL="787400" lvl="1" indent="-342900">
              <a:buFont typeface="Arial" panose="020B0604020202020204" pitchFamily="34" charset="0"/>
              <a:buChar char="•"/>
            </a:pPr>
            <a:r>
              <a:rPr lang="en-GB" sz="1800" kern="100" dirty="0">
                <a:latin typeface="Arial" panose="020B0604020202020204" pitchFamily="34" charset="0"/>
                <a:ea typeface="Calibri" panose="020F0502020204030204" pitchFamily="34" charset="0"/>
                <a:cs typeface="Arial" panose="020B0604020202020204" pitchFamily="34" charset="0"/>
              </a:rPr>
              <a:t> </a:t>
            </a:r>
            <a:r>
              <a:rPr lang="en-GB" sz="1800" dirty="0">
                <a:effectLst/>
                <a:latin typeface="Calibri" panose="020F0502020204030204" pitchFamily="34" charset="0"/>
                <a:ea typeface="Calibri" panose="020F0502020204030204" pitchFamily="34" charset="0"/>
                <a:cs typeface="Arial" panose="020B0604020202020204" pitchFamily="34" charset="0"/>
              </a:rPr>
              <a:t>Clearly defining safety requirements early in the development process </a:t>
            </a:r>
            <a:endParaRPr lang="en-GB" sz="1800" kern="100" dirty="0">
              <a:latin typeface="Arial" panose="020B0604020202020204" pitchFamily="34" charset="0"/>
              <a:ea typeface="Calibri" panose="020F0502020204030204" pitchFamily="34" charset="0"/>
              <a:cs typeface="Arial" panose="020B0604020202020204" pitchFamily="34" charset="0"/>
            </a:endParaRPr>
          </a:p>
          <a:p>
            <a:pPr marL="787400" lvl="1" indent="-342900">
              <a:buFont typeface="Arial" panose="020B0604020202020204" pitchFamily="34" charset="0"/>
              <a:buChar char="•"/>
            </a:pPr>
            <a:r>
              <a:rPr lang="en-GB" sz="1800" i="0" kern="100" dirty="0">
                <a:effectLst/>
                <a:latin typeface="Arial" panose="020B0604020202020204" pitchFamily="34" charset="0"/>
                <a:ea typeface="Calibri" panose="020F0502020204030204" pitchFamily="34" charset="0"/>
                <a:cs typeface="Arial" panose="020B0604020202020204" pitchFamily="34" charset="0"/>
              </a:rPr>
              <a:t> </a:t>
            </a:r>
            <a:r>
              <a:rPr lang="en-GB" sz="1800" dirty="0">
                <a:effectLst/>
                <a:latin typeface="Calibri" panose="020F0502020204030204" pitchFamily="34" charset="0"/>
                <a:ea typeface="Calibri" panose="020F0502020204030204" pitchFamily="34" charset="0"/>
                <a:cs typeface="Arial" panose="020B0604020202020204" pitchFamily="34" charset="0"/>
              </a:rPr>
              <a:t>Conducting thorough risk analysis to identify and control potential hazards</a:t>
            </a:r>
          </a:p>
          <a:p>
            <a:pPr marL="787400" lvl="1" indent="-342900">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Arial" panose="020B0604020202020204" pitchFamily="34" charset="0"/>
              </a:rPr>
              <a:t>Compliance with relevant safety standards, regulations, and industry best practices</a:t>
            </a:r>
            <a:endParaRPr lang="en-GB" sz="1800" dirty="0">
              <a:latin typeface="Calibri" panose="020F0502020204030204" pitchFamily="34" charset="0"/>
              <a:ea typeface="Calibri" panose="020F0502020204030204" pitchFamily="34" charset="0"/>
              <a:cs typeface="Arial" panose="020B0604020202020204" pitchFamily="34" charset="0"/>
            </a:endParaRPr>
          </a:p>
          <a:p>
            <a:pPr marL="787400" lvl="1" indent="-342900">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Arial" panose="020B0604020202020204" pitchFamily="34" charset="0"/>
              </a:rPr>
              <a:t>Designing systems with built-in redundancy, error detection, and fault tolerance mechanisms </a:t>
            </a:r>
          </a:p>
          <a:p>
            <a:pPr marL="787400" lvl="1" indent="-342900">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Arial" panose="020B0604020202020204" pitchFamily="34" charset="0"/>
              </a:rPr>
              <a:t>Rigorous testing, verification, and validation processes </a:t>
            </a:r>
            <a:endParaRPr lang="en-GB" sz="1800" dirty="0">
              <a:latin typeface="Calibri" panose="020F0502020204030204" pitchFamily="34" charset="0"/>
              <a:ea typeface="Calibri" panose="020F0502020204030204" pitchFamily="34" charset="0"/>
              <a:cs typeface="Arial" panose="020B0604020202020204" pitchFamily="34" charset="0"/>
            </a:endParaRPr>
          </a:p>
          <a:p>
            <a:pPr marL="787400" lvl="1" indent="-342900">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Arial" panose="020B0604020202020204" pitchFamily="34" charset="0"/>
              </a:rPr>
              <a:t>Considering human factors such as user interface design, training requirements, and human error prevention </a:t>
            </a:r>
          </a:p>
          <a:p>
            <a:pPr marL="787400" lvl="1" indent="-342900">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Arial" panose="020B0604020202020204" pitchFamily="34" charset="0"/>
              </a:rPr>
              <a:t>Implementing effective lifecycle management processes, including configuration management, maintenance, and updates</a:t>
            </a:r>
            <a:endParaRPr lang="en-GB" sz="1800" dirty="0">
              <a:latin typeface="Calibri" panose="020F0502020204030204" pitchFamily="34" charset="0"/>
              <a:ea typeface="Calibri" panose="020F0502020204030204" pitchFamily="34" charset="0"/>
              <a:cs typeface="Arial" panose="020B0604020202020204" pitchFamily="34" charset="0"/>
            </a:endParaRPr>
          </a:p>
          <a:p>
            <a:pPr marL="787400" lvl="1" indent="-342900">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Arial" panose="020B0604020202020204" pitchFamily="34" charset="0"/>
              </a:rPr>
              <a:t>Establishing mechanisms for continuous monitoring, feedback, and learning from operational experience  </a:t>
            </a:r>
            <a:endParaRPr lang="en-GB" sz="1800" i="0" kern="100" dirty="0">
              <a:effectLst/>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endParaRPr lang="en-GB" sz="2000" i="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08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additive="base">
                                        <p:cTn id="2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1000"/>
                                        <p:tgtEl>
                                          <p:spTgt spid="3">
                                            <p:txEl>
                                              <p:pRg st="7" end="7"/>
                                            </p:txEl>
                                          </p:spTgt>
                                        </p:tgtEl>
                                      </p:cBhvr>
                                    </p:animEffect>
                                    <p:anim calcmode="lin" valueType="num">
                                      <p:cBhvr>
                                        <p:cTn id="3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DDEC-93CA-09FF-AEE6-3D2C1245F674}"/>
              </a:ext>
            </a:extLst>
          </p:cNvPr>
          <p:cNvSpPr>
            <a:spLocks noGrp="1"/>
          </p:cNvSpPr>
          <p:nvPr>
            <p:ph type="title"/>
          </p:nvPr>
        </p:nvSpPr>
        <p:spPr/>
        <p:txBody>
          <a:bodyPr/>
          <a:lstStyle/>
          <a:p>
            <a:r>
              <a:rPr lang="en-GB" dirty="0"/>
              <a:t>Short Activity</a:t>
            </a:r>
          </a:p>
        </p:txBody>
      </p:sp>
      <p:sp>
        <p:nvSpPr>
          <p:cNvPr id="3" name="Content Placeholder 2">
            <a:extLst>
              <a:ext uri="{FF2B5EF4-FFF2-40B4-BE49-F238E27FC236}">
                <a16:creationId xmlns:a16="http://schemas.microsoft.com/office/drawing/2014/main" id="{BD0A028E-3327-D48B-D2A9-E54997717EB0}"/>
              </a:ext>
            </a:extLst>
          </p:cNvPr>
          <p:cNvSpPr>
            <a:spLocks noGrp="1"/>
          </p:cNvSpPr>
          <p:nvPr>
            <p:ph idx="1"/>
          </p:nvPr>
        </p:nvSpPr>
        <p:spPr/>
        <p:txBody>
          <a:bodyPr/>
          <a:lstStyle/>
          <a:p>
            <a:r>
              <a:rPr lang="en-GB" dirty="0"/>
              <a:t>Can you relate the discussion in previous slide around secure development of critical system to the type of SDLC model more appropriate to the development of these systems? (a reminder on the lecture on SDLC models)</a:t>
            </a:r>
          </a:p>
        </p:txBody>
      </p:sp>
    </p:spTree>
    <p:extLst>
      <p:ext uri="{BB962C8B-B14F-4D97-AF65-F5344CB8AC3E}">
        <p14:creationId xmlns:p14="http://schemas.microsoft.com/office/powerpoint/2010/main" val="736027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1395A0C-4CDD-ABCE-FAA8-C97757591DCF}"/>
              </a:ext>
            </a:extLst>
          </p:cNvPr>
          <p:cNvSpPr txBox="1">
            <a:spLocks noGrp="1"/>
          </p:cNvSpPr>
          <p:nvPr>
            <p:ph type="title"/>
          </p:nvPr>
        </p:nvSpPr>
        <p:spPr>
          <a:xfrm>
            <a:off x="323528" y="378620"/>
            <a:ext cx="6051550" cy="690562"/>
          </a:xfrm>
        </p:spPr>
        <p:txBody>
          <a:bodyPr lIns="0" tIns="12700" rIns="0" bIns="0" rtlCol="0">
            <a:spAutoFit/>
          </a:bodyPr>
          <a:lstStyle/>
          <a:p>
            <a:pPr marL="12700">
              <a:spcBef>
                <a:spcPts val="100"/>
              </a:spcBef>
              <a:defRPr/>
            </a:pPr>
            <a:r>
              <a:rPr lang="en-GB" dirty="0"/>
              <a:t>Formal </a:t>
            </a:r>
            <a:r>
              <a:rPr lang="en-GB" spc="-5" dirty="0"/>
              <a:t>Specification</a:t>
            </a:r>
          </a:p>
        </p:txBody>
      </p:sp>
      <p:sp>
        <p:nvSpPr>
          <p:cNvPr id="29702" name="object 3">
            <a:extLst>
              <a:ext uri="{FF2B5EF4-FFF2-40B4-BE49-F238E27FC236}">
                <a16:creationId xmlns:a16="http://schemas.microsoft.com/office/drawing/2014/main" id="{DCA91C5E-970D-B554-4650-C1A9FF608C2B}"/>
              </a:ext>
            </a:extLst>
          </p:cNvPr>
          <p:cNvSpPr txBox="1">
            <a:spLocks noChangeArrowheads="1"/>
          </p:cNvSpPr>
          <p:nvPr/>
        </p:nvSpPr>
        <p:spPr bwMode="auto">
          <a:xfrm>
            <a:off x="323528" y="1484784"/>
            <a:ext cx="8496944" cy="4190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00"/>
              </a:spcBef>
              <a:buFont typeface="Arial" panose="020B0604020202020204" pitchFamily="34" charset="0"/>
              <a:buChar char="•"/>
            </a:pPr>
            <a:r>
              <a:rPr lang="en-US" altLang="en-US" dirty="0">
                <a:solidFill>
                  <a:srgbClr val="46424D"/>
                </a:solidFill>
                <a:latin typeface="Arial MT"/>
                <a:ea typeface="Arial MT"/>
                <a:cs typeface="Arial MT"/>
              </a:rPr>
              <a:t>Approaches to software  development that are based on</a:t>
            </a:r>
            <a:r>
              <a:rPr lang="en-US" altLang="en-US" b="1" dirty="0">
                <a:solidFill>
                  <a:srgbClr val="002060"/>
                </a:solidFill>
                <a:latin typeface="Arial MT"/>
                <a:ea typeface="Arial MT"/>
                <a:cs typeface="Arial MT"/>
              </a:rPr>
              <a:t> mathematical representation </a:t>
            </a:r>
            <a:r>
              <a:rPr lang="en-US" altLang="en-US" dirty="0">
                <a:solidFill>
                  <a:srgbClr val="46424D"/>
                </a:solidFill>
                <a:latin typeface="Arial MT"/>
                <a:ea typeface="Arial MT"/>
                <a:cs typeface="Arial MT"/>
              </a:rPr>
              <a:t>and analysis of software.</a:t>
            </a:r>
            <a:endParaRPr lang="en-US" altLang="en-US" dirty="0">
              <a:latin typeface="Arial MT"/>
              <a:ea typeface="Arial MT"/>
              <a:cs typeface="Arial MT"/>
            </a:endParaRPr>
          </a:p>
          <a:p>
            <a:pPr>
              <a:spcBef>
                <a:spcPts val="1200"/>
              </a:spcBef>
              <a:buFont typeface="Arial" panose="020B0604020202020204" pitchFamily="34" charset="0"/>
              <a:buChar char="•"/>
            </a:pPr>
            <a:r>
              <a:rPr lang="en-US" altLang="en-US" dirty="0">
                <a:solidFill>
                  <a:srgbClr val="46424D"/>
                </a:solidFill>
                <a:latin typeface="Arial MT"/>
                <a:ea typeface="Arial MT"/>
                <a:cs typeface="Arial MT"/>
              </a:rPr>
              <a:t>Formal methods include:</a:t>
            </a:r>
            <a:endParaRPr lang="en-US" altLang="en-US" dirty="0">
              <a:latin typeface="Arial MT"/>
              <a:ea typeface="Arial MT"/>
              <a:cs typeface="Arial MT"/>
            </a:endParaRPr>
          </a:p>
          <a:p>
            <a:pPr marL="812800" lvl="1" indent="-342900">
              <a:spcBef>
                <a:spcPts val="900"/>
              </a:spcBef>
              <a:buFont typeface="Arial" panose="020B0604020202020204" pitchFamily="34" charset="0"/>
              <a:buChar char="•"/>
            </a:pPr>
            <a:r>
              <a:rPr lang="en-US" altLang="en-US" sz="2000" b="1" dirty="0">
                <a:solidFill>
                  <a:srgbClr val="002060"/>
                </a:solidFill>
                <a:latin typeface="Arial MT"/>
                <a:ea typeface="Arial MT"/>
                <a:cs typeface="Arial MT"/>
              </a:rPr>
              <a:t>Formal specification;</a:t>
            </a:r>
          </a:p>
          <a:p>
            <a:pPr marL="812800" lvl="1" indent="-342900">
              <a:spcBef>
                <a:spcPts val="600"/>
              </a:spcBef>
              <a:buFont typeface="Arial" panose="020B0604020202020204" pitchFamily="34" charset="0"/>
              <a:buChar char="•"/>
            </a:pPr>
            <a:r>
              <a:rPr lang="en-US" altLang="en-US" sz="2000" b="1" dirty="0">
                <a:solidFill>
                  <a:srgbClr val="002060"/>
                </a:solidFill>
                <a:latin typeface="Arial MT"/>
                <a:ea typeface="Arial MT"/>
                <a:cs typeface="Arial MT"/>
              </a:rPr>
              <a:t>Specification analysis and proof;</a:t>
            </a:r>
          </a:p>
          <a:p>
            <a:pPr marL="812800" lvl="1" indent="-342900">
              <a:spcBef>
                <a:spcPts val="600"/>
              </a:spcBef>
              <a:buFont typeface="Arial" panose="020B0604020202020204" pitchFamily="34" charset="0"/>
              <a:buChar char="•"/>
            </a:pPr>
            <a:r>
              <a:rPr lang="en-US" altLang="en-US" sz="2000" b="1" dirty="0">
                <a:solidFill>
                  <a:srgbClr val="002060"/>
                </a:solidFill>
                <a:latin typeface="Arial MT"/>
                <a:ea typeface="Arial MT"/>
                <a:cs typeface="Arial MT"/>
              </a:rPr>
              <a:t>Transformational development;</a:t>
            </a:r>
          </a:p>
          <a:p>
            <a:pPr marL="812800" lvl="1" indent="-342900">
              <a:spcBef>
                <a:spcPts val="600"/>
              </a:spcBef>
              <a:buFont typeface="Arial" panose="020B0604020202020204" pitchFamily="34" charset="0"/>
              <a:buChar char="•"/>
            </a:pPr>
            <a:r>
              <a:rPr lang="en-US" altLang="en-US" sz="2000" b="1" dirty="0">
                <a:solidFill>
                  <a:srgbClr val="002060"/>
                </a:solidFill>
                <a:latin typeface="Arial MT"/>
                <a:ea typeface="Arial MT"/>
                <a:cs typeface="Arial MT"/>
              </a:rPr>
              <a:t>Program verification</a:t>
            </a:r>
            <a:r>
              <a:rPr lang="en-US" altLang="en-US" sz="2000" dirty="0">
                <a:solidFill>
                  <a:srgbClr val="46424D"/>
                </a:solidFill>
                <a:latin typeface="Arial MT"/>
                <a:ea typeface="Arial MT"/>
                <a:cs typeface="Arial MT"/>
              </a:rPr>
              <a:t>.</a:t>
            </a:r>
            <a:endParaRPr lang="en-US" altLang="en-US" sz="2000" dirty="0">
              <a:latin typeface="Arial MT"/>
              <a:ea typeface="Arial MT"/>
              <a:cs typeface="Arial MT"/>
            </a:endParaRPr>
          </a:p>
          <a:p>
            <a:pPr>
              <a:spcBef>
                <a:spcPts val="900"/>
              </a:spcBef>
              <a:buFont typeface="Arial" panose="020B0604020202020204" pitchFamily="34" charset="0"/>
              <a:buChar char="•"/>
            </a:pPr>
            <a:r>
              <a:rPr lang="en-US" altLang="en-US" dirty="0">
                <a:solidFill>
                  <a:srgbClr val="46424D"/>
                </a:solidFill>
                <a:latin typeface="Arial MT"/>
                <a:ea typeface="Arial MT"/>
                <a:cs typeface="Arial MT"/>
              </a:rPr>
              <a:t>Significantly reduce some types of  programming errors and </a:t>
            </a:r>
            <a:r>
              <a:rPr lang="en-US" altLang="en-US" i="1" dirty="0">
                <a:solidFill>
                  <a:srgbClr val="002060"/>
                </a:solidFill>
                <a:latin typeface="Arial MT"/>
                <a:ea typeface="Arial MT"/>
                <a:cs typeface="Arial MT"/>
              </a:rPr>
              <a:t>can </a:t>
            </a:r>
            <a:r>
              <a:rPr lang="en-US" altLang="en-US" dirty="0">
                <a:solidFill>
                  <a:srgbClr val="46424D"/>
                </a:solidFill>
                <a:latin typeface="Arial MT"/>
                <a:ea typeface="Arial MT"/>
                <a:cs typeface="Arial MT"/>
              </a:rPr>
              <a:t>be cost-effective for  dependable systems engineering.</a:t>
            </a:r>
          </a:p>
          <a:p>
            <a:pPr>
              <a:spcBef>
                <a:spcPts val="900"/>
              </a:spcBef>
              <a:buFont typeface="Arial" panose="020B0604020202020204" pitchFamily="34" charset="0"/>
              <a:buChar char="•"/>
            </a:pPr>
            <a:r>
              <a:rPr lang="en-US" altLang="en-US" dirty="0">
                <a:solidFill>
                  <a:srgbClr val="46424D"/>
                </a:solidFill>
                <a:latin typeface="Arial MT"/>
                <a:ea typeface="Arial MT"/>
                <a:cs typeface="Arial MT"/>
              </a:rPr>
              <a:t>Very expensive to implement, limited applicability</a:t>
            </a:r>
            <a:endParaRPr lang="en-US" altLang="en-US" dirty="0">
              <a:latin typeface="Arial MT"/>
              <a:ea typeface="Arial MT"/>
              <a:cs typeface="Arial M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1556AEC-290A-9FCB-41FF-BF88B8C7D983}"/>
              </a:ext>
            </a:extLst>
          </p:cNvPr>
          <p:cNvSpPr txBox="1">
            <a:spLocks noGrp="1"/>
          </p:cNvSpPr>
          <p:nvPr>
            <p:ph type="title"/>
          </p:nvPr>
        </p:nvSpPr>
        <p:spPr>
          <a:xfrm>
            <a:off x="536575" y="320391"/>
            <a:ext cx="6772275" cy="690562"/>
          </a:xfrm>
        </p:spPr>
        <p:txBody>
          <a:bodyPr lIns="0" tIns="12700" rIns="0" bIns="0" rtlCol="0">
            <a:spAutoFit/>
          </a:bodyPr>
          <a:lstStyle/>
          <a:p>
            <a:pPr marL="12700">
              <a:spcBef>
                <a:spcPts val="100"/>
              </a:spcBef>
              <a:defRPr/>
            </a:pPr>
            <a:r>
              <a:rPr lang="en-GB" dirty="0"/>
              <a:t>Formal </a:t>
            </a:r>
            <a:r>
              <a:rPr lang="en-GB" spc="-5" dirty="0"/>
              <a:t>Approaches</a:t>
            </a:r>
          </a:p>
        </p:txBody>
      </p:sp>
      <p:sp>
        <p:nvSpPr>
          <p:cNvPr id="3" name="object 3">
            <a:extLst>
              <a:ext uri="{FF2B5EF4-FFF2-40B4-BE49-F238E27FC236}">
                <a16:creationId xmlns:a16="http://schemas.microsoft.com/office/drawing/2014/main" id="{4DC037F6-6F08-E519-B4F8-AFDF7DF0F33E}"/>
              </a:ext>
            </a:extLst>
          </p:cNvPr>
          <p:cNvSpPr txBox="1"/>
          <p:nvPr/>
        </p:nvSpPr>
        <p:spPr>
          <a:xfrm>
            <a:off x="515414" y="1340768"/>
            <a:ext cx="8283897" cy="4814138"/>
          </a:xfrm>
          <a:prstGeom prst="rect">
            <a:avLst/>
          </a:prstGeom>
        </p:spPr>
        <p:txBody>
          <a:bodyPr wrap="square" lIns="0" tIns="14986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175"/>
              </a:spcBef>
              <a:buFont typeface="Arial" panose="020B0604020202020204" pitchFamily="34" charset="0"/>
              <a:buChar char="•"/>
              <a:defRPr/>
            </a:pPr>
            <a:r>
              <a:rPr lang="en-US" altLang="en-US" dirty="0">
                <a:solidFill>
                  <a:srgbClr val="002060"/>
                </a:solidFill>
                <a:latin typeface="Arial MT"/>
                <a:ea typeface="Arial MT"/>
                <a:cs typeface="Arial MT"/>
              </a:rPr>
              <a:t>Verification/validation-based approaches</a:t>
            </a:r>
          </a:p>
          <a:p>
            <a:pPr marL="812800" lvl="1" indent="-342900">
              <a:spcBef>
                <a:spcPts val="900"/>
              </a:spcBef>
              <a:buFont typeface="Arial" panose="020B0604020202020204" pitchFamily="34" charset="0"/>
              <a:buChar char="•"/>
              <a:defRPr/>
            </a:pPr>
            <a:r>
              <a:rPr lang="en-GB" sz="2000" kern="100" dirty="0">
                <a:ea typeface="Calibri" panose="020F0502020204030204" pitchFamily="34" charset="0"/>
                <a:cs typeface="Arial" panose="020B0604020202020204" pitchFamily="34" charset="0"/>
              </a:rPr>
              <a:t>Formal methods provide systematic techniques for verifying and validating software designs and implementations against specified requirements.</a:t>
            </a:r>
          </a:p>
          <a:p>
            <a:pPr lvl="1">
              <a:spcBef>
                <a:spcPts val="900"/>
              </a:spcBef>
              <a:buFont typeface="Arial" panose="020B0604020202020204" pitchFamily="34" charset="0"/>
              <a:buChar char="•"/>
              <a:defRPr/>
            </a:pPr>
            <a:r>
              <a:rPr lang="en-GB" sz="2000" kern="100" dirty="0">
                <a:ea typeface="Calibri" panose="020F0502020204030204" pitchFamily="34" charset="0"/>
                <a:cs typeface="Arial" panose="020B0604020202020204" pitchFamily="34" charset="0"/>
              </a:rPr>
              <a:t> Formal verification involves proving that a system meets its specification, while formal validation involves confirming that the system satisfies user needs and expectations.</a:t>
            </a:r>
          </a:p>
          <a:p>
            <a:pPr marL="812800" lvl="1" indent="-342900">
              <a:spcBef>
                <a:spcPts val="600"/>
              </a:spcBef>
              <a:buFont typeface="Arial" panose="020B0604020202020204" pitchFamily="34" charset="0"/>
              <a:buChar char="•"/>
              <a:defRPr/>
            </a:pPr>
            <a:r>
              <a:rPr lang="en-US" altLang="en-US" sz="2000" dirty="0">
                <a:latin typeface="Arial MT"/>
                <a:ea typeface="Arial MT"/>
                <a:cs typeface="Arial MT"/>
              </a:rPr>
              <a:t>This demonstrates the absence of implementation errors.</a:t>
            </a:r>
          </a:p>
          <a:p>
            <a:pPr>
              <a:spcBef>
                <a:spcPts val="900"/>
              </a:spcBef>
              <a:buFont typeface="Arial" panose="020B0604020202020204" pitchFamily="34" charset="0"/>
              <a:buChar char="•"/>
              <a:defRPr/>
            </a:pPr>
            <a:r>
              <a:rPr lang="en-US" altLang="en-US" dirty="0">
                <a:solidFill>
                  <a:srgbClr val="002060"/>
                </a:solidFill>
                <a:latin typeface="Arial MT"/>
                <a:ea typeface="Arial MT"/>
                <a:cs typeface="Arial MT"/>
              </a:rPr>
              <a:t>Refinement-based approaches</a:t>
            </a:r>
          </a:p>
          <a:p>
            <a:pPr marL="812800" lvl="1" indent="-342900">
              <a:spcBef>
                <a:spcPts val="900"/>
              </a:spcBef>
              <a:buFont typeface="Arial" panose="020B0604020202020204" pitchFamily="34" charset="0"/>
              <a:buChar char="•"/>
              <a:defRPr/>
            </a:pPr>
            <a:r>
              <a:rPr lang="en-US" altLang="en-US" sz="2000" dirty="0">
                <a:latin typeface="Arial MT"/>
                <a:ea typeface="Arial MT"/>
                <a:cs typeface="Arial MT"/>
              </a:rPr>
              <a:t>A representation of a system is systematically transformed into  another, lower-level representation e.g. a specification is  transformed automatically into an implementation.</a:t>
            </a:r>
          </a:p>
          <a:p>
            <a:pPr>
              <a:defRPr/>
            </a:pPr>
            <a:endParaRPr lang="en-US" altLang="en-US" sz="2000" dirty="0">
              <a:latin typeface="Arial MT"/>
              <a:ea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176DD-760A-A7AF-5C31-E3F4E32B1853}"/>
              </a:ext>
            </a:extLst>
          </p:cNvPr>
          <p:cNvSpPr>
            <a:spLocks noGrp="1"/>
          </p:cNvSpPr>
          <p:nvPr>
            <p:ph type="title"/>
          </p:nvPr>
        </p:nvSpPr>
        <p:spPr/>
        <p:txBody>
          <a:bodyPr/>
          <a:lstStyle/>
          <a:p>
            <a:r>
              <a:rPr lang="en-GB" dirty="0"/>
              <a:t>Recap on Topic 6</a:t>
            </a:r>
          </a:p>
        </p:txBody>
      </p:sp>
      <p:sp>
        <p:nvSpPr>
          <p:cNvPr id="3" name="Content Placeholder 2">
            <a:extLst>
              <a:ext uri="{FF2B5EF4-FFF2-40B4-BE49-F238E27FC236}">
                <a16:creationId xmlns:a16="http://schemas.microsoft.com/office/drawing/2014/main" id="{99319910-611D-F142-1EDC-1BB2BE895B73}"/>
              </a:ext>
            </a:extLst>
          </p:cNvPr>
          <p:cNvSpPr>
            <a:spLocks noGrp="1"/>
          </p:cNvSpPr>
          <p:nvPr>
            <p:ph idx="1"/>
          </p:nvPr>
        </p:nvSpPr>
        <p:spPr>
          <a:xfrm>
            <a:off x="107950" y="1412777"/>
            <a:ext cx="8856663" cy="4753074"/>
          </a:xfrm>
        </p:spPr>
        <p:txBody>
          <a:bodyPr/>
          <a:lstStyle/>
          <a:p>
            <a:pPr marL="342900" indent="-342900">
              <a:buFont typeface="Arial" panose="020B0604020202020204" pitchFamily="34" charset="0"/>
              <a:buChar char="•"/>
            </a:pPr>
            <a:r>
              <a:rPr lang="en-US" altLang="en-US" sz="2400" i="0" dirty="0">
                <a:solidFill>
                  <a:srgbClr val="46424D"/>
                </a:solidFill>
                <a:latin typeface="Arial" panose="020B0604020202020204" pitchFamily="34" charset="0"/>
                <a:cs typeface="Arial" panose="020B0604020202020204" pitchFamily="34" charset="0"/>
              </a:rPr>
              <a:t>When developing software, you should always consider</a:t>
            </a:r>
            <a:r>
              <a:rPr lang="en-GB" altLang="en-US" sz="2400" i="0" dirty="0">
                <a:solidFill>
                  <a:srgbClr val="46424D"/>
                </a:solidFill>
                <a:latin typeface="Arial" panose="020B0604020202020204" pitchFamily="34" charset="0"/>
                <a:cs typeface="Arial" panose="020B0604020202020204" pitchFamily="34" charset="0"/>
              </a:rPr>
              <a:t> the </a:t>
            </a:r>
            <a:r>
              <a:rPr lang="en-US" altLang="en-US" sz="2400" i="0" dirty="0">
                <a:solidFill>
                  <a:srgbClr val="46424D"/>
                </a:solidFill>
                <a:latin typeface="Arial" panose="020B0604020202020204" pitchFamily="34" charset="0"/>
                <a:cs typeface="Arial" panose="020B0604020202020204" pitchFamily="34" charset="0"/>
              </a:rPr>
              <a:t>possibility of reusing existing software. What are levels of software reuse?</a:t>
            </a:r>
          </a:p>
          <a:p>
            <a:pPr marL="342900" indent="-342900">
              <a:buFont typeface="Arial" panose="020B0604020202020204" pitchFamily="34" charset="0"/>
              <a:buChar char="•"/>
            </a:pPr>
            <a:r>
              <a:rPr lang="en-US" altLang="en-US" sz="2400" i="0" dirty="0">
                <a:solidFill>
                  <a:srgbClr val="46424D"/>
                </a:solidFill>
                <a:latin typeface="Arial" panose="020B0604020202020204" pitchFamily="34" charset="0"/>
                <a:cs typeface="Arial" panose="020B0604020202020204" pitchFamily="34" charset="0"/>
              </a:rPr>
              <a:t>Most software development is host-target development. Which tool is used on a host machine to develop the software and what the name stands for?</a:t>
            </a:r>
          </a:p>
          <a:p>
            <a:pPr marL="342900" indent="-342900">
              <a:buFont typeface="Arial" panose="020B0604020202020204" pitchFamily="34" charset="0"/>
              <a:buChar char="•"/>
            </a:pPr>
            <a:r>
              <a:rPr lang="en-US" altLang="en-US" sz="2400" i="0" dirty="0">
                <a:solidFill>
                  <a:srgbClr val="46424D"/>
                </a:solidFill>
                <a:latin typeface="Arial" panose="020B0604020202020204" pitchFamily="34" charset="0"/>
                <a:cs typeface="Arial" panose="020B0604020202020204" pitchFamily="34" charset="0"/>
              </a:rPr>
              <a:t>Development testing is the responsibility of the </a:t>
            </a:r>
            <a:r>
              <a:rPr lang="en-GB" altLang="en-US" sz="2400" i="0" dirty="0">
                <a:solidFill>
                  <a:srgbClr val="46424D"/>
                </a:solidFill>
                <a:latin typeface="Arial" panose="020B0604020202020204" pitchFamily="34" charset="0"/>
                <a:cs typeface="Arial" panose="020B0604020202020204" pitchFamily="34" charset="0"/>
              </a:rPr>
              <a:t>software</a:t>
            </a:r>
            <a:r>
              <a:rPr lang="en-US" altLang="en-US" sz="2400" i="0" dirty="0">
                <a:solidFill>
                  <a:srgbClr val="46424D"/>
                </a:solidFill>
                <a:latin typeface="Arial" panose="020B0604020202020204" pitchFamily="34" charset="0"/>
                <a:cs typeface="Arial" panose="020B0604020202020204" pitchFamily="34" charset="0"/>
              </a:rPr>
              <a:t>  development team. What are different types of software testing?</a:t>
            </a:r>
          </a:p>
          <a:p>
            <a:pPr marL="342900" indent="-342900">
              <a:buFont typeface="Arial" panose="020B0604020202020204" pitchFamily="34" charset="0"/>
              <a:buChar char="•"/>
            </a:pPr>
            <a:r>
              <a:rPr lang="en-US" sz="2400" i="0" dirty="0">
                <a:solidFill>
                  <a:srgbClr val="46424D"/>
                </a:solidFill>
                <a:latin typeface="Arial" panose="020B0604020202020204" pitchFamily="34" charset="0"/>
                <a:cs typeface="Arial" panose="020B0604020202020204" pitchFamily="34" charset="0"/>
              </a:rPr>
              <a:t>What is the approach to acceptance testing in agile software development?</a:t>
            </a:r>
            <a:endParaRPr lang="en-GB" sz="2400" i="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7793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object 2">
            <a:extLst>
              <a:ext uri="{FF2B5EF4-FFF2-40B4-BE49-F238E27FC236}">
                <a16:creationId xmlns:a16="http://schemas.microsoft.com/office/drawing/2014/main" id="{AF4F484D-1055-7C57-AA5A-40754CB956BC}"/>
              </a:ext>
            </a:extLst>
          </p:cNvPr>
          <p:cNvSpPr txBox="1">
            <a:spLocks noChangeArrowheads="1"/>
          </p:cNvSpPr>
          <p:nvPr/>
        </p:nvSpPr>
        <p:spPr bwMode="auto">
          <a:xfrm>
            <a:off x="397781" y="1412776"/>
            <a:ext cx="8350683" cy="36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127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55600" indent="-342900">
              <a:spcBef>
                <a:spcPts val="1750"/>
              </a:spcBef>
              <a:buFont typeface="Arial" panose="020B0604020202020204" pitchFamily="34" charset="0"/>
              <a:buChar char="•"/>
            </a:pPr>
            <a:r>
              <a:rPr lang="en-US" altLang="en-US" dirty="0">
                <a:solidFill>
                  <a:srgbClr val="46424D"/>
                </a:solidFill>
                <a:latin typeface="Arial MT"/>
                <a:ea typeface="Arial MT"/>
                <a:cs typeface="Arial MT"/>
              </a:rPr>
              <a:t>The principal benefits of formal methods are in reducing  the number of faults in systems.</a:t>
            </a:r>
            <a:endParaRPr lang="en-US" altLang="en-US" dirty="0">
              <a:latin typeface="Arial MT"/>
              <a:ea typeface="Arial MT"/>
              <a:cs typeface="Arial MT"/>
            </a:endParaRPr>
          </a:p>
          <a:p>
            <a:pPr marL="355600" indent="-342900">
              <a:spcBef>
                <a:spcPts val="1200"/>
              </a:spcBef>
              <a:buFont typeface="Arial" panose="020B0604020202020204" pitchFamily="34" charset="0"/>
              <a:buChar char="•"/>
            </a:pPr>
            <a:r>
              <a:rPr lang="en-US" altLang="en-US" dirty="0">
                <a:solidFill>
                  <a:srgbClr val="46424D"/>
                </a:solidFill>
                <a:latin typeface="Arial MT"/>
                <a:ea typeface="Arial MT"/>
                <a:cs typeface="Arial MT"/>
              </a:rPr>
              <a:t>Consequently, their main area of applicability is in  dependable systems engineering. There have been  several successful projects where formal methods have  been used in this area.</a:t>
            </a:r>
            <a:endParaRPr lang="en-US" altLang="en-US" dirty="0">
              <a:latin typeface="Arial MT"/>
              <a:ea typeface="Arial MT"/>
              <a:cs typeface="Arial MT"/>
            </a:endParaRPr>
          </a:p>
          <a:p>
            <a:pPr marL="355600" indent="-342900">
              <a:spcBef>
                <a:spcPts val="1200"/>
              </a:spcBef>
              <a:buFont typeface="Arial" panose="020B0604020202020204" pitchFamily="34" charset="0"/>
              <a:buChar char="•"/>
            </a:pPr>
            <a:r>
              <a:rPr lang="en-US" altLang="en-US" dirty="0">
                <a:solidFill>
                  <a:srgbClr val="46424D"/>
                </a:solidFill>
                <a:latin typeface="Arial MT"/>
                <a:ea typeface="Arial MT"/>
                <a:cs typeface="Arial MT"/>
              </a:rPr>
              <a:t>In this area, the use of formal methods is most likely to  be cost-effective because high system failure costs must  be avoided.</a:t>
            </a:r>
            <a:endParaRPr lang="en-US" altLang="en-US" dirty="0">
              <a:latin typeface="Arial MT"/>
              <a:ea typeface="Arial MT"/>
              <a:cs typeface="Arial MT"/>
            </a:endParaRPr>
          </a:p>
        </p:txBody>
      </p:sp>
      <p:sp>
        <p:nvSpPr>
          <p:cNvPr id="2" name="object 2">
            <a:extLst>
              <a:ext uri="{FF2B5EF4-FFF2-40B4-BE49-F238E27FC236}">
                <a16:creationId xmlns:a16="http://schemas.microsoft.com/office/drawing/2014/main" id="{6D454448-A109-48D5-990D-489D2CC897D1}"/>
              </a:ext>
            </a:extLst>
          </p:cNvPr>
          <p:cNvSpPr txBox="1">
            <a:spLocks/>
          </p:cNvSpPr>
          <p:nvPr/>
        </p:nvSpPr>
        <p:spPr>
          <a:xfrm>
            <a:off x="536575" y="320391"/>
            <a:ext cx="6772275" cy="690562"/>
          </a:xfrm>
          <a:prstGeom prst="rect">
            <a:avLst/>
          </a:prstGeom>
        </p:spPr>
        <p:txBody>
          <a:bodyPr lIns="0" tIns="12700" rIns="0" bIns="0" rtlCol="0">
            <a:spAutoFit/>
          </a:bodyPr>
          <a:lst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a:lstStyle>
          <a:p>
            <a:pPr>
              <a:spcBef>
                <a:spcPts val="100"/>
              </a:spcBef>
            </a:pPr>
            <a:r>
              <a:rPr lang="en-US" altLang="en-US" sz="4400" dirty="0">
                <a:solidFill>
                  <a:schemeClr val="bg1"/>
                </a:solidFill>
                <a:cs typeface="Arial" panose="020B0604020202020204" pitchFamily="34" charset="0"/>
              </a:rPr>
              <a:t>Use Of Formal Methods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2E7147B-68A0-B62A-0A70-EE33CFB6D5EA}"/>
              </a:ext>
            </a:extLst>
          </p:cNvPr>
          <p:cNvSpPr txBox="1">
            <a:spLocks noGrp="1"/>
          </p:cNvSpPr>
          <p:nvPr>
            <p:ph type="title"/>
          </p:nvPr>
        </p:nvSpPr>
        <p:spPr>
          <a:xfrm>
            <a:off x="467544" y="260648"/>
            <a:ext cx="6051550" cy="690562"/>
          </a:xfrm>
        </p:spPr>
        <p:txBody>
          <a:bodyPr lIns="0" tIns="12700" rIns="0" bIns="0" rtlCol="0">
            <a:spAutoFit/>
          </a:bodyPr>
          <a:lstStyle/>
          <a:p>
            <a:pPr marL="12700">
              <a:spcBef>
                <a:spcPts val="100"/>
              </a:spcBef>
              <a:defRPr/>
            </a:pPr>
            <a:r>
              <a:rPr lang="en-GB" spc="-5" dirty="0"/>
              <a:t>Classes</a:t>
            </a:r>
            <a:r>
              <a:rPr lang="en-GB" spc="-15" dirty="0"/>
              <a:t> </a:t>
            </a:r>
            <a:r>
              <a:rPr lang="en-GB" dirty="0"/>
              <a:t>Of</a:t>
            </a:r>
            <a:r>
              <a:rPr lang="en-GB" spc="-25" dirty="0"/>
              <a:t> </a:t>
            </a:r>
            <a:r>
              <a:rPr lang="en-GB" spc="-5" dirty="0"/>
              <a:t>Error </a:t>
            </a:r>
          </a:p>
        </p:txBody>
      </p:sp>
      <p:sp>
        <p:nvSpPr>
          <p:cNvPr id="32774" name="object 3">
            <a:extLst>
              <a:ext uri="{FF2B5EF4-FFF2-40B4-BE49-F238E27FC236}">
                <a16:creationId xmlns:a16="http://schemas.microsoft.com/office/drawing/2014/main" id="{DCF66D07-A710-0360-E146-4106A6CD05AC}"/>
              </a:ext>
            </a:extLst>
          </p:cNvPr>
          <p:cNvSpPr txBox="1">
            <a:spLocks noChangeArrowheads="1"/>
          </p:cNvSpPr>
          <p:nvPr/>
        </p:nvSpPr>
        <p:spPr bwMode="auto">
          <a:xfrm>
            <a:off x="237803" y="1489075"/>
            <a:ext cx="8582670" cy="400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4986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175"/>
              </a:spcBef>
              <a:buFont typeface="Arial" panose="020B0604020202020204" pitchFamily="34" charset="0"/>
              <a:buChar char="•"/>
            </a:pPr>
            <a:r>
              <a:rPr lang="en-US" altLang="en-US" b="1" dirty="0">
                <a:solidFill>
                  <a:srgbClr val="002060"/>
                </a:solidFill>
                <a:latin typeface="Arial MT"/>
                <a:ea typeface="Arial MT"/>
                <a:cs typeface="Arial MT"/>
              </a:rPr>
              <a:t>Specification and design errors and omissions.</a:t>
            </a:r>
          </a:p>
          <a:p>
            <a:pPr marL="812800" lvl="1" indent="-342900">
              <a:spcBef>
                <a:spcPts val="900"/>
              </a:spcBef>
              <a:buFont typeface="Arial" panose="020B0604020202020204" pitchFamily="34" charset="0"/>
              <a:buChar char="•"/>
            </a:pPr>
            <a:r>
              <a:rPr lang="en-US" altLang="en-US" sz="2000" dirty="0">
                <a:solidFill>
                  <a:srgbClr val="46424D"/>
                </a:solidFill>
                <a:latin typeface="Arial MT"/>
                <a:ea typeface="Arial MT"/>
                <a:cs typeface="Arial MT"/>
              </a:rPr>
              <a:t>Developing and </a:t>
            </a:r>
            <a:r>
              <a:rPr lang="en-US" altLang="en-US" sz="2000" dirty="0" err="1">
                <a:solidFill>
                  <a:srgbClr val="46424D"/>
                </a:solidFill>
                <a:latin typeface="Arial MT"/>
                <a:ea typeface="Arial MT"/>
                <a:cs typeface="Arial MT"/>
              </a:rPr>
              <a:t>analysing</a:t>
            </a:r>
            <a:r>
              <a:rPr lang="en-US" altLang="en-US" sz="2000" dirty="0">
                <a:solidFill>
                  <a:srgbClr val="46424D"/>
                </a:solidFill>
                <a:latin typeface="Arial MT"/>
                <a:ea typeface="Arial MT"/>
                <a:cs typeface="Arial MT"/>
              </a:rPr>
              <a:t> a formal model of the software may  reveal errors and omissions in the software requirements. If the  model is generated automatically or systematically from source  code, analysis using model checking can find undesirable states  that may occur such as deadlock in a concurrent system.</a:t>
            </a:r>
            <a:endParaRPr lang="en-US" altLang="en-US" sz="2000" dirty="0">
              <a:latin typeface="Arial MT"/>
              <a:ea typeface="Arial MT"/>
              <a:cs typeface="Arial MT"/>
            </a:endParaRPr>
          </a:p>
          <a:p>
            <a:pPr>
              <a:spcBef>
                <a:spcPts val="900"/>
              </a:spcBef>
              <a:buFont typeface="Arial" panose="020B0604020202020204" pitchFamily="34" charset="0"/>
              <a:buChar char="•"/>
            </a:pPr>
            <a:r>
              <a:rPr lang="en-US" altLang="en-US" b="1" dirty="0">
                <a:solidFill>
                  <a:srgbClr val="002060"/>
                </a:solidFill>
                <a:latin typeface="Arial MT"/>
                <a:ea typeface="Arial MT"/>
                <a:cs typeface="Arial MT"/>
              </a:rPr>
              <a:t>Inconsistences between a specification and a program.</a:t>
            </a:r>
          </a:p>
          <a:p>
            <a:pPr marL="812800" lvl="1" indent="-342900">
              <a:spcBef>
                <a:spcPts val="900"/>
              </a:spcBef>
              <a:buFont typeface="Arial" panose="020B0604020202020204" pitchFamily="34" charset="0"/>
              <a:buChar char="•"/>
            </a:pPr>
            <a:r>
              <a:rPr lang="en-US" altLang="en-US" sz="2000" dirty="0">
                <a:solidFill>
                  <a:srgbClr val="46424D"/>
                </a:solidFill>
                <a:latin typeface="Arial MT"/>
                <a:ea typeface="Arial MT"/>
                <a:cs typeface="Arial MT"/>
              </a:rPr>
              <a:t>If a refinement method is used, mistakes made by developers  that make the software inconsistent with the specification are  avoided. Program proving discovers inconsistencies between a  program and its specification.</a:t>
            </a:r>
            <a:endParaRPr lang="en-US" altLang="en-US" sz="2000" dirty="0">
              <a:latin typeface="Arial MT"/>
              <a:ea typeface="Arial MT"/>
              <a:cs typeface="Arial M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03E5844A-8FFD-D658-DB07-BA798A4551E9}"/>
              </a:ext>
            </a:extLst>
          </p:cNvPr>
          <p:cNvSpPr>
            <a:spLocks noGrp="1" noChangeArrowheads="1"/>
          </p:cNvSpPr>
          <p:nvPr>
            <p:ph type="title"/>
          </p:nvPr>
        </p:nvSpPr>
        <p:spPr/>
        <p:txBody>
          <a:bodyPr/>
          <a:lstStyle/>
          <a:p>
            <a:r>
              <a:rPr lang="en-GB" altLang="en-US" dirty="0"/>
              <a:t>Short Activity</a:t>
            </a:r>
          </a:p>
        </p:txBody>
      </p:sp>
      <p:sp>
        <p:nvSpPr>
          <p:cNvPr id="33795" name="Content Placeholder 2">
            <a:extLst>
              <a:ext uri="{FF2B5EF4-FFF2-40B4-BE49-F238E27FC236}">
                <a16:creationId xmlns:a16="http://schemas.microsoft.com/office/drawing/2014/main" id="{778A25DD-EC9B-ED42-83F2-922CF34957B4}"/>
              </a:ext>
            </a:extLst>
          </p:cNvPr>
          <p:cNvSpPr>
            <a:spLocks noGrp="1" noChangeArrowheads="1"/>
          </p:cNvSpPr>
          <p:nvPr>
            <p:ph idx="1"/>
          </p:nvPr>
        </p:nvSpPr>
        <p:spPr/>
        <p:txBody>
          <a:bodyPr/>
          <a:lstStyle/>
          <a:p>
            <a:r>
              <a:rPr lang="en-GB" altLang="en-US" dirty="0"/>
              <a:t>Do research to identify the most common errors in the software development process.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E5481-E6A3-7F9F-017E-DB3868E6912E}"/>
              </a:ext>
            </a:extLst>
          </p:cNvPr>
          <p:cNvSpPr>
            <a:spLocks noGrp="1"/>
          </p:cNvSpPr>
          <p:nvPr>
            <p:ph type="title"/>
          </p:nvPr>
        </p:nvSpPr>
        <p:spPr/>
        <p:txBody>
          <a:bodyPr/>
          <a:lstStyle/>
          <a:p>
            <a:r>
              <a:rPr lang="en-GB" dirty="0"/>
              <a:t>Checkpoint Summary</a:t>
            </a:r>
          </a:p>
        </p:txBody>
      </p:sp>
      <p:sp>
        <p:nvSpPr>
          <p:cNvPr id="3" name="Content Placeholder 2">
            <a:extLst>
              <a:ext uri="{FF2B5EF4-FFF2-40B4-BE49-F238E27FC236}">
                <a16:creationId xmlns:a16="http://schemas.microsoft.com/office/drawing/2014/main" id="{6A21CBD5-4C36-715E-BCCF-1F2DEC14E91D}"/>
              </a:ext>
            </a:extLst>
          </p:cNvPr>
          <p:cNvSpPr>
            <a:spLocks noGrp="1"/>
          </p:cNvSpPr>
          <p:nvPr>
            <p:ph idx="1"/>
          </p:nvPr>
        </p:nvSpPr>
        <p:spPr>
          <a:xfrm>
            <a:off x="107950" y="1340769"/>
            <a:ext cx="8856663" cy="4825082"/>
          </a:xfrm>
        </p:spPr>
        <p:txBody>
          <a:bodyPr/>
          <a:lstStyle/>
          <a:p>
            <a:pPr marL="342900" indent="-342900" algn="just">
              <a:buFont typeface="Arial" panose="020B0604020202020204" pitchFamily="34" charset="0"/>
              <a:buChar char="•"/>
            </a:pPr>
            <a:r>
              <a:rPr lang="en-GB" sz="2000" i="0" dirty="0">
                <a:solidFill>
                  <a:schemeClr val="tx1"/>
                </a:solidFill>
                <a:latin typeface="Arial" panose="020B0604020202020204" pitchFamily="34" charset="0"/>
                <a:cs typeface="Arial" panose="020B0604020202020204" pitchFamily="34" charset="0"/>
              </a:rPr>
              <a:t>System </a:t>
            </a:r>
            <a:r>
              <a:rPr lang="en-US" altLang="en-US" sz="2000" b="1" i="0" dirty="0">
                <a:solidFill>
                  <a:schemeClr val="tx1"/>
                </a:solidFill>
                <a:latin typeface="Arial" panose="020B0604020202020204" pitchFamily="34" charset="0"/>
                <a:ea typeface="Arial MT"/>
                <a:cs typeface="Arial" panose="020B0604020202020204" pitchFamily="34" charset="0"/>
              </a:rPr>
              <a:t>Dependability</a:t>
            </a:r>
            <a:r>
              <a:rPr lang="en-US" altLang="en-US" sz="2000" i="0" dirty="0">
                <a:solidFill>
                  <a:schemeClr val="tx1"/>
                </a:solidFill>
                <a:latin typeface="Arial" panose="020B0604020202020204" pitchFamily="34" charset="0"/>
                <a:ea typeface="Arial MT"/>
                <a:cs typeface="Arial" panose="020B0604020202020204" pitchFamily="34" charset="0"/>
              </a:rPr>
              <a:t> covers the related systems attributes of  </a:t>
            </a:r>
            <a:r>
              <a:rPr lang="en-US" altLang="en-US" sz="2000" b="1" i="0" dirty="0">
                <a:solidFill>
                  <a:schemeClr val="tx1"/>
                </a:solidFill>
                <a:latin typeface="Arial" panose="020B0604020202020204" pitchFamily="34" charset="0"/>
                <a:ea typeface="Arial MT"/>
                <a:cs typeface="Arial" panose="020B0604020202020204" pitchFamily="34" charset="0"/>
              </a:rPr>
              <a:t>reliability, availability, safety, resilience and security</a:t>
            </a:r>
            <a:r>
              <a:rPr lang="en-US" altLang="en-US" sz="2000" i="0" dirty="0">
                <a:solidFill>
                  <a:schemeClr val="tx1"/>
                </a:solidFill>
                <a:latin typeface="Arial" panose="020B0604020202020204" pitchFamily="34" charset="0"/>
                <a:ea typeface="Arial MT"/>
                <a:cs typeface="Arial" panose="020B0604020202020204" pitchFamily="34" charset="0"/>
              </a:rPr>
              <a:t>.</a:t>
            </a:r>
          </a:p>
          <a:p>
            <a:pPr marL="342900" indent="-342900" algn="just">
              <a:buFont typeface="Arial" panose="020B0604020202020204" pitchFamily="34" charset="0"/>
              <a:buChar char="•"/>
            </a:pPr>
            <a:r>
              <a:rPr lang="en-US" altLang="en-US" sz="2000" i="0" dirty="0">
                <a:solidFill>
                  <a:schemeClr val="tx1"/>
                </a:solidFill>
                <a:latin typeface="Arial" panose="020B0604020202020204" pitchFamily="34" charset="0"/>
                <a:ea typeface="Arial MT"/>
                <a:cs typeface="Arial" panose="020B0604020202020204" pitchFamily="34" charset="0"/>
              </a:rPr>
              <a:t>To ensure the safety of their citizens, most governments  regulate (limit the freedom of) privately owned  companies so that they must follow certain standards to  ensure that their products are safe and secure.</a:t>
            </a:r>
          </a:p>
          <a:p>
            <a:pPr marL="342900" indent="-342900" algn="just">
              <a:buFont typeface="Arial" panose="020B0604020202020204" pitchFamily="34" charset="0"/>
              <a:buChar char="•"/>
            </a:pPr>
            <a:r>
              <a:rPr lang="en-US" altLang="en-US" sz="2000" i="0" dirty="0">
                <a:solidFill>
                  <a:schemeClr val="tx1"/>
                </a:solidFill>
                <a:latin typeface="Arial" panose="020B0604020202020204" pitchFamily="34" charset="0"/>
                <a:ea typeface="Arial MT"/>
                <a:cs typeface="Arial" panose="020B0604020202020204" pitchFamily="34" charset="0"/>
              </a:rPr>
              <a:t>Dependable software often requires certification so both  process and product documentation must be produced.</a:t>
            </a:r>
          </a:p>
          <a:p>
            <a:pPr marL="342900" indent="-342900" algn="just">
              <a:buFont typeface="Arial" panose="020B0604020202020204" pitchFamily="34" charset="0"/>
              <a:buChar char="•"/>
            </a:pPr>
            <a:r>
              <a:rPr lang="en-US" altLang="en-US" sz="2000" i="0" dirty="0">
                <a:solidFill>
                  <a:schemeClr val="tx1"/>
                </a:solidFill>
                <a:latin typeface="Arial" panose="020B0604020202020204" pitchFamily="34" charset="0"/>
                <a:ea typeface="Arial MT"/>
                <a:cs typeface="Arial" panose="020B0604020202020204" pitchFamily="34" charset="0"/>
              </a:rPr>
              <a:t> </a:t>
            </a:r>
            <a:r>
              <a:rPr lang="en-GB" sz="2000" i="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Developing safety-critical systems involves careful consideration of various factors to ensure their reliability, robustness, and safety. </a:t>
            </a:r>
          </a:p>
          <a:p>
            <a:pPr marL="342900" indent="-342900" algn="just">
              <a:spcBef>
                <a:spcPts val="100"/>
              </a:spcBef>
              <a:buFont typeface="Arial" panose="020B0604020202020204" pitchFamily="34" charset="0"/>
              <a:buChar char="•"/>
            </a:pPr>
            <a:r>
              <a:rPr lang="en-US" altLang="en-US" sz="2000" i="0" dirty="0">
                <a:solidFill>
                  <a:schemeClr val="tx1"/>
                </a:solidFill>
                <a:latin typeface="Arial" panose="020B0604020202020204" pitchFamily="34" charset="0"/>
                <a:ea typeface="Arial MT"/>
                <a:cs typeface="Arial" panose="020B0604020202020204" pitchFamily="34" charset="0"/>
              </a:rPr>
              <a:t>Formal specification is an approach to software  development that is    based on</a:t>
            </a:r>
            <a:r>
              <a:rPr lang="en-US" altLang="en-US" sz="2000" b="1" i="0" dirty="0">
                <a:solidFill>
                  <a:schemeClr val="tx1"/>
                </a:solidFill>
                <a:latin typeface="Arial" panose="020B0604020202020204" pitchFamily="34" charset="0"/>
                <a:ea typeface="Arial MT"/>
                <a:cs typeface="Arial" panose="020B0604020202020204" pitchFamily="34" charset="0"/>
              </a:rPr>
              <a:t> mathematical representation </a:t>
            </a:r>
            <a:r>
              <a:rPr lang="en-US" altLang="en-US" sz="2000" i="0" dirty="0">
                <a:solidFill>
                  <a:schemeClr val="tx1"/>
                </a:solidFill>
                <a:latin typeface="Arial" panose="020B0604020202020204" pitchFamily="34" charset="0"/>
                <a:ea typeface="Arial MT"/>
                <a:cs typeface="Arial" panose="020B0604020202020204" pitchFamily="34" charset="0"/>
              </a:rPr>
              <a:t>and analysis of software.</a:t>
            </a:r>
          </a:p>
          <a:p>
            <a:pPr marL="0" indent="0" algn="just"/>
            <a:endParaRPr lang="en-US" altLang="en-US" sz="2000" i="0" dirty="0">
              <a:solidFill>
                <a:schemeClr val="tx1"/>
              </a:solidFill>
              <a:latin typeface="Arial" panose="020B0604020202020204" pitchFamily="34" charset="0"/>
              <a:ea typeface="Arial MT"/>
              <a:cs typeface="Arial" panose="020B0604020202020204" pitchFamily="34" charset="0"/>
            </a:endParaRPr>
          </a:p>
          <a:p>
            <a:pPr marL="0" indent="0"/>
            <a:endParaRPr lang="en-US" altLang="en-US" sz="2000" i="0" dirty="0">
              <a:solidFill>
                <a:schemeClr val="tx1"/>
              </a:solidFill>
              <a:latin typeface="Arial" panose="020B0604020202020204" pitchFamily="34" charset="0"/>
              <a:ea typeface="Arial MT"/>
              <a:cs typeface="Arial" panose="020B0604020202020204" pitchFamily="34" charset="0"/>
            </a:endParaRPr>
          </a:p>
          <a:p>
            <a:pPr marL="457200" indent="-457200">
              <a:buFont typeface="Arial" panose="020B0604020202020204" pitchFamily="34" charset="0"/>
              <a:buChar char="•"/>
            </a:pPr>
            <a:endParaRPr lang="en-GB" sz="2000" i="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5635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8C96F-4340-1FE4-7D22-38096E160080}"/>
              </a:ext>
            </a:extLst>
          </p:cNvPr>
          <p:cNvSpPr>
            <a:spLocks noGrp="1"/>
          </p:cNvSpPr>
          <p:nvPr>
            <p:ph type="title"/>
          </p:nvPr>
        </p:nvSpPr>
        <p:spPr>
          <a:xfrm>
            <a:off x="0" y="0"/>
            <a:ext cx="8785225" cy="1143000"/>
          </a:xfrm>
        </p:spPr>
        <p:txBody>
          <a:bodyPr/>
          <a:lstStyle/>
          <a:p>
            <a:r>
              <a:rPr lang="en-GB" dirty="0"/>
              <a:t>Secure System Development Principles</a:t>
            </a:r>
          </a:p>
        </p:txBody>
      </p:sp>
      <p:pic>
        <p:nvPicPr>
          <p:cNvPr id="34818" name="object 2">
            <a:extLst>
              <a:ext uri="{FF2B5EF4-FFF2-40B4-BE49-F238E27FC236}">
                <a16:creationId xmlns:a16="http://schemas.microsoft.com/office/drawing/2014/main" id="{24895674-F356-6035-A57E-C8E801A68C3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258888"/>
            <a:ext cx="9144000" cy="490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object 3">
            <a:extLst>
              <a:ext uri="{FF2B5EF4-FFF2-40B4-BE49-F238E27FC236}">
                <a16:creationId xmlns:a16="http://schemas.microsoft.com/office/drawing/2014/main" id="{6C24410C-8268-731B-DCEE-45D33736EDAC}"/>
              </a:ext>
            </a:extLst>
          </p:cNvPr>
          <p:cNvSpPr txBox="1">
            <a:spLocks noChangeArrowheads="1"/>
          </p:cNvSpPr>
          <p:nvPr/>
        </p:nvSpPr>
        <p:spPr bwMode="auto">
          <a:xfrm>
            <a:off x="2339752" y="3754797"/>
            <a:ext cx="6660232" cy="2255585"/>
          </a:xfrm>
          <a:prstGeom prst="rect">
            <a:avLst/>
          </a:prstGeom>
          <a:ln/>
        </p:spPr>
        <p:style>
          <a:lnRef idx="2">
            <a:schemeClr val="accent2"/>
          </a:lnRef>
          <a:fillRef idx="1">
            <a:schemeClr val="lt1"/>
          </a:fillRef>
          <a:effectRef idx="0">
            <a:schemeClr val="accent2"/>
          </a:effectRef>
          <a:fontRef idx="minor">
            <a:schemeClr val="dk1"/>
          </a:fontRef>
        </p:style>
        <p:txBody>
          <a:bodyPr wrap="square" lIns="0" tIns="36671" rIns="0" bIns="0">
            <a:spAutoFit/>
          </a:bodyPr>
          <a:lstStyle>
            <a:lvl1pPr marL="9525">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2825"/>
              </a:lnSpc>
              <a:spcBef>
                <a:spcPts val="288"/>
              </a:spcBef>
            </a:pPr>
            <a:r>
              <a:rPr lang="en-US" altLang="en-US" dirty="0"/>
              <a:t>The 5 key practices for more secure software:  </a:t>
            </a:r>
          </a:p>
          <a:p>
            <a:pPr algn="ctr">
              <a:lnSpc>
                <a:spcPts val="2825"/>
              </a:lnSpc>
              <a:spcBef>
                <a:spcPts val="288"/>
              </a:spcBef>
            </a:pPr>
            <a:r>
              <a:rPr lang="en-US" altLang="en-US" dirty="0"/>
              <a:t>Good design</a:t>
            </a:r>
          </a:p>
          <a:p>
            <a:pPr algn="ctr">
              <a:lnSpc>
                <a:spcPts val="2688"/>
              </a:lnSpc>
            </a:pPr>
            <a:r>
              <a:rPr lang="en-US" altLang="en-US" dirty="0"/>
              <a:t>Security Testing</a:t>
            </a:r>
          </a:p>
          <a:p>
            <a:pPr algn="ctr">
              <a:lnSpc>
                <a:spcPts val="2825"/>
              </a:lnSpc>
              <a:spcBef>
                <a:spcPts val="138"/>
              </a:spcBef>
            </a:pPr>
            <a:r>
              <a:rPr lang="en-US" altLang="en-US" dirty="0"/>
              <a:t>Dependency checking </a:t>
            </a:r>
          </a:p>
          <a:p>
            <a:pPr algn="ctr">
              <a:lnSpc>
                <a:spcPts val="2825"/>
              </a:lnSpc>
              <a:spcBef>
                <a:spcPts val="138"/>
              </a:spcBef>
            </a:pPr>
            <a:r>
              <a:rPr lang="en-US" altLang="en-US" dirty="0"/>
              <a:t> Protect your Source Code  </a:t>
            </a:r>
          </a:p>
          <a:p>
            <a:pPr algn="ctr">
              <a:lnSpc>
                <a:spcPts val="2825"/>
              </a:lnSpc>
              <a:spcBef>
                <a:spcPts val="138"/>
              </a:spcBef>
            </a:pPr>
            <a:r>
              <a:rPr lang="en-US" altLang="en-US" dirty="0"/>
              <a:t>Education</a:t>
            </a:r>
          </a:p>
        </p:txBody>
      </p:sp>
    </p:spTree>
    <p:extLst>
      <p:ext uri="{BB962C8B-B14F-4D97-AF65-F5344CB8AC3E}">
        <p14:creationId xmlns:p14="http://schemas.microsoft.com/office/powerpoint/2010/main" val="2268325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object 2">
            <a:extLst>
              <a:ext uri="{FF2B5EF4-FFF2-40B4-BE49-F238E27FC236}">
                <a16:creationId xmlns:a16="http://schemas.microsoft.com/office/drawing/2014/main" id="{F5D23D53-0C95-A3FC-1294-812D99D3C645}"/>
              </a:ext>
            </a:extLst>
          </p:cNvPr>
          <p:cNvSpPr>
            <a:spLocks/>
          </p:cNvSpPr>
          <p:nvPr/>
        </p:nvSpPr>
        <p:spPr bwMode="auto">
          <a:xfrm>
            <a:off x="1968500" y="1409700"/>
            <a:ext cx="5207000" cy="4051300"/>
          </a:xfrm>
          <a:custGeom>
            <a:avLst/>
            <a:gdLst>
              <a:gd name="T0" fmla="*/ 0 w 6943725"/>
              <a:gd name="T1" fmla="*/ 3039142 h 5400040"/>
              <a:gd name="T2" fmla="*/ 1952220 w 6943725"/>
              <a:gd name="T3" fmla="*/ 0 h 5400040"/>
              <a:gd name="T4" fmla="*/ 3904440 w 6943725"/>
              <a:gd name="T5" fmla="*/ 3039142 h 5400040"/>
              <a:gd name="T6" fmla="*/ 0 w 6943725"/>
              <a:gd name="T7" fmla="*/ 3039142 h 54000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43725" h="5400040">
                <a:moveTo>
                  <a:pt x="0" y="5399532"/>
                </a:moveTo>
                <a:lnTo>
                  <a:pt x="3471672" y="0"/>
                </a:lnTo>
                <a:lnTo>
                  <a:pt x="6943344" y="5399532"/>
                </a:lnTo>
                <a:lnTo>
                  <a:pt x="0" y="5399532"/>
                </a:lnTo>
                <a:close/>
              </a:path>
            </a:pathLst>
          </a:custGeom>
          <a:noFill/>
          <a:ln w="64007">
            <a:solidFill>
              <a:srgbClr val="2E528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 name="object 3">
            <a:extLst>
              <a:ext uri="{FF2B5EF4-FFF2-40B4-BE49-F238E27FC236}">
                <a16:creationId xmlns:a16="http://schemas.microsoft.com/office/drawing/2014/main" id="{34CC9048-CF4F-BFA3-94A0-6C9B542E6BEE}"/>
              </a:ext>
            </a:extLst>
          </p:cNvPr>
          <p:cNvSpPr txBox="1"/>
          <p:nvPr/>
        </p:nvSpPr>
        <p:spPr>
          <a:xfrm>
            <a:off x="3923928" y="4999880"/>
            <a:ext cx="946150" cy="287337"/>
          </a:xfrm>
          <a:prstGeom prst="rect">
            <a:avLst/>
          </a:prstGeom>
        </p:spPr>
        <p:txBody>
          <a:bodyPr lIns="0" tIns="9525" rIns="0" bIns="0">
            <a:spAutoFit/>
          </a:bodyPr>
          <a:lstStyle/>
          <a:p>
            <a:pPr marL="9525">
              <a:spcBef>
                <a:spcPts val="75"/>
              </a:spcBef>
              <a:defRPr/>
            </a:pPr>
            <a:r>
              <a:rPr sz="1800" b="1" dirty="0">
                <a:latin typeface="Calibri"/>
                <a:cs typeface="Calibri"/>
              </a:rPr>
              <a:t>Unit</a:t>
            </a:r>
            <a:r>
              <a:rPr sz="1800" b="1" spc="-60" dirty="0">
                <a:latin typeface="Calibri"/>
                <a:cs typeface="Calibri"/>
              </a:rPr>
              <a:t> </a:t>
            </a:r>
            <a:r>
              <a:rPr sz="1800" b="1" spc="-38" dirty="0">
                <a:latin typeface="Calibri"/>
                <a:cs typeface="Calibri"/>
              </a:rPr>
              <a:t>Tests</a:t>
            </a:r>
            <a:endParaRPr sz="1800" dirty="0">
              <a:latin typeface="Calibri"/>
              <a:cs typeface="Calibri"/>
            </a:endParaRPr>
          </a:p>
        </p:txBody>
      </p:sp>
      <p:sp>
        <p:nvSpPr>
          <p:cNvPr id="35844" name="object 4">
            <a:extLst>
              <a:ext uri="{FF2B5EF4-FFF2-40B4-BE49-F238E27FC236}">
                <a16:creationId xmlns:a16="http://schemas.microsoft.com/office/drawing/2014/main" id="{3ABFC932-5D5C-5770-F80D-E54053F1E617}"/>
              </a:ext>
            </a:extLst>
          </p:cNvPr>
          <p:cNvSpPr txBox="1">
            <a:spLocks noChangeArrowheads="1"/>
          </p:cNvSpPr>
          <p:nvPr/>
        </p:nvSpPr>
        <p:spPr bwMode="auto">
          <a:xfrm>
            <a:off x="3347864" y="2323489"/>
            <a:ext cx="1885950" cy="250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9525" rIns="0" bIns="0">
            <a:spAutoFit/>
          </a:bodyPr>
          <a:lstStyle>
            <a:lvl1pPr marL="708025">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ts val="75"/>
              </a:spcBef>
            </a:pPr>
            <a:r>
              <a:rPr lang="en-US" altLang="en-US" sz="1800" b="1" dirty="0">
                <a:latin typeface="Calibri" panose="020F0502020204030204" pitchFamily="34" charset="0"/>
                <a:cs typeface="Calibri" panose="020F0502020204030204" pitchFamily="34" charset="0"/>
              </a:rPr>
              <a:t>Pen  Tests</a:t>
            </a:r>
            <a:endParaRPr lang="en-US" altLang="en-US" sz="1800" dirty="0">
              <a:latin typeface="Calibri" panose="020F0502020204030204" pitchFamily="34" charset="0"/>
              <a:cs typeface="Calibri" panose="020F0502020204030204" pitchFamily="34" charset="0"/>
            </a:endParaRPr>
          </a:p>
          <a:p>
            <a:pPr algn="ctr"/>
            <a:r>
              <a:rPr lang="en-US" altLang="en-US" sz="1800" b="1" dirty="0">
                <a:latin typeface="Calibri" panose="020F0502020204030204" pitchFamily="34" charset="0"/>
                <a:cs typeface="Calibri" panose="020F0502020204030204" pitchFamily="34" charset="0"/>
              </a:rPr>
              <a:t>Integration Security  Tests</a:t>
            </a:r>
            <a:endParaRPr lang="en-US" altLang="en-US" sz="1800" dirty="0">
              <a:latin typeface="Calibri" panose="020F0502020204030204" pitchFamily="34" charset="0"/>
              <a:cs typeface="Calibri" panose="020F0502020204030204" pitchFamily="34" charset="0"/>
            </a:endParaRPr>
          </a:p>
          <a:p>
            <a:endParaRPr lang="en-US" altLang="en-US" sz="1800" dirty="0">
              <a:latin typeface="Calibri" panose="020F0502020204030204" pitchFamily="34" charset="0"/>
              <a:cs typeface="Calibri" panose="020F0502020204030204" pitchFamily="34" charset="0"/>
            </a:endParaRPr>
          </a:p>
          <a:p>
            <a:r>
              <a:rPr lang="en-US" altLang="en-US" sz="1800" b="1" dirty="0">
                <a:latin typeface="Calibri" panose="020F0502020204030204" pitchFamily="34" charset="0"/>
                <a:cs typeface="Calibri" panose="020F0502020204030204" pitchFamily="34" charset="0"/>
              </a:rPr>
              <a:t>Static Application  Security Tests</a:t>
            </a:r>
            <a:endParaRPr lang="en-US" altLang="en-US" sz="1800" dirty="0">
              <a:latin typeface="Calibri" panose="020F0502020204030204" pitchFamily="34" charset="0"/>
              <a:cs typeface="Calibri" panose="020F0502020204030204" pitchFamily="34" charset="0"/>
            </a:endParaRPr>
          </a:p>
        </p:txBody>
      </p:sp>
      <p:grpSp>
        <p:nvGrpSpPr>
          <p:cNvPr id="35845" name="object 5">
            <a:extLst>
              <a:ext uri="{FF2B5EF4-FFF2-40B4-BE49-F238E27FC236}">
                <a16:creationId xmlns:a16="http://schemas.microsoft.com/office/drawing/2014/main" id="{45D1BD82-1CC4-E927-81BB-00532BDD98D8}"/>
              </a:ext>
            </a:extLst>
          </p:cNvPr>
          <p:cNvGrpSpPr>
            <a:grpSpLocks/>
          </p:cNvGrpSpPr>
          <p:nvPr/>
        </p:nvGrpSpPr>
        <p:grpSpPr bwMode="auto">
          <a:xfrm>
            <a:off x="7389813" y="1406525"/>
            <a:ext cx="222250" cy="4059238"/>
            <a:chOff x="9852659" y="731519"/>
            <a:chExt cx="297180" cy="5412105"/>
          </a:xfrm>
        </p:grpSpPr>
        <p:sp>
          <p:nvSpPr>
            <p:cNvPr id="35856" name="object 6">
              <a:extLst>
                <a:ext uri="{FF2B5EF4-FFF2-40B4-BE49-F238E27FC236}">
                  <a16:creationId xmlns:a16="http://schemas.microsoft.com/office/drawing/2014/main" id="{B1D1B462-291F-471E-D8A2-7F1471E95EFE}"/>
                </a:ext>
              </a:extLst>
            </p:cNvPr>
            <p:cNvSpPr>
              <a:spLocks/>
            </p:cNvSpPr>
            <p:nvPr/>
          </p:nvSpPr>
          <p:spPr bwMode="auto">
            <a:xfrm>
              <a:off x="9858755" y="737615"/>
              <a:ext cx="285115" cy="5400040"/>
            </a:xfrm>
            <a:custGeom>
              <a:avLst/>
              <a:gdLst>
                <a:gd name="T0" fmla="*/ 142494 w 285115"/>
                <a:gd name="T1" fmla="*/ 0 h 5400040"/>
                <a:gd name="T2" fmla="*/ 0 w 285115"/>
                <a:gd name="T3" fmla="*/ 142494 h 5400040"/>
                <a:gd name="T4" fmla="*/ 71247 w 285115"/>
                <a:gd name="T5" fmla="*/ 142494 h 5400040"/>
                <a:gd name="T6" fmla="*/ 71247 w 285115"/>
                <a:gd name="T7" fmla="*/ 5257038 h 5400040"/>
                <a:gd name="T8" fmla="*/ 0 w 285115"/>
                <a:gd name="T9" fmla="*/ 5257038 h 5400040"/>
                <a:gd name="T10" fmla="*/ 142494 w 285115"/>
                <a:gd name="T11" fmla="*/ 5399532 h 5400040"/>
                <a:gd name="T12" fmla="*/ 284988 w 285115"/>
                <a:gd name="T13" fmla="*/ 5257038 h 5400040"/>
                <a:gd name="T14" fmla="*/ 213741 w 285115"/>
                <a:gd name="T15" fmla="*/ 5257038 h 5400040"/>
                <a:gd name="T16" fmla="*/ 213741 w 285115"/>
                <a:gd name="T17" fmla="*/ 142494 h 5400040"/>
                <a:gd name="T18" fmla="*/ 284988 w 285115"/>
                <a:gd name="T19" fmla="*/ 142494 h 5400040"/>
                <a:gd name="T20" fmla="*/ 142494 w 285115"/>
                <a:gd name="T21" fmla="*/ 0 h 54000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5115" h="5400040">
                  <a:moveTo>
                    <a:pt x="142494" y="0"/>
                  </a:moveTo>
                  <a:lnTo>
                    <a:pt x="0" y="142494"/>
                  </a:lnTo>
                  <a:lnTo>
                    <a:pt x="71247" y="142494"/>
                  </a:lnTo>
                  <a:lnTo>
                    <a:pt x="71247" y="5257038"/>
                  </a:lnTo>
                  <a:lnTo>
                    <a:pt x="0" y="5257038"/>
                  </a:lnTo>
                  <a:lnTo>
                    <a:pt x="142494" y="5399532"/>
                  </a:lnTo>
                  <a:lnTo>
                    <a:pt x="284988" y="5257038"/>
                  </a:lnTo>
                  <a:lnTo>
                    <a:pt x="213741" y="5257038"/>
                  </a:lnTo>
                  <a:lnTo>
                    <a:pt x="213741" y="142494"/>
                  </a:lnTo>
                  <a:lnTo>
                    <a:pt x="284988" y="142494"/>
                  </a:lnTo>
                  <a:lnTo>
                    <a:pt x="142494" y="0"/>
                  </a:lnTo>
                  <a:close/>
                </a:path>
              </a:pathLst>
            </a:custGeom>
            <a:solidFill>
              <a:srgbClr val="4471C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35857" name="object 7">
              <a:extLst>
                <a:ext uri="{FF2B5EF4-FFF2-40B4-BE49-F238E27FC236}">
                  <a16:creationId xmlns:a16="http://schemas.microsoft.com/office/drawing/2014/main" id="{30199A6F-80AD-9EC8-AED7-752FBD9483B2}"/>
                </a:ext>
              </a:extLst>
            </p:cNvPr>
            <p:cNvSpPr>
              <a:spLocks/>
            </p:cNvSpPr>
            <p:nvPr/>
          </p:nvSpPr>
          <p:spPr bwMode="auto">
            <a:xfrm>
              <a:off x="9858755" y="737615"/>
              <a:ext cx="285115" cy="5400040"/>
            </a:xfrm>
            <a:custGeom>
              <a:avLst/>
              <a:gdLst>
                <a:gd name="T0" fmla="*/ 0 w 285115"/>
                <a:gd name="T1" fmla="*/ 142494 h 5400040"/>
                <a:gd name="T2" fmla="*/ 142494 w 285115"/>
                <a:gd name="T3" fmla="*/ 0 h 5400040"/>
                <a:gd name="T4" fmla="*/ 284988 w 285115"/>
                <a:gd name="T5" fmla="*/ 142494 h 5400040"/>
                <a:gd name="T6" fmla="*/ 213741 w 285115"/>
                <a:gd name="T7" fmla="*/ 142494 h 5400040"/>
                <a:gd name="T8" fmla="*/ 213741 w 285115"/>
                <a:gd name="T9" fmla="*/ 5257038 h 5400040"/>
                <a:gd name="T10" fmla="*/ 284988 w 285115"/>
                <a:gd name="T11" fmla="*/ 5257038 h 5400040"/>
                <a:gd name="T12" fmla="*/ 142494 w 285115"/>
                <a:gd name="T13" fmla="*/ 5399532 h 5400040"/>
                <a:gd name="T14" fmla="*/ 0 w 285115"/>
                <a:gd name="T15" fmla="*/ 5257038 h 5400040"/>
                <a:gd name="T16" fmla="*/ 71247 w 285115"/>
                <a:gd name="T17" fmla="*/ 5257038 h 5400040"/>
                <a:gd name="T18" fmla="*/ 71247 w 285115"/>
                <a:gd name="T19" fmla="*/ 142494 h 5400040"/>
                <a:gd name="T20" fmla="*/ 0 w 285115"/>
                <a:gd name="T21" fmla="*/ 142494 h 54000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5115" h="5400040">
                  <a:moveTo>
                    <a:pt x="0" y="142494"/>
                  </a:moveTo>
                  <a:lnTo>
                    <a:pt x="142494" y="0"/>
                  </a:lnTo>
                  <a:lnTo>
                    <a:pt x="284988" y="142494"/>
                  </a:lnTo>
                  <a:lnTo>
                    <a:pt x="213741" y="142494"/>
                  </a:lnTo>
                  <a:lnTo>
                    <a:pt x="213741" y="5257038"/>
                  </a:lnTo>
                  <a:lnTo>
                    <a:pt x="284988" y="5257038"/>
                  </a:lnTo>
                  <a:lnTo>
                    <a:pt x="142494" y="5399532"/>
                  </a:lnTo>
                  <a:lnTo>
                    <a:pt x="0" y="5257038"/>
                  </a:lnTo>
                  <a:lnTo>
                    <a:pt x="71247" y="5257038"/>
                  </a:lnTo>
                  <a:lnTo>
                    <a:pt x="71247" y="142494"/>
                  </a:lnTo>
                  <a:lnTo>
                    <a:pt x="0" y="142494"/>
                  </a:lnTo>
                  <a:close/>
                </a:path>
              </a:pathLst>
            </a:custGeom>
            <a:noFill/>
            <a:ln w="12191">
              <a:solidFill>
                <a:srgbClr val="2E528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grpSp>
      <p:grpSp>
        <p:nvGrpSpPr>
          <p:cNvPr id="35846" name="object 8">
            <a:extLst>
              <a:ext uri="{FF2B5EF4-FFF2-40B4-BE49-F238E27FC236}">
                <a16:creationId xmlns:a16="http://schemas.microsoft.com/office/drawing/2014/main" id="{C5A547D7-4620-DB4B-A24F-E80911A65085}"/>
              </a:ext>
            </a:extLst>
          </p:cNvPr>
          <p:cNvGrpSpPr>
            <a:grpSpLocks/>
          </p:cNvGrpSpPr>
          <p:nvPr/>
        </p:nvGrpSpPr>
        <p:grpSpPr bwMode="auto">
          <a:xfrm>
            <a:off x="1544638" y="1406525"/>
            <a:ext cx="225425" cy="4059238"/>
            <a:chOff x="2060448" y="731519"/>
            <a:chExt cx="299085" cy="5412105"/>
          </a:xfrm>
        </p:grpSpPr>
        <p:sp>
          <p:nvSpPr>
            <p:cNvPr id="35854" name="object 9">
              <a:extLst>
                <a:ext uri="{FF2B5EF4-FFF2-40B4-BE49-F238E27FC236}">
                  <a16:creationId xmlns:a16="http://schemas.microsoft.com/office/drawing/2014/main" id="{63C8AECB-B11A-993E-6DF7-1F5DA0296255}"/>
                </a:ext>
              </a:extLst>
            </p:cNvPr>
            <p:cNvSpPr>
              <a:spLocks/>
            </p:cNvSpPr>
            <p:nvPr/>
          </p:nvSpPr>
          <p:spPr bwMode="auto">
            <a:xfrm>
              <a:off x="2066544" y="737615"/>
              <a:ext cx="287020" cy="5400040"/>
            </a:xfrm>
            <a:custGeom>
              <a:avLst/>
              <a:gdLst>
                <a:gd name="T0" fmla="*/ 143256 w 287019"/>
                <a:gd name="T1" fmla="*/ 0 h 5400040"/>
                <a:gd name="T2" fmla="*/ 0 w 287019"/>
                <a:gd name="T3" fmla="*/ 143256 h 5400040"/>
                <a:gd name="T4" fmla="*/ 71628 w 287019"/>
                <a:gd name="T5" fmla="*/ 143256 h 5400040"/>
                <a:gd name="T6" fmla="*/ 71628 w 287019"/>
                <a:gd name="T7" fmla="*/ 5256276 h 5400040"/>
                <a:gd name="T8" fmla="*/ 0 w 287019"/>
                <a:gd name="T9" fmla="*/ 5256276 h 5400040"/>
                <a:gd name="T10" fmla="*/ 143256 w 287019"/>
                <a:gd name="T11" fmla="*/ 5399532 h 5400040"/>
                <a:gd name="T12" fmla="*/ 286514 w 287019"/>
                <a:gd name="T13" fmla="*/ 5256276 h 5400040"/>
                <a:gd name="T14" fmla="*/ 214885 w 287019"/>
                <a:gd name="T15" fmla="*/ 5256276 h 5400040"/>
                <a:gd name="T16" fmla="*/ 214885 w 287019"/>
                <a:gd name="T17" fmla="*/ 143256 h 5400040"/>
                <a:gd name="T18" fmla="*/ 286514 w 287019"/>
                <a:gd name="T19" fmla="*/ 143256 h 5400040"/>
                <a:gd name="T20" fmla="*/ 143256 w 287019"/>
                <a:gd name="T21" fmla="*/ 0 h 54000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7019" h="5400040">
                  <a:moveTo>
                    <a:pt x="143256" y="0"/>
                  </a:moveTo>
                  <a:lnTo>
                    <a:pt x="0" y="143256"/>
                  </a:lnTo>
                  <a:lnTo>
                    <a:pt x="71628" y="143256"/>
                  </a:lnTo>
                  <a:lnTo>
                    <a:pt x="71628" y="5256276"/>
                  </a:lnTo>
                  <a:lnTo>
                    <a:pt x="0" y="5256276"/>
                  </a:lnTo>
                  <a:lnTo>
                    <a:pt x="143256" y="5399532"/>
                  </a:lnTo>
                  <a:lnTo>
                    <a:pt x="286512" y="5256276"/>
                  </a:lnTo>
                  <a:lnTo>
                    <a:pt x="214883" y="5256276"/>
                  </a:lnTo>
                  <a:lnTo>
                    <a:pt x="214883" y="143256"/>
                  </a:lnTo>
                  <a:lnTo>
                    <a:pt x="286512" y="143256"/>
                  </a:lnTo>
                  <a:lnTo>
                    <a:pt x="143256" y="0"/>
                  </a:lnTo>
                  <a:close/>
                </a:path>
              </a:pathLst>
            </a:custGeom>
            <a:solidFill>
              <a:srgbClr val="4471C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35855" name="object 10">
              <a:extLst>
                <a:ext uri="{FF2B5EF4-FFF2-40B4-BE49-F238E27FC236}">
                  <a16:creationId xmlns:a16="http://schemas.microsoft.com/office/drawing/2014/main" id="{962961DE-E6B7-A642-40B6-7D3645CC03FF}"/>
                </a:ext>
              </a:extLst>
            </p:cNvPr>
            <p:cNvSpPr>
              <a:spLocks/>
            </p:cNvSpPr>
            <p:nvPr/>
          </p:nvSpPr>
          <p:spPr bwMode="auto">
            <a:xfrm>
              <a:off x="2066544" y="737615"/>
              <a:ext cx="287020" cy="5400040"/>
            </a:xfrm>
            <a:custGeom>
              <a:avLst/>
              <a:gdLst>
                <a:gd name="T0" fmla="*/ 0 w 287019"/>
                <a:gd name="T1" fmla="*/ 143256 h 5400040"/>
                <a:gd name="T2" fmla="*/ 143256 w 287019"/>
                <a:gd name="T3" fmla="*/ 0 h 5400040"/>
                <a:gd name="T4" fmla="*/ 286514 w 287019"/>
                <a:gd name="T5" fmla="*/ 143256 h 5400040"/>
                <a:gd name="T6" fmla="*/ 214885 w 287019"/>
                <a:gd name="T7" fmla="*/ 143256 h 5400040"/>
                <a:gd name="T8" fmla="*/ 214885 w 287019"/>
                <a:gd name="T9" fmla="*/ 5256276 h 5400040"/>
                <a:gd name="T10" fmla="*/ 286514 w 287019"/>
                <a:gd name="T11" fmla="*/ 5256276 h 5400040"/>
                <a:gd name="T12" fmla="*/ 143256 w 287019"/>
                <a:gd name="T13" fmla="*/ 5399532 h 5400040"/>
                <a:gd name="T14" fmla="*/ 0 w 287019"/>
                <a:gd name="T15" fmla="*/ 5256276 h 5400040"/>
                <a:gd name="T16" fmla="*/ 71628 w 287019"/>
                <a:gd name="T17" fmla="*/ 5256276 h 5400040"/>
                <a:gd name="T18" fmla="*/ 71628 w 287019"/>
                <a:gd name="T19" fmla="*/ 143256 h 5400040"/>
                <a:gd name="T20" fmla="*/ 0 w 287019"/>
                <a:gd name="T21" fmla="*/ 143256 h 54000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7019" h="5400040">
                  <a:moveTo>
                    <a:pt x="0" y="143256"/>
                  </a:moveTo>
                  <a:lnTo>
                    <a:pt x="143256" y="0"/>
                  </a:lnTo>
                  <a:lnTo>
                    <a:pt x="286512" y="143256"/>
                  </a:lnTo>
                  <a:lnTo>
                    <a:pt x="214883" y="143256"/>
                  </a:lnTo>
                  <a:lnTo>
                    <a:pt x="214883" y="5256276"/>
                  </a:lnTo>
                  <a:lnTo>
                    <a:pt x="286512" y="5256276"/>
                  </a:lnTo>
                  <a:lnTo>
                    <a:pt x="143256" y="5399532"/>
                  </a:lnTo>
                  <a:lnTo>
                    <a:pt x="0" y="5256276"/>
                  </a:lnTo>
                  <a:lnTo>
                    <a:pt x="71628" y="5256276"/>
                  </a:lnTo>
                  <a:lnTo>
                    <a:pt x="71628" y="143256"/>
                  </a:lnTo>
                  <a:lnTo>
                    <a:pt x="0" y="143256"/>
                  </a:lnTo>
                  <a:close/>
                </a:path>
              </a:pathLst>
            </a:custGeom>
            <a:noFill/>
            <a:ln w="12191">
              <a:solidFill>
                <a:srgbClr val="2E528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grpSp>
      <p:sp>
        <p:nvSpPr>
          <p:cNvPr id="11" name="object 11">
            <a:extLst>
              <a:ext uri="{FF2B5EF4-FFF2-40B4-BE49-F238E27FC236}">
                <a16:creationId xmlns:a16="http://schemas.microsoft.com/office/drawing/2014/main" id="{9E2257B7-B61C-C6F1-5B5E-F95A85404889}"/>
              </a:ext>
            </a:extLst>
          </p:cNvPr>
          <p:cNvSpPr txBox="1">
            <a:spLocks noGrp="1"/>
          </p:cNvSpPr>
          <p:nvPr>
            <p:ph type="title"/>
          </p:nvPr>
        </p:nvSpPr>
        <p:spPr>
          <a:xfrm>
            <a:off x="7761288" y="1649413"/>
            <a:ext cx="628650" cy="285750"/>
          </a:xfrm>
        </p:spPr>
        <p:txBody>
          <a:bodyPr lIns="0" tIns="9525" rIns="0" bIns="0" rtlCol="0">
            <a:spAutoFit/>
          </a:bodyPr>
          <a:lstStyle/>
          <a:p>
            <a:pPr marL="9525">
              <a:spcBef>
                <a:spcPts val="75"/>
              </a:spcBef>
              <a:defRPr/>
            </a:pPr>
            <a:r>
              <a:rPr sz="1800" i="1" spc="-4" dirty="0">
                <a:solidFill>
                  <a:srgbClr val="000000"/>
                </a:solidFill>
                <a:latin typeface="Calibri"/>
                <a:cs typeface="Calibri"/>
              </a:rPr>
              <a:t>sl</a:t>
            </a:r>
            <a:r>
              <a:rPr sz="1800" i="1" spc="-8" dirty="0">
                <a:solidFill>
                  <a:srgbClr val="000000"/>
                </a:solidFill>
                <a:latin typeface="Calibri"/>
                <a:cs typeface="Calibri"/>
              </a:rPr>
              <a:t>o</a:t>
            </a:r>
            <a:r>
              <a:rPr sz="1800" i="1" dirty="0">
                <a:solidFill>
                  <a:srgbClr val="000000"/>
                </a:solidFill>
                <a:latin typeface="Calibri"/>
                <a:cs typeface="Calibri"/>
              </a:rPr>
              <a:t>wer</a:t>
            </a:r>
            <a:endParaRPr sz="1800" dirty="0">
              <a:latin typeface="Calibri"/>
              <a:cs typeface="Calibri"/>
            </a:endParaRPr>
          </a:p>
        </p:txBody>
      </p:sp>
      <p:sp>
        <p:nvSpPr>
          <p:cNvPr id="35850" name="object 17">
            <a:extLst>
              <a:ext uri="{FF2B5EF4-FFF2-40B4-BE49-F238E27FC236}">
                <a16:creationId xmlns:a16="http://schemas.microsoft.com/office/drawing/2014/main" id="{EC8C8193-C189-A4A0-CA09-581E614C8D43}"/>
              </a:ext>
            </a:extLst>
          </p:cNvPr>
          <p:cNvSpPr>
            <a:spLocks noGrp="1" noChangeArrowheads="1"/>
          </p:cNvSpPr>
          <p:nvPr>
            <p:ph type="sldNum" sz="quarter" idx="4294967295"/>
          </p:nvPr>
        </p:nvSpPr>
        <p:spPr bwMode="auto">
          <a:xfrm>
            <a:off x="11068050" y="6464300"/>
            <a:ext cx="231775" cy="177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8100">
              <a:spcBef>
                <a:spcPct val="20000"/>
              </a:spcBef>
              <a:defRPr sz="3000" i="1">
                <a:solidFill>
                  <a:srgbClr val="002060"/>
                </a:solidFill>
                <a:latin typeface="Gill Sans" charset="0"/>
                <a:ea typeface="ＭＳ Ｐゴシック" panose="020B0600070205080204" pitchFamily="34" charset="-128"/>
              </a:defRPr>
            </a:lvl1pPr>
            <a:lvl2pPr marL="533400" indent="-265113">
              <a:spcBef>
                <a:spcPct val="20000"/>
              </a:spcBef>
              <a:buClr>
                <a:schemeClr val="bg2"/>
              </a:buClr>
              <a:buChar char="•"/>
              <a:defRPr sz="2800">
                <a:solidFill>
                  <a:schemeClr val="bg2"/>
                </a:solidFill>
                <a:latin typeface="Arial" panose="020B0604020202020204" pitchFamily="34" charset="0"/>
                <a:ea typeface="ＭＳ Ｐゴシック" panose="020B0600070205080204" pitchFamily="34" charset="-128"/>
              </a:defRPr>
            </a:lvl2pPr>
            <a:lvl3pPr marL="1068388" indent="-355600">
              <a:spcBef>
                <a:spcPct val="20000"/>
              </a:spcBef>
              <a:buFont typeface="Gill Sans" charset="0"/>
              <a:buChar char="–"/>
              <a:defRPr sz="2400">
                <a:solidFill>
                  <a:schemeClr val="bg2"/>
                </a:solidFill>
                <a:latin typeface="Arial" panose="020B0604020202020204" pitchFamily="34" charset="0"/>
                <a:ea typeface="ＭＳ Ｐゴシック" panose="020B0600070205080204" pitchFamily="34" charset="-128"/>
              </a:defRPr>
            </a:lvl3pPr>
            <a:lvl4pPr marL="1435100" indent="-187325">
              <a:buChar char="•"/>
              <a:defRPr sz="2000">
                <a:solidFill>
                  <a:schemeClr val="bg2"/>
                </a:solidFill>
                <a:latin typeface="Arial" panose="020B0604020202020204" pitchFamily="34" charset="0"/>
                <a:ea typeface="ＭＳ Ｐゴシック" panose="020B0600070205080204" pitchFamily="34" charset="-128"/>
              </a:defRPr>
            </a:lvl4pPr>
            <a:lvl5pPr marL="2098675" indent="-395288">
              <a:spcBef>
                <a:spcPct val="20000"/>
              </a:spcBef>
              <a:buChar char="»"/>
              <a:defRPr sz="2000">
                <a:solidFill>
                  <a:schemeClr val="bg2"/>
                </a:solidFill>
                <a:latin typeface="Gill Sans" charset="0"/>
                <a:ea typeface="ＭＳ Ｐゴシック" panose="020B0600070205080204" pitchFamily="34" charset="-128"/>
              </a:defRPr>
            </a:lvl5pPr>
            <a:lvl6pPr marL="25558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6pPr>
            <a:lvl7pPr marL="30130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7pPr>
            <a:lvl8pPr marL="34702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8pPr>
            <a:lvl9pPr marL="39274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9pPr>
          </a:lstStyle>
          <a:p>
            <a:pPr eaLnBrk="1" hangingPunct="1">
              <a:lnSpc>
                <a:spcPts val="1238"/>
              </a:lnSpc>
              <a:spcBef>
                <a:spcPct val="0"/>
              </a:spcBef>
            </a:pPr>
            <a:fld id="{2C2CC5B8-7596-45FC-8C54-761B4D72D3AC}" type="slidenum">
              <a:rPr lang="en-GB" altLang="en-US" sz="1200" i="0">
                <a:solidFill>
                  <a:srgbClr val="888888"/>
                </a:solidFill>
                <a:latin typeface="Calibri" panose="020F0502020204030204" pitchFamily="34" charset="0"/>
                <a:cs typeface="Calibri" panose="020F0502020204030204" pitchFamily="34" charset="0"/>
              </a:rPr>
              <a:pPr eaLnBrk="1" hangingPunct="1">
                <a:lnSpc>
                  <a:spcPts val="1238"/>
                </a:lnSpc>
                <a:spcBef>
                  <a:spcPct val="0"/>
                </a:spcBef>
              </a:pPr>
              <a:t>35</a:t>
            </a:fld>
            <a:endParaRPr lang="en-US" altLang="en-US" sz="1200" i="0">
              <a:solidFill>
                <a:srgbClr val="888888"/>
              </a:solidFill>
              <a:latin typeface="Calibri" panose="020F0502020204030204" pitchFamily="34" charset="0"/>
              <a:cs typeface="Calibri" panose="020F0502020204030204" pitchFamily="34" charset="0"/>
            </a:endParaRPr>
          </a:p>
        </p:txBody>
      </p:sp>
      <p:sp>
        <p:nvSpPr>
          <p:cNvPr id="12" name="object 12">
            <a:extLst>
              <a:ext uri="{FF2B5EF4-FFF2-40B4-BE49-F238E27FC236}">
                <a16:creationId xmlns:a16="http://schemas.microsoft.com/office/drawing/2014/main" id="{01B2E5DB-86C9-1203-E476-3F17271FBF4B}"/>
              </a:ext>
            </a:extLst>
          </p:cNvPr>
          <p:cNvSpPr txBox="1"/>
          <p:nvPr/>
        </p:nvSpPr>
        <p:spPr>
          <a:xfrm>
            <a:off x="7761288" y="4908550"/>
            <a:ext cx="554037" cy="287338"/>
          </a:xfrm>
          <a:prstGeom prst="rect">
            <a:avLst/>
          </a:prstGeom>
        </p:spPr>
        <p:txBody>
          <a:bodyPr lIns="0" tIns="9525" rIns="0" bIns="0">
            <a:spAutoFit/>
          </a:bodyPr>
          <a:lstStyle/>
          <a:p>
            <a:pPr marL="9525">
              <a:spcBef>
                <a:spcPts val="75"/>
              </a:spcBef>
              <a:defRPr/>
            </a:pPr>
            <a:r>
              <a:rPr sz="1800" i="1" spc="-19" dirty="0">
                <a:latin typeface="Calibri"/>
                <a:cs typeface="Calibri"/>
              </a:rPr>
              <a:t>f</a:t>
            </a:r>
            <a:r>
              <a:rPr sz="1800" i="1" spc="-4" dirty="0">
                <a:latin typeface="Calibri"/>
                <a:cs typeface="Calibri"/>
              </a:rPr>
              <a:t>a</a:t>
            </a:r>
            <a:r>
              <a:rPr sz="1800" i="1" spc="-19" dirty="0">
                <a:latin typeface="Calibri"/>
                <a:cs typeface="Calibri"/>
              </a:rPr>
              <a:t>st</a:t>
            </a:r>
            <a:r>
              <a:rPr sz="1800" i="1" dirty="0">
                <a:latin typeface="Calibri"/>
                <a:cs typeface="Calibri"/>
              </a:rPr>
              <a:t>er</a:t>
            </a:r>
            <a:endParaRPr sz="1800">
              <a:latin typeface="Calibri"/>
              <a:cs typeface="Calibri"/>
            </a:endParaRPr>
          </a:p>
        </p:txBody>
      </p:sp>
      <p:sp>
        <p:nvSpPr>
          <p:cNvPr id="13" name="object 13">
            <a:extLst>
              <a:ext uri="{FF2B5EF4-FFF2-40B4-BE49-F238E27FC236}">
                <a16:creationId xmlns:a16="http://schemas.microsoft.com/office/drawing/2014/main" id="{856CDCA9-B765-D622-4D76-517BB569220C}"/>
              </a:ext>
            </a:extLst>
          </p:cNvPr>
          <p:cNvSpPr txBox="1"/>
          <p:nvPr/>
        </p:nvSpPr>
        <p:spPr>
          <a:xfrm>
            <a:off x="406400" y="1644650"/>
            <a:ext cx="920750" cy="563563"/>
          </a:xfrm>
          <a:prstGeom prst="rect">
            <a:avLst/>
          </a:prstGeom>
        </p:spPr>
        <p:txBody>
          <a:bodyPr lIns="0" tIns="9525" rIns="0" bIns="0">
            <a:spAutoFit/>
          </a:bodyPr>
          <a:lstStyle/>
          <a:p>
            <a:pPr marL="476" algn="ctr">
              <a:spcBef>
                <a:spcPts val="75"/>
              </a:spcBef>
              <a:defRPr/>
            </a:pPr>
            <a:r>
              <a:rPr sz="1800" i="1" spc="-4" dirty="0">
                <a:latin typeface="Calibri"/>
                <a:cs typeface="Calibri"/>
              </a:rPr>
              <a:t>more</a:t>
            </a:r>
            <a:endParaRPr sz="1800">
              <a:latin typeface="Calibri"/>
              <a:cs typeface="Calibri"/>
            </a:endParaRPr>
          </a:p>
          <a:p>
            <a:pPr algn="ctr">
              <a:spcBef>
                <a:spcPts val="4"/>
              </a:spcBef>
              <a:defRPr/>
            </a:pPr>
            <a:r>
              <a:rPr sz="1800" i="1" spc="-8" dirty="0">
                <a:latin typeface="Calibri"/>
                <a:cs typeface="Calibri"/>
              </a:rPr>
              <a:t>expensive</a:t>
            </a:r>
            <a:endParaRPr sz="1800">
              <a:latin typeface="Calibri"/>
              <a:cs typeface="Calibri"/>
            </a:endParaRPr>
          </a:p>
        </p:txBody>
      </p:sp>
      <p:sp>
        <p:nvSpPr>
          <p:cNvPr id="35853" name="object 14">
            <a:extLst>
              <a:ext uri="{FF2B5EF4-FFF2-40B4-BE49-F238E27FC236}">
                <a16:creationId xmlns:a16="http://schemas.microsoft.com/office/drawing/2014/main" id="{3AC5A150-DE7A-6B32-EEA6-6ACBCC5578F9}"/>
              </a:ext>
            </a:extLst>
          </p:cNvPr>
          <p:cNvSpPr txBox="1">
            <a:spLocks noChangeArrowheads="1"/>
          </p:cNvSpPr>
          <p:nvPr/>
        </p:nvSpPr>
        <p:spPr bwMode="auto">
          <a:xfrm>
            <a:off x="482600" y="4908550"/>
            <a:ext cx="76517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9525" rIns="0" bIns="0">
            <a:spAutoFit/>
          </a:bodyPr>
          <a:lstStyle>
            <a:lvl1pPr marL="9525">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ts val="75"/>
              </a:spcBef>
            </a:pPr>
            <a:r>
              <a:rPr lang="en-US" altLang="en-US" sz="1800" i="1">
                <a:latin typeface="Calibri" panose="020F0502020204030204" pitchFamily="34" charset="0"/>
                <a:cs typeface="Calibri" panose="020F0502020204030204" pitchFamily="34" charset="0"/>
              </a:rPr>
              <a:t>cheaper</a:t>
            </a:r>
            <a:endParaRPr lang="en-US" altLang="en-US" sz="1800">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212738AD-C3EB-74FA-7C36-1FF888C605E5}"/>
              </a:ext>
            </a:extLst>
          </p:cNvPr>
          <p:cNvSpPr txBox="1">
            <a:spLocks/>
          </p:cNvSpPr>
          <p:nvPr/>
        </p:nvSpPr>
        <p:spPr bwMode="auto">
          <a:xfrm>
            <a:off x="0" y="0"/>
            <a:ext cx="878522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a:lstStyle>
          <a:p>
            <a:r>
              <a:rPr lang="en-GB" kern="0" dirty="0"/>
              <a:t>Software Security Testing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B9404F8-A9D1-8976-D7D7-C452CC16C8AC}"/>
              </a:ext>
            </a:extLst>
          </p:cNvPr>
          <p:cNvSpPr txBox="1"/>
          <p:nvPr/>
        </p:nvSpPr>
        <p:spPr>
          <a:xfrm>
            <a:off x="688975" y="1592263"/>
            <a:ext cx="3932237" cy="317395"/>
          </a:xfrm>
          <a:prstGeom prst="rect">
            <a:avLst/>
          </a:prstGeom>
        </p:spPr>
        <p:txBody>
          <a:bodyPr wrap="square" lIns="0" tIns="9525" rIns="0" bIns="0">
            <a:spAutoFit/>
          </a:bodyPr>
          <a:lstStyle/>
          <a:p>
            <a:pPr marL="9525">
              <a:spcBef>
                <a:spcPts val="75"/>
              </a:spcBef>
              <a:defRPr/>
            </a:pPr>
            <a:r>
              <a:rPr sz="2000" b="1" spc="-19" dirty="0">
                <a:latin typeface="Calibri"/>
                <a:cs typeface="Calibri"/>
              </a:rPr>
              <a:t>Write</a:t>
            </a:r>
            <a:r>
              <a:rPr sz="2000" b="1" spc="-11" dirty="0">
                <a:latin typeface="Calibri"/>
                <a:cs typeface="Calibri"/>
              </a:rPr>
              <a:t> </a:t>
            </a:r>
            <a:r>
              <a:rPr sz="2000" b="1" spc="-4" dirty="0">
                <a:latin typeface="Calibri"/>
                <a:cs typeface="Calibri"/>
              </a:rPr>
              <a:t>Security</a:t>
            </a:r>
            <a:r>
              <a:rPr sz="2000" b="1" spc="-23" dirty="0">
                <a:latin typeface="Calibri"/>
                <a:cs typeface="Calibri"/>
              </a:rPr>
              <a:t> </a:t>
            </a:r>
            <a:r>
              <a:rPr sz="2000" b="1" dirty="0">
                <a:latin typeface="Calibri"/>
                <a:cs typeface="Calibri"/>
              </a:rPr>
              <a:t>Unit</a:t>
            </a:r>
            <a:r>
              <a:rPr sz="2000" b="1" spc="-15" dirty="0">
                <a:latin typeface="Calibri"/>
                <a:cs typeface="Calibri"/>
              </a:rPr>
              <a:t> </a:t>
            </a:r>
            <a:r>
              <a:rPr sz="2000" b="1" spc="-45" dirty="0">
                <a:latin typeface="Calibri"/>
                <a:cs typeface="Calibri"/>
              </a:rPr>
              <a:t>Test</a:t>
            </a:r>
            <a:r>
              <a:rPr sz="2000" b="1" spc="-8" dirty="0">
                <a:latin typeface="Calibri"/>
                <a:cs typeface="Calibri"/>
              </a:rPr>
              <a:t> </a:t>
            </a:r>
            <a:r>
              <a:rPr sz="2000" b="1" dirty="0">
                <a:latin typeface="Calibri"/>
                <a:cs typeface="Calibri"/>
              </a:rPr>
              <a:t>Cases:</a:t>
            </a:r>
            <a:endParaRPr sz="2000">
              <a:latin typeface="Calibri"/>
              <a:cs typeface="Calibri"/>
            </a:endParaRPr>
          </a:p>
        </p:txBody>
      </p:sp>
      <p:sp>
        <p:nvSpPr>
          <p:cNvPr id="3" name="object 3">
            <a:extLst>
              <a:ext uri="{FF2B5EF4-FFF2-40B4-BE49-F238E27FC236}">
                <a16:creationId xmlns:a16="http://schemas.microsoft.com/office/drawing/2014/main" id="{063D85B2-0466-06FE-DAF7-E70E011DEB3A}"/>
              </a:ext>
            </a:extLst>
          </p:cNvPr>
          <p:cNvSpPr txBox="1"/>
          <p:nvPr/>
        </p:nvSpPr>
        <p:spPr>
          <a:xfrm>
            <a:off x="688975" y="1993900"/>
            <a:ext cx="3455988" cy="2622352"/>
          </a:xfrm>
          <a:prstGeom prst="rect">
            <a:avLst/>
          </a:prstGeom>
        </p:spPr>
        <p:txBody>
          <a:bodyPr lIns="0" tIns="82391" rIns="0" bIns="0">
            <a:spAutoFit/>
          </a:bodyPr>
          <a:lstStyle/>
          <a:p>
            <a:pPr marL="266224" indent="-257175">
              <a:spcBef>
                <a:spcPts val="649"/>
              </a:spcBef>
              <a:buFont typeface="Arial MT"/>
              <a:buChar char="•"/>
              <a:tabLst>
                <a:tab pos="266224" algn="l"/>
                <a:tab pos="266700" algn="l"/>
              </a:tabLst>
              <a:defRPr/>
            </a:pPr>
            <a:r>
              <a:rPr sz="2000" spc="-15" dirty="0">
                <a:latin typeface="Calibri"/>
                <a:cs typeface="Calibri"/>
              </a:rPr>
              <a:t>Identity,</a:t>
            </a:r>
            <a:r>
              <a:rPr sz="2000" dirty="0">
                <a:latin typeface="Calibri"/>
                <a:cs typeface="Calibri"/>
              </a:rPr>
              <a:t> </a:t>
            </a:r>
            <a:r>
              <a:rPr sz="2000" spc="-4" dirty="0">
                <a:latin typeface="Calibri"/>
                <a:cs typeface="Calibri"/>
              </a:rPr>
              <a:t>Authentication</a:t>
            </a:r>
            <a:r>
              <a:rPr sz="2000" spc="-8" dirty="0">
                <a:latin typeface="Calibri"/>
                <a:cs typeface="Calibri"/>
              </a:rPr>
              <a:t> </a:t>
            </a:r>
            <a:r>
              <a:rPr sz="2000" dirty="0">
                <a:latin typeface="Calibri"/>
                <a:cs typeface="Calibri"/>
              </a:rPr>
              <a:t>&amp;</a:t>
            </a:r>
            <a:r>
              <a:rPr sz="2000" spc="-4" dirty="0">
                <a:latin typeface="Calibri"/>
                <a:cs typeface="Calibri"/>
              </a:rPr>
              <a:t> </a:t>
            </a:r>
            <a:r>
              <a:rPr sz="2000" dirty="0">
                <a:latin typeface="Calibri"/>
                <a:cs typeface="Calibri"/>
              </a:rPr>
              <a:t>Access</a:t>
            </a:r>
            <a:r>
              <a:rPr sz="2000" spc="4" dirty="0">
                <a:latin typeface="Calibri"/>
                <a:cs typeface="Calibri"/>
              </a:rPr>
              <a:t> </a:t>
            </a:r>
            <a:r>
              <a:rPr sz="2000" spc="-11" dirty="0">
                <a:latin typeface="Calibri"/>
                <a:cs typeface="Calibri"/>
              </a:rPr>
              <a:t>Control</a:t>
            </a:r>
            <a:endParaRPr sz="2000" dirty="0">
              <a:latin typeface="Calibri"/>
              <a:cs typeface="Calibri"/>
            </a:endParaRPr>
          </a:p>
          <a:p>
            <a:pPr marL="266224" indent="-257175">
              <a:spcBef>
                <a:spcPts val="578"/>
              </a:spcBef>
              <a:buFont typeface="Arial MT"/>
              <a:buChar char="•"/>
              <a:tabLst>
                <a:tab pos="266224" algn="l"/>
                <a:tab pos="266700" algn="l"/>
              </a:tabLst>
              <a:defRPr/>
            </a:pPr>
            <a:r>
              <a:rPr sz="2000" dirty="0">
                <a:latin typeface="Calibri"/>
                <a:cs typeface="Calibri"/>
              </a:rPr>
              <a:t>Input</a:t>
            </a:r>
            <a:r>
              <a:rPr sz="2000" spc="-26" dirty="0">
                <a:latin typeface="Calibri"/>
                <a:cs typeface="Calibri"/>
              </a:rPr>
              <a:t> </a:t>
            </a:r>
            <a:r>
              <a:rPr sz="2000" spc="-11" dirty="0">
                <a:latin typeface="Calibri"/>
                <a:cs typeface="Calibri"/>
              </a:rPr>
              <a:t>Validation </a:t>
            </a:r>
            <a:r>
              <a:rPr sz="2000" dirty="0">
                <a:latin typeface="Calibri"/>
                <a:cs typeface="Calibri"/>
              </a:rPr>
              <a:t>&amp;</a:t>
            </a:r>
            <a:r>
              <a:rPr sz="2000" spc="-8" dirty="0">
                <a:latin typeface="Calibri"/>
                <a:cs typeface="Calibri"/>
              </a:rPr>
              <a:t> </a:t>
            </a:r>
            <a:r>
              <a:rPr sz="2000" spc="-4" dirty="0">
                <a:latin typeface="Calibri"/>
                <a:cs typeface="Calibri"/>
              </a:rPr>
              <a:t>Encoding</a:t>
            </a:r>
            <a:endParaRPr sz="2000" dirty="0">
              <a:latin typeface="Calibri"/>
              <a:cs typeface="Calibri"/>
            </a:endParaRPr>
          </a:p>
          <a:p>
            <a:pPr marL="266224" indent="-257175">
              <a:spcBef>
                <a:spcPts val="566"/>
              </a:spcBef>
              <a:buFont typeface="Arial MT"/>
              <a:buChar char="•"/>
              <a:tabLst>
                <a:tab pos="266224" algn="l"/>
                <a:tab pos="266700" algn="l"/>
              </a:tabLst>
              <a:defRPr/>
            </a:pPr>
            <a:r>
              <a:rPr sz="2000" dirty="0">
                <a:latin typeface="Calibri"/>
                <a:cs typeface="Calibri"/>
              </a:rPr>
              <a:t>Encryption</a:t>
            </a:r>
          </a:p>
          <a:p>
            <a:pPr marL="266224" indent="-257175">
              <a:spcBef>
                <a:spcPts val="570"/>
              </a:spcBef>
              <a:buFont typeface="Arial MT"/>
              <a:buChar char="•"/>
              <a:tabLst>
                <a:tab pos="266224" algn="l"/>
                <a:tab pos="266700" algn="l"/>
              </a:tabLst>
              <a:defRPr/>
            </a:pPr>
            <a:r>
              <a:rPr sz="2000" spc="-4" dirty="0">
                <a:latin typeface="Calibri"/>
                <a:cs typeface="Calibri"/>
              </a:rPr>
              <a:t>User</a:t>
            </a:r>
            <a:r>
              <a:rPr sz="2000" dirty="0">
                <a:latin typeface="Calibri"/>
                <a:cs typeface="Calibri"/>
              </a:rPr>
              <a:t> and</a:t>
            </a:r>
            <a:r>
              <a:rPr sz="2000" spc="-11" dirty="0">
                <a:latin typeface="Calibri"/>
                <a:cs typeface="Calibri"/>
              </a:rPr>
              <a:t> </a:t>
            </a:r>
            <a:r>
              <a:rPr sz="2000" spc="-4" dirty="0">
                <a:latin typeface="Calibri"/>
                <a:cs typeface="Calibri"/>
              </a:rPr>
              <a:t>Session</a:t>
            </a:r>
            <a:r>
              <a:rPr sz="2000" spc="4" dirty="0">
                <a:latin typeface="Calibri"/>
                <a:cs typeface="Calibri"/>
              </a:rPr>
              <a:t> </a:t>
            </a:r>
            <a:r>
              <a:rPr sz="2000" spc="-4" dirty="0">
                <a:latin typeface="Calibri"/>
                <a:cs typeface="Calibri"/>
              </a:rPr>
              <a:t>Management</a:t>
            </a:r>
            <a:endParaRPr sz="2000" dirty="0">
              <a:latin typeface="Calibri"/>
              <a:cs typeface="Calibri"/>
            </a:endParaRPr>
          </a:p>
          <a:p>
            <a:pPr marL="266224" indent="-257175">
              <a:spcBef>
                <a:spcPts val="574"/>
              </a:spcBef>
              <a:buFont typeface="Arial MT"/>
              <a:buChar char="•"/>
              <a:tabLst>
                <a:tab pos="266224" algn="l"/>
                <a:tab pos="266700" algn="l"/>
              </a:tabLst>
              <a:defRPr/>
            </a:pPr>
            <a:r>
              <a:rPr sz="2000" spc="-8" dirty="0">
                <a:latin typeface="Calibri"/>
                <a:cs typeface="Calibri"/>
              </a:rPr>
              <a:t>Error</a:t>
            </a:r>
            <a:r>
              <a:rPr sz="2000" spc="-11" dirty="0">
                <a:latin typeface="Calibri"/>
                <a:cs typeface="Calibri"/>
              </a:rPr>
              <a:t> </a:t>
            </a:r>
            <a:r>
              <a:rPr sz="2000" dirty="0">
                <a:latin typeface="Calibri"/>
                <a:cs typeface="Calibri"/>
              </a:rPr>
              <a:t>and</a:t>
            </a:r>
            <a:r>
              <a:rPr sz="2000" spc="-19" dirty="0">
                <a:latin typeface="Calibri"/>
                <a:cs typeface="Calibri"/>
              </a:rPr>
              <a:t> </a:t>
            </a:r>
            <a:r>
              <a:rPr sz="2000" spc="-8" dirty="0">
                <a:latin typeface="Calibri"/>
                <a:cs typeface="Calibri"/>
              </a:rPr>
              <a:t>Exception</a:t>
            </a:r>
            <a:r>
              <a:rPr sz="2000" spc="-11" dirty="0">
                <a:latin typeface="Calibri"/>
                <a:cs typeface="Calibri"/>
              </a:rPr>
              <a:t> </a:t>
            </a:r>
            <a:r>
              <a:rPr sz="2000" spc="-4" dirty="0">
                <a:latin typeface="Calibri"/>
                <a:cs typeface="Calibri"/>
              </a:rPr>
              <a:t>Handling</a:t>
            </a:r>
            <a:endParaRPr sz="2000" dirty="0">
              <a:latin typeface="Calibri"/>
              <a:cs typeface="Calibri"/>
            </a:endParaRPr>
          </a:p>
          <a:p>
            <a:pPr marL="266224" indent="-257175">
              <a:spcBef>
                <a:spcPts val="566"/>
              </a:spcBef>
              <a:buFont typeface="Arial MT"/>
              <a:buChar char="•"/>
              <a:tabLst>
                <a:tab pos="266224" algn="l"/>
                <a:tab pos="266700" algn="l"/>
              </a:tabLst>
              <a:defRPr/>
            </a:pPr>
            <a:r>
              <a:rPr sz="2000" spc="-4" dirty="0">
                <a:latin typeface="Calibri"/>
                <a:cs typeface="Calibri"/>
              </a:rPr>
              <a:t>Auditing</a:t>
            </a:r>
            <a:r>
              <a:rPr sz="2000" spc="-26" dirty="0">
                <a:latin typeface="Calibri"/>
                <a:cs typeface="Calibri"/>
              </a:rPr>
              <a:t> </a:t>
            </a:r>
            <a:r>
              <a:rPr sz="2000" dirty="0">
                <a:latin typeface="Calibri"/>
                <a:cs typeface="Calibri"/>
              </a:rPr>
              <a:t>and</a:t>
            </a:r>
            <a:r>
              <a:rPr sz="2000" spc="-11" dirty="0">
                <a:latin typeface="Calibri"/>
                <a:cs typeface="Calibri"/>
              </a:rPr>
              <a:t> </a:t>
            </a:r>
            <a:r>
              <a:rPr sz="2000" dirty="0">
                <a:latin typeface="Calibri"/>
                <a:cs typeface="Calibri"/>
              </a:rPr>
              <a:t>Logging</a:t>
            </a:r>
          </a:p>
        </p:txBody>
      </p:sp>
      <p:sp>
        <p:nvSpPr>
          <p:cNvPr id="36868" name="object 4">
            <a:extLst>
              <a:ext uri="{FF2B5EF4-FFF2-40B4-BE49-F238E27FC236}">
                <a16:creationId xmlns:a16="http://schemas.microsoft.com/office/drawing/2014/main" id="{28892A3F-400F-A9E8-12EF-90D19CB03D5A}"/>
              </a:ext>
            </a:extLst>
          </p:cNvPr>
          <p:cNvSpPr>
            <a:spLocks/>
          </p:cNvSpPr>
          <p:nvPr/>
        </p:nvSpPr>
        <p:spPr bwMode="auto">
          <a:xfrm>
            <a:off x="5562600" y="3171825"/>
            <a:ext cx="1231900" cy="814388"/>
          </a:xfrm>
          <a:custGeom>
            <a:avLst/>
            <a:gdLst>
              <a:gd name="T0" fmla="*/ 518103 w 1643379"/>
              <a:gd name="T1" fmla="*/ 67422 h 1087120"/>
              <a:gd name="T2" fmla="*/ 523412 w 1643379"/>
              <a:gd name="T3" fmla="*/ 41192 h 1087120"/>
              <a:gd name="T4" fmla="*/ 537888 w 1643379"/>
              <a:gd name="T5" fmla="*/ 19760 h 1087120"/>
              <a:gd name="T6" fmla="*/ 559349 w 1643379"/>
              <a:gd name="T7" fmla="*/ 5302 h 1087120"/>
              <a:gd name="T8" fmla="*/ 585613 w 1643379"/>
              <a:gd name="T9" fmla="*/ 0 h 1087120"/>
              <a:gd name="T10" fmla="*/ 855654 w 1643379"/>
              <a:gd name="T11" fmla="*/ 0 h 1087120"/>
              <a:gd name="T12" fmla="*/ 881918 w 1643379"/>
              <a:gd name="T13" fmla="*/ 5302 h 1087120"/>
              <a:gd name="T14" fmla="*/ 903379 w 1643379"/>
              <a:gd name="T15" fmla="*/ 19760 h 1087120"/>
              <a:gd name="T16" fmla="*/ 917854 w 1643379"/>
              <a:gd name="T17" fmla="*/ 41192 h 1087120"/>
              <a:gd name="T18" fmla="*/ 923165 w 1643379"/>
              <a:gd name="T19" fmla="*/ 67422 h 1087120"/>
              <a:gd name="T20" fmla="*/ 923165 w 1643379"/>
              <a:gd name="T21" fmla="*/ 337110 h 1087120"/>
              <a:gd name="T22" fmla="*/ 917854 w 1643379"/>
              <a:gd name="T23" fmla="*/ 363340 h 1087120"/>
              <a:gd name="T24" fmla="*/ 903379 w 1643379"/>
              <a:gd name="T25" fmla="*/ 384773 h 1087120"/>
              <a:gd name="T26" fmla="*/ 881918 w 1643379"/>
              <a:gd name="T27" fmla="*/ 399230 h 1087120"/>
              <a:gd name="T28" fmla="*/ 855654 w 1643379"/>
              <a:gd name="T29" fmla="*/ 404532 h 1087120"/>
              <a:gd name="T30" fmla="*/ 585613 w 1643379"/>
              <a:gd name="T31" fmla="*/ 404532 h 1087120"/>
              <a:gd name="T32" fmla="*/ 559349 w 1643379"/>
              <a:gd name="T33" fmla="*/ 399230 h 1087120"/>
              <a:gd name="T34" fmla="*/ 537888 w 1643379"/>
              <a:gd name="T35" fmla="*/ 384773 h 1087120"/>
              <a:gd name="T36" fmla="*/ 523412 w 1643379"/>
              <a:gd name="T37" fmla="*/ 363340 h 1087120"/>
              <a:gd name="T38" fmla="*/ 518103 w 1643379"/>
              <a:gd name="T39" fmla="*/ 337110 h 1087120"/>
              <a:gd name="T40" fmla="*/ 518103 w 1643379"/>
              <a:gd name="T41" fmla="*/ 67422 h 1087120"/>
              <a:gd name="T42" fmla="*/ 0 w 1643379"/>
              <a:gd name="T43" fmla="*/ 273394 h 1087120"/>
              <a:gd name="T44" fmla="*/ 5298 w 1643379"/>
              <a:gd name="T45" fmla="*/ 247217 h 1087120"/>
              <a:gd name="T46" fmla="*/ 19741 w 1643379"/>
              <a:gd name="T47" fmla="*/ 225830 h 1087120"/>
              <a:gd name="T48" fmla="*/ 41155 w 1643379"/>
              <a:gd name="T49" fmla="*/ 211405 h 1087120"/>
              <a:gd name="T50" fmla="*/ 67367 w 1643379"/>
              <a:gd name="T51" fmla="*/ 206115 h 1087120"/>
              <a:gd name="T52" fmla="*/ 336838 w 1643379"/>
              <a:gd name="T53" fmla="*/ 206115 h 1087120"/>
              <a:gd name="T54" fmla="*/ 363049 w 1643379"/>
              <a:gd name="T55" fmla="*/ 211405 h 1087120"/>
              <a:gd name="T56" fmla="*/ 384464 w 1643379"/>
              <a:gd name="T57" fmla="*/ 225830 h 1087120"/>
              <a:gd name="T58" fmla="*/ 398908 w 1643379"/>
              <a:gd name="T59" fmla="*/ 247217 h 1087120"/>
              <a:gd name="T60" fmla="*/ 404205 w 1643379"/>
              <a:gd name="T61" fmla="*/ 273394 h 1087120"/>
              <a:gd name="T62" fmla="*/ 404205 w 1643379"/>
              <a:gd name="T63" fmla="*/ 542513 h 1087120"/>
              <a:gd name="T64" fmla="*/ 398908 w 1643379"/>
              <a:gd name="T65" fmla="*/ 568690 h 1087120"/>
              <a:gd name="T66" fmla="*/ 384464 w 1643379"/>
              <a:gd name="T67" fmla="*/ 590077 h 1087120"/>
              <a:gd name="T68" fmla="*/ 363049 w 1643379"/>
              <a:gd name="T69" fmla="*/ 604502 h 1087120"/>
              <a:gd name="T70" fmla="*/ 336838 w 1643379"/>
              <a:gd name="T71" fmla="*/ 609792 h 1087120"/>
              <a:gd name="T72" fmla="*/ 67367 w 1643379"/>
              <a:gd name="T73" fmla="*/ 609792 h 1087120"/>
              <a:gd name="T74" fmla="*/ 41155 w 1643379"/>
              <a:gd name="T75" fmla="*/ 604502 h 1087120"/>
              <a:gd name="T76" fmla="*/ 19741 w 1643379"/>
              <a:gd name="T77" fmla="*/ 590077 h 1087120"/>
              <a:gd name="T78" fmla="*/ 5298 w 1643379"/>
              <a:gd name="T79" fmla="*/ 568690 h 1087120"/>
              <a:gd name="T80" fmla="*/ 0 w 1643379"/>
              <a:gd name="T81" fmla="*/ 542513 h 1087120"/>
              <a:gd name="T82" fmla="*/ 0 w 1643379"/>
              <a:gd name="T83" fmla="*/ 273394 h 108712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643379" h="1087120">
                <a:moveTo>
                  <a:pt x="922020" y="120141"/>
                </a:moveTo>
                <a:lnTo>
                  <a:pt x="931469" y="73402"/>
                </a:lnTo>
                <a:lnTo>
                  <a:pt x="957230" y="35210"/>
                </a:lnTo>
                <a:lnTo>
                  <a:pt x="995422" y="9449"/>
                </a:lnTo>
                <a:lnTo>
                  <a:pt x="1042161" y="0"/>
                </a:lnTo>
                <a:lnTo>
                  <a:pt x="1522729" y="0"/>
                </a:lnTo>
                <a:lnTo>
                  <a:pt x="1569469" y="9449"/>
                </a:lnTo>
                <a:lnTo>
                  <a:pt x="1607661" y="35210"/>
                </a:lnTo>
                <a:lnTo>
                  <a:pt x="1633422" y="73402"/>
                </a:lnTo>
                <a:lnTo>
                  <a:pt x="1642872" y="120141"/>
                </a:lnTo>
                <a:lnTo>
                  <a:pt x="1642872" y="600710"/>
                </a:lnTo>
                <a:lnTo>
                  <a:pt x="1633422" y="647449"/>
                </a:lnTo>
                <a:lnTo>
                  <a:pt x="1607661" y="685641"/>
                </a:lnTo>
                <a:lnTo>
                  <a:pt x="1569469" y="711402"/>
                </a:lnTo>
                <a:lnTo>
                  <a:pt x="1522729" y="720851"/>
                </a:lnTo>
                <a:lnTo>
                  <a:pt x="1042161" y="720851"/>
                </a:lnTo>
                <a:lnTo>
                  <a:pt x="995422" y="711402"/>
                </a:lnTo>
                <a:lnTo>
                  <a:pt x="957230" y="685641"/>
                </a:lnTo>
                <a:lnTo>
                  <a:pt x="931469" y="647449"/>
                </a:lnTo>
                <a:lnTo>
                  <a:pt x="922020" y="600710"/>
                </a:lnTo>
                <a:lnTo>
                  <a:pt x="922020" y="120141"/>
                </a:lnTo>
                <a:close/>
              </a:path>
              <a:path w="1643379" h="1087120">
                <a:moveTo>
                  <a:pt x="0" y="487172"/>
                </a:moveTo>
                <a:lnTo>
                  <a:pt x="9427" y="440525"/>
                </a:lnTo>
                <a:lnTo>
                  <a:pt x="35131" y="402415"/>
                </a:lnTo>
                <a:lnTo>
                  <a:pt x="73241" y="376711"/>
                </a:lnTo>
                <a:lnTo>
                  <a:pt x="119887" y="367284"/>
                </a:lnTo>
                <a:lnTo>
                  <a:pt x="599439" y="367284"/>
                </a:lnTo>
                <a:lnTo>
                  <a:pt x="646086" y="376711"/>
                </a:lnTo>
                <a:lnTo>
                  <a:pt x="684196" y="402415"/>
                </a:lnTo>
                <a:lnTo>
                  <a:pt x="709900" y="440525"/>
                </a:lnTo>
                <a:lnTo>
                  <a:pt x="719327" y="487172"/>
                </a:lnTo>
                <a:lnTo>
                  <a:pt x="719327" y="966724"/>
                </a:lnTo>
                <a:lnTo>
                  <a:pt x="709900" y="1013370"/>
                </a:lnTo>
                <a:lnTo>
                  <a:pt x="684196" y="1051480"/>
                </a:lnTo>
                <a:lnTo>
                  <a:pt x="646086" y="1077184"/>
                </a:lnTo>
                <a:lnTo>
                  <a:pt x="599439" y="1086612"/>
                </a:lnTo>
                <a:lnTo>
                  <a:pt x="119887" y="1086612"/>
                </a:lnTo>
                <a:lnTo>
                  <a:pt x="73241" y="1077184"/>
                </a:lnTo>
                <a:lnTo>
                  <a:pt x="35131" y="1051480"/>
                </a:lnTo>
                <a:lnTo>
                  <a:pt x="9427" y="1013370"/>
                </a:lnTo>
                <a:lnTo>
                  <a:pt x="0" y="966724"/>
                </a:lnTo>
                <a:lnTo>
                  <a:pt x="0" y="487172"/>
                </a:lnTo>
                <a:close/>
              </a:path>
            </a:pathLst>
          </a:custGeom>
          <a:noFill/>
          <a:ln w="411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6869" name="object 5">
            <a:extLst>
              <a:ext uri="{FF2B5EF4-FFF2-40B4-BE49-F238E27FC236}">
                <a16:creationId xmlns:a16="http://schemas.microsoft.com/office/drawing/2014/main" id="{81ABE2C5-6FBC-12DA-D5CE-3D00CD0E16E4}"/>
              </a:ext>
            </a:extLst>
          </p:cNvPr>
          <p:cNvSpPr txBox="1">
            <a:spLocks noChangeArrowheads="1"/>
          </p:cNvSpPr>
          <p:nvPr/>
        </p:nvSpPr>
        <p:spPr bwMode="auto">
          <a:xfrm>
            <a:off x="6335713" y="2911475"/>
            <a:ext cx="5334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9525" rIns="0" bIns="0">
            <a:spAutoFit/>
          </a:bodyPr>
          <a:lstStyle>
            <a:lvl1pPr marL="9525">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ts val="75"/>
              </a:spcBef>
            </a:pPr>
            <a:r>
              <a:rPr lang="en-US" altLang="en-US" sz="5400">
                <a:solidFill>
                  <a:srgbClr val="00AF50"/>
                </a:solidFill>
                <a:latin typeface="Segoe UI Symbol" panose="020B0502040204020203" pitchFamily="34" charset="0"/>
              </a:rPr>
              <a:t>✓</a:t>
            </a:r>
            <a:endParaRPr lang="en-US" altLang="en-US" sz="5400">
              <a:latin typeface="Segoe UI Symbol" panose="020B0502040204020203" pitchFamily="34" charset="0"/>
            </a:endParaRPr>
          </a:p>
        </p:txBody>
      </p:sp>
      <p:sp>
        <p:nvSpPr>
          <p:cNvPr id="36870" name="object 6">
            <a:extLst>
              <a:ext uri="{FF2B5EF4-FFF2-40B4-BE49-F238E27FC236}">
                <a16:creationId xmlns:a16="http://schemas.microsoft.com/office/drawing/2014/main" id="{FA335C50-57F8-D700-9DBD-DFEBC6EFB193}"/>
              </a:ext>
            </a:extLst>
          </p:cNvPr>
          <p:cNvSpPr txBox="1">
            <a:spLocks noChangeArrowheads="1"/>
          </p:cNvSpPr>
          <p:nvPr/>
        </p:nvSpPr>
        <p:spPr bwMode="auto">
          <a:xfrm>
            <a:off x="5630863" y="3328988"/>
            <a:ext cx="466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9525"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ts val="75"/>
              </a:spcBef>
            </a:pPr>
            <a:r>
              <a:rPr lang="en-US" altLang="en-US" sz="4500">
                <a:solidFill>
                  <a:srgbClr val="FF0000"/>
                </a:solidFill>
                <a:latin typeface="Segoe UI Symbol" panose="020B0502040204020203" pitchFamily="34" charset="0"/>
              </a:rPr>
              <a:t>✗</a:t>
            </a:r>
            <a:endParaRPr lang="en-US" altLang="en-US" sz="4500">
              <a:latin typeface="Segoe UI Symbol" panose="020B0502040204020203" pitchFamily="34" charset="0"/>
            </a:endParaRPr>
          </a:p>
        </p:txBody>
      </p:sp>
      <p:sp>
        <p:nvSpPr>
          <p:cNvPr id="36871" name="object 7">
            <a:extLst>
              <a:ext uri="{FF2B5EF4-FFF2-40B4-BE49-F238E27FC236}">
                <a16:creationId xmlns:a16="http://schemas.microsoft.com/office/drawing/2014/main" id="{96C84026-734E-D980-12E5-08A663DB9715}"/>
              </a:ext>
            </a:extLst>
          </p:cNvPr>
          <p:cNvSpPr>
            <a:spLocks/>
          </p:cNvSpPr>
          <p:nvPr/>
        </p:nvSpPr>
        <p:spPr bwMode="auto">
          <a:xfrm>
            <a:off x="4987925" y="2862263"/>
            <a:ext cx="539750" cy="539750"/>
          </a:xfrm>
          <a:custGeom>
            <a:avLst/>
            <a:gdLst>
              <a:gd name="T0" fmla="*/ 0 w 719454"/>
              <a:gd name="T1" fmla="*/ 67476 h 719454"/>
              <a:gd name="T2" fmla="*/ 5306 w 719454"/>
              <a:gd name="T3" fmla="*/ 41222 h 719454"/>
              <a:gd name="T4" fmla="*/ 19773 w 719454"/>
              <a:gd name="T5" fmla="*/ 19773 h 719454"/>
              <a:gd name="T6" fmla="*/ 41222 w 719454"/>
              <a:gd name="T7" fmla="*/ 5306 h 719454"/>
              <a:gd name="T8" fmla="*/ 67476 w 719454"/>
              <a:gd name="T9" fmla="*/ 0 h 719454"/>
              <a:gd name="T10" fmla="*/ 337384 w 719454"/>
              <a:gd name="T11" fmla="*/ 0 h 719454"/>
              <a:gd name="T12" fmla="*/ 363638 w 719454"/>
              <a:gd name="T13" fmla="*/ 5306 h 719454"/>
              <a:gd name="T14" fmla="*/ 385088 w 719454"/>
              <a:gd name="T15" fmla="*/ 19773 h 719454"/>
              <a:gd name="T16" fmla="*/ 399555 w 719454"/>
              <a:gd name="T17" fmla="*/ 41222 h 719454"/>
              <a:gd name="T18" fmla="*/ 404861 w 719454"/>
              <a:gd name="T19" fmla="*/ 67476 h 719454"/>
              <a:gd name="T20" fmla="*/ 404861 w 719454"/>
              <a:gd name="T21" fmla="*/ 337384 h 719454"/>
              <a:gd name="T22" fmla="*/ 399555 w 719454"/>
              <a:gd name="T23" fmla="*/ 363638 h 719454"/>
              <a:gd name="T24" fmla="*/ 385088 w 719454"/>
              <a:gd name="T25" fmla="*/ 385088 h 719454"/>
              <a:gd name="T26" fmla="*/ 363638 w 719454"/>
              <a:gd name="T27" fmla="*/ 399555 h 719454"/>
              <a:gd name="T28" fmla="*/ 337384 w 719454"/>
              <a:gd name="T29" fmla="*/ 404861 h 719454"/>
              <a:gd name="T30" fmla="*/ 67476 w 719454"/>
              <a:gd name="T31" fmla="*/ 404861 h 719454"/>
              <a:gd name="T32" fmla="*/ 41222 w 719454"/>
              <a:gd name="T33" fmla="*/ 399555 h 719454"/>
              <a:gd name="T34" fmla="*/ 19773 w 719454"/>
              <a:gd name="T35" fmla="*/ 385088 h 719454"/>
              <a:gd name="T36" fmla="*/ 5306 w 719454"/>
              <a:gd name="T37" fmla="*/ 363638 h 719454"/>
              <a:gd name="T38" fmla="*/ 0 w 719454"/>
              <a:gd name="T39" fmla="*/ 337384 h 719454"/>
              <a:gd name="T40" fmla="*/ 0 w 719454"/>
              <a:gd name="T41" fmla="*/ 67476 h 71945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19454" h="719454">
                <a:moveTo>
                  <a:pt x="0" y="119887"/>
                </a:moveTo>
                <a:lnTo>
                  <a:pt x="9427" y="73241"/>
                </a:lnTo>
                <a:lnTo>
                  <a:pt x="35131" y="35131"/>
                </a:lnTo>
                <a:lnTo>
                  <a:pt x="73241" y="9427"/>
                </a:lnTo>
                <a:lnTo>
                  <a:pt x="119887" y="0"/>
                </a:lnTo>
                <a:lnTo>
                  <a:pt x="599440" y="0"/>
                </a:lnTo>
                <a:lnTo>
                  <a:pt x="646086" y="9427"/>
                </a:lnTo>
                <a:lnTo>
                  <a:pt x="684196" y="35131"/>
                </a:lnTo>
                <a:lnTo>
                  <a:pt x="709900" y="73241"/>
                </a:lnTo>
                <a:lnTo>
                  <a:pt x="719327" y="119887"/>
                </a:lnTo>
                <a:lnTo>
                  <a:pt x="719327" y="599439"/>
                </a:lnTo>
                <a:lnTo>
                  <a:pt x="709900" y="646086"/>
                </a:lnTo>
                <a:lnTo>
                  <a:pt x="684196" y="684196"/>
                </a:lnTo>
                <a:lnTo>
                  <a:pt x="646086" y="709900"/>
                </a:lnTo>
                <a:lnTo>
                  <a:pt x="599440" y="719327"/>
                </a:lnTo>
                <a:lnTo>
                  <a:pt x="119887" y="719327"/>
                </a:lnTo>
                <a:lnTo>
                  <a:pt x="73241" y="709900"/>
                </a:lnTo>
                <a:lnTo>
                  <a:pt x="35131" y="684196"/>
                </a:lnTo>
                <a:lnTo>
                  <a:pt x="9427" y="646086"/>
                </a:lnTo>
                <a:lnTo>
                  <a:pt x="0" y="599439"/>
                </a:lnTo>
                <a:lnTo>
                  <a:pt x="0" y="119887"/>
                </a:lnTo>
                <a:close/>
              </a:path>
            </a:pathLst>
          </a:custGeom>
          <a:noFill/>
          <a:ln w="411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6872" name="object 8">
            <a:extLst>
              <a:ext uri="{FF2B5EF4-FFF2-40B4-BE49-F238E27FC236}">
                <a16:creationId xmlns:a16="http://schemas.microsoft.com/office/drawing/2014/main" id="{7DF74F58-2C82-7F88-4018-FB31E433A97F}"/>
              </a:ext>
            </a:extLst>
          </p:cNvPr>
          <p:cNvSpPr txBox="1">
            <a:spLocks noChangeArrowheads="1"/>
          </p:cNvSpPr>
          <p:nvPr/>
        </p:nvSpPr>
        <p:spPr bwMode="auto">
          <a:xfrm>
            <a:off x="5049838" y="2578100"/>
            <a:ext cx="531812"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9525" rIns="0" bIns="0">
            <a:spAutoFit/>
          </a:bodyPr>
          <a:lstStyle>
            <a:lvl1pPr marL="9525">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ts val="75"/>
              </a:spcBef>
            </a:pPr>
            <a:r>
              <a:rPr lang="en-US" altLang="en-US" sz="5400">
                <a:solidFill>
                  <a:srgbClr val="00AF50"/>
                </a:solidFill>
                <a:latin typeface="Segoe UI Symbol" panose="020B0502040204020203" pitchFamily="34" charset="0"/>
              </a:rPr>
              <a:t>✓</a:t>
            </a:r>
            <a:endParaRPr lang="en-US" altLang="en-US" sz="5400">
              <a:latin typeface="Segoe UI Symbol" panose="020B0502040204020203" pitchFamily="34" charset="0"/>
            </a:endParaRPr>
          </a:p>
        </p:txBody>
      </p:sp>
      <p:sp>
        <p:nvSpPr>
          <p:cNvPr id="36873" name="object 9">
            <a:extLst>
              <a:ext uri="{FF2B5EF4-FFF2-40B4-BE49-F238E27FC236}">
                <a16:creationId xmlns:a16="http://schemas.microsoft.com/office/drawing/2014/main" id="{28EAE602-3234-6D58-A37A-698A90DB2D64}"/>
              </a:ext>
            </a:extLst>
          </p:cNvPr>
          <p:cNvSpPr>
            <a:spLocks/>
          </p:cNvSpPr>
          <p:nvPr/>
        </p:nvSpPr>
        <p:spPr bwMode="auto">
          <a:xfrm>
            <a:off x="5735638" y="2363788"/>
            <a:ext cx="539750" cy="539750"/>
          </a:xfrm>
          <a:custGeom>
            <a:avLst/>
            <a:gdLst>
              <a:gd name="T0" fmla="*/ 0 w 721359"/>
              <a:gd name="T1" fmla="*/ 67476 h 719455"/>
              <a:gd name="T2" fmla="*/ 5278 w 721359"/>
              <a:gd name="T3" fmla="*/ 41222 h 719455"/>
              <a:gd name="T4" fmla="*/ 19668 w 721359"/>
              <a:gd name="T5" fmla="*/ 19773 h 719455"/>
              <a:gd name="T6" fmla="*/ 41005 w 721359"/>
              <a:gd name="T7" fmla="*/ 5306 h 719455"/>
              <a:gd name="T8" fmla="*/ 67120 w 721359"/>
              <a:gd name="T9" fmla="*/ 0 h 719455"/>
              <a:gd name="T10" fmla="*/ 336458 w 721359"/>
              <a:gd name="T11" fmla="*/ 0 h 719455"/>
              <a:gd name="T12" fmla="*/ 362573 w 721359"/>
              <a:gd name="T13" fmla="*/ 5306 h 719455"/>
              <a:gd name="T14" fmla="*/ 383909 w 721359"/>
              <a:gd name="T15" fmla="*/ 19773 h 719455"/>
              <a:gd name="T16" fmla="*/ 398300 w 721359"/>
              <a:gd name="T17" fmla="*/ 41222 h 719455"/>
              <a:gd name="T18" fmla="*/ 403578 w 721359"/>
              <a:gd name="T19" fmla="*/ 67476 h 719455"/>
              <a:gd name="T20" fmla="*/ 403578 w 721359"/>
              <a:gd name="T21" fmla="*/ 337383 h 719455"/>
              <a:gd name="T22" fmla="*/ 398300 w 721359"/>
              <a:gd name="T23" fmla="*/ 363637 h 719455"/>
              <a:gd name="T24" fmla="*/ 383909 w 721359"/>
              <a:gd name="T25" fmla="*/ 385087 h 719455"/>
              <a:gd name="T26" fmla="*/ 362573 w 721359"/>
              <a:gd name="T27" fmla="*/ 399554 h 719455"/>
              <a:gd name="T28" fmla="*/ 336458 w 721359"/>
              <a:gd name="T29" fmla="*/ 404860 h 719455"/>
              <a:gd name="T30" fmla="*/ 67120 w 721359"/>
              <a:gd name="T31" fmla="*/ 404860 h 719455"/>
              <a:gd name="T32" fmla="*/ 41005 w 721359"/>
              <a:gd name="T33" fmla="*/ 399554 h 719455"/>
              <a:gd name="T34" fmla="*/ 19668 w 721359"/>
              <a:gd name="T35" fmla="*/ 385087 h 719455"/>
              <a:gd name="T36" fmla="*/ 5278 w 721359"/>
              <a:gd name="T37" fmla="*/ 363637 h 719455"/>
              <a:gd name="T38" fmla="*/ 0 w 721359"/>
              <a:gd name="T39" fmla="*/ 337383 h 719455"/>
              <a:gd name="T40" fmla="*/ 0 w 721359"/>
              <a:gd name="T41" fmla="*/ 67476 h 7194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21359" h="719455">
                <a:moveTo>
                  <a:pt x="0" y="119887"/>
                </a:moveTo>
                <a:lnTo>
                  <a:pt x="9427" y="73241"/>
                </a:lnTo>
                <a:lnTo>
                  <a:pt x="35131" y="35131"/>
                </a:lnTo>
                <a:lnTo>
                  <a:pt x="73241" y="9427"/>
                </a:lnTo>
                <a:lnTo>
                  <a:pt x="119887" y="0"/>
                </a:lnTo>
                <a:lnTo>
                  <a:pt x="600963" y="0"/>
                </a:lnTo>
                <a:lnTo>
                  <a:pt x="647610" y="9427"/>
                </a:lnTo>
                <a:lnTo>
                  <a:pt x="685720" y="35131"/>
                </a:lnTo>
                <a:lnTo>
                  <a:pt x="711424" y="73241"/>
                </a:lnTo>
                <a:lnTo>
                  <a:pt x="720851" y="119887"/>
                </a:lnTo>
                <a:lnTo>
                  <a:pt x="720851" y="599439"/>
                </a:lnTo>
                <a:lnTo>
                  <a:pt x="711424" y="646086"/>
                </a:lnTo>
                <a:lnTo>
                  <a:pt x="685720" y="684196"/>
                </a:lnTo>
                <a:lnTo>
                  <a:pt x="647610" y="709900"/>
                </a:lnTo>
                <a:lnTo>
                  <a:pt x="600963" y="719327"/>
                </a:lnTo>
                <a:lnTo>
                  <a:pt x="119887" y="719327"/>
                </a:lnTo>
                <a:lnTo>
                  <a:pt x="73241" y="709900"/>
                </a:lnTo>
                <a:lnTo>
                  <a:pt x="35131" y="684196"/>
                </a:lnTo>
                <a:lnTo>
                  <a:pt x="9427" y="646086"/>
                </a:lnTo>
                <a:lnTo>
                  <a:pt x="0" y="599439"/>
                </a:lnTo>
                <a:lnTo>
                  <a:pt x="0" y="119887"/>
                </a:lnTo>
                <a:close/>
              </a:path>
            </a:pathLst>
          </a:custGeom>
          <a:noFill/>
          <a:ln w="411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6874" name="object 10">
            <a:extLst>
              <a:ext uri="{FF2B5EF4-FFF2-40B4-BE49-F238E27FC236}">
                <a16:creationId xmlns:a16="http://schemas.microsoft.com/office/drawing/2014/main" id="{1BDA450B-AB45-23E9-7581-863364F90E2C}"/>
              </a:ext>
            </a:extLst>
          </p:cNvPr>
          <p:cNvSpPr txBox="1">
            <a:spLocks noChangeArrowheads="1"/>
          </p:cNvSpPr>
          <p:nvPr/>
        </p:nvSpPr>
        <p:spPr bwMode="auto">
          <a:xfrm>
            <a:off x="5826125" y="2117725"/>
            <a:ext cx="512763"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9525"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ts val="75"/>
              </a:spcBef>
            </a:pPr>
            <a:r>
              <a:rPr lang="en-US" altLang="en-US" sz="5400">
                <a:solidFill>
                  <a:srgbClr val="00AF50"/>
                </a:solidFill>
                <a:latin typeface="Segoe UI Symbol" panose="020B0502040204020203" pitchFamily="34" charset="0"/>
              </a:rPr>
              <a:t>✓</a:t>
            </a:r>
            <a:endParaRPr lang="en-US" altLang="en-US" sz="5400">
              <a:latin typeface="Segoe UI Symbol" panose="020B0502040204020203" pitchFamily="34" charset="0"/>
            </a:endParaRPr>
          </a:p>
        </p:txBody>
      </p:sp>
      <p:sp>
        <p:nvSpPr>
          <p:cNvPr id="36875" name="object 11">
            <a:extLst>
              <a:ext uri="{FF2B5EF4-FFF2-40B4-BE49-F238E27FC236}">
                <a16:creationId xmlns:a16="http://schemas.microsoft.com/office/drawing/2014/main" id="{E01C109D-2A4C-C056-ACFB-B515C2790217}"/>
              </a:ext>
            </a:extLst>
          </p:cNvPr>
          <p:cNvSpPr>
            <a:spLocks/>
          </p:cNvSpPr>
          <p:nvPr/>
        </p:nvSpPr>
        <p:spPr bwMode="auto">
          <a:xfrm>
            <a:off x="6919913" y="3808413"/>
            <a:ext cx="539750" cy="539750"/>
          </a:xfrm>
          <a:custGeom>
            <a:avLst/>
            <a:gdLst>
              <a:gd name="T0" fmla="*/ 0 w 719454"/>
              <a:gd name="T1" fmla="*/ 67477 h 719454"/>
              <a:gd name="T2" fmla="*/ 5306 w 719454"/>
              <a:gd name="T3" fmla="*/ 41222 h 719454"/>
              <a:gd name="T4" fmla="*/ 19773 w 719454"/>
              <a:gd name="T5" fmla="*/ 19773 h 719454"/>
              <a:gd name="T6" fmla="*/ 41222 w 719454"/>
              <a:gd name="T7" fmla="*/ 5306 h 719454"/>
              <a:gd name="T8" fmla="*/ 67477 w 719454"/>
              <a:gd name="T9" fmla="*/ 0 h 719454"/>
              <a:gd name="T10" fmla="*/ 337384 w 719454"/>
              <a:gd name="T11" fmla="*/ 0 h 719454"/>
              <a:gd name="T12" fmla="*/ 363638 w 719454"/>
              <a:gd name="T13" fmla="*/ 5306 h 719454"/>
              <a:gd name="T14" fmla="*/ 385088 w 719454"/>
              <a:gd name="T15" fmla="*/ 19773 h 719454"/>
              <a:gd name="T16" fmla="*/ 399555 w 719454"/>
              <a:gd name="T17" fmla="*/ 41222 h 719454"/>
              <a:gd name="T18" fmla="*/ 404861 w 719454"/>
              <a:gd name="T19" fmla="*/ 67477 h 719454"/>
              <a:gd name="T20" fmla="*/ 404861 w 719454"/>
              <a:gd name="T21" fmla="*/ 337384 h 719454"/>
              <a:gd name="T22" fmla="*/ 399555 w 719454"/>
              <a:gd name="T23" fmla="*/ 363638 h 719454"/>
              <a:gd name="T24" fmla="*/ 385088 w 719454"/>
              <a:gd name="T25" fmla="*/ 385088 h 719454"/>
              <a:gd name="T26" fmla="*/ 363638 w 719454"/>
              <a:gd name="T27" fmla="*/ 399555 h 719454"/>
              <a:gd name="T28" fmla="*/ 337384 w 719454"/>
              <a:gd name="T29" fmla="*/ 404861 h 719454"/>
              <a:gd name="T30" fmla="*/ 67477 w 719454"/>
              <a:gd name="T31" fmla="*/ 404861 h 719454"/>
              <a:gd name="T32" fmla="*/ 41222 w 719454"/>
              <a:gd name="T33" fmla="*/ 399555 h 719454"/>
              <a:gd name="T34" fmla="*/ 19773 w 719454"/>
              <a:gd name="T35" fmla="*/ 385088 h 719454"/>
              <a:gd name="T36" fmla="*/ 5306 w 719454"/>
              <a:gd name="T37" fmla="*/ 363638 h 719454"/>
              <a:gd name="T38" fmla="*/ 0 w 719454"/>
              <a:gd name="T39" fmla="*/ 337384 h 719454"/>
              <a:gd name="T40" fmla="*/ 0 w 719454"/>
              <a:gd name="T41" fmla="*/ 67477 h 71945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19454" h="719454">
                <a:moveTo>
                  <a:pt x="0" y="119888"/>
                </a:moveTo>
                <a:lnTo>
                  <a:pt x="9427" y="73241"/>
                </a:lnTo>
                <a:lnTo>
                  <a:pt x="35131" y="35131"/>
                </a:lnTo>
                <a:lnTo>
                  <a:pt x="73241" y="9427"/>
                </a:lnTo>
                <a:lnTo>
                  <a:pt x="119888" y="0"/>
                </a:lnTo>
                <a:lnTo>
                  <a:pt x="599440" y="0"/>
                </a:lnTo>
                <a:lnTo>
                  <a:pt x="646086" y="9427"/>
                </a:lnTo>
                <a:lnTo>
                  <a:pt x="684196" y="35131"/>
                </a:lnTo>
                <a:lnTo>
                  <a:pt x="709900" y="73241"/>
                </a:lnTo>
                <a:lnTo>
                  <a:pt x="719327" y="119888"/>
                </a:lnTo>
                <a:lnTo>
                  <a:pt x="719327" y="599440"/>
                </a:lnTo>
                <a:lnTo>
                  <a:pt x="709900" y="646086"/>
                </a:lnTo>
                <a:lnTo>
                  <a:pt x="684196" y="684196"/>
                </a:lnTo>
                <a:lnTo>
                  <a:pt x="646086" y="709900"/>
                </a:lnTo>
                <a:lnTo>
                  <a:pt x="599440" y="719328"/>
                </a:lnTo>
                <a:lnTo>
                  <a:pt x="119888" y="719328"/>
                </a:lnTo>
                <a:lnTo>
                  <a:pt x="73241" y="709900"/>
                </a:lnTo>
                <a:lnTo>
                  <a:pt x="35131" y="684196"/>
                </a:lnTo>
                <a:lnTo>
                  <a:pt x="9427" y="646086"/>
                </a:lnTo>
                <a:lnTo>
                  <a:pt x="0" y="599440"/>
                </a:lnTo>
                <a:lnTo>
                  <a:pt x="0" y="119888"/>
                </a:lnTo>
                <a:close/>
              </a:path>
            </a:pathLst>
          </a:custGeom>
          <a:noFill/>
          <a:ln w="411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6876" name="object 12">
            <a:extLst>
              <a:ext uri="{FF2B5EF4-FFF2-40B4-BE49-F238E27FC236}">
                <a16:creationId xmlns:a16="http://schemas.microsoft.com/office/drawing/2014/main" id="{091EF7CD-D35B-1E21-C4E6-0DAC25D55638}"/>
              </a:ext>
            </a:extLst>
          </p:cNvPr>
          <p:cNvSpPr txBox="1">
            <a:spLocks noChangeArrowheads="1"/>
          </p:cNvSpPr>
          <p:nvPr/>
        </p:nvSpPr>
        <p:spPr bwMode="auto">
          <a:xfrm>
            <a:off x="7031038" y="3524250"/>
            <a:ext cx="53340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9525" rIns="0" bIns="0">
            <a:spAutoFit/>
          </a:bodyPr>
          <a:lstStyle>
            <a:lvl1pPr marL="9525">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ts val="75"/>
              </a:spcBef>
            </a:pPr>
            <a:r>
              <a:rPr lang="en-US" altLang="en-US" sz="5400">
                <a:solidFill>
                  <a:srgbClr val="00AF50"/>
                </a:solidFill>
                <a:latin typeface="Segoe UI Symbol" panose="020B0502040204020203" pitchFamily="34" charset="0"/>
              </a:rPr>
              <a:t>✓</a:t>
            </a:r>
            <a:endParaRPr lang="en-US" altLang="en-US" sz="5400">
              <a:latin typeface="Segoe UI Symbol" panose="020B0502040204020203" pitchFamily="34" charset="0"/>
            </a:endParaRPr>
          </a:p>
        </p:txBody>
      </p:sp>
      <p:sp>
        <p:nvSpPr>
          <p:cNvPr id="36877" name="object 13">
            <a:extLst>
              <a:ext uri="{FF2B5EF4-FFF2-40B4-BE49-F238E27FC236}">
                <a16:creationId xmlns:a16="http://schemas.microsoft.com/office/drawing/2014/main" id="{5A36B08C-FE3D-D959-FD31-D7FE8AE1B7BD}"/>
              </a:ext>
            </a:extLst>
          </p:cNvPr>
          <p:cNvSpPr>
            <a:spLocks/>
          </p:cNvSpPr>
          <p:nvPr/>
        </p:nvSpPr>
        <p:spPr bwMode="auto">
          <a:xfrm>
            <a:off x="7086600" y="2171700"/>
            <a:ext cx="539750" cy="541338"/>
          </a:xfrm>
          <a:custGeom>
            <a:avLst/>
            <a:gdLst>
              <a:gd name="T0" fmla="*/ 0 w 721359"/>
              <a:gd name="T1" fmla="*/ 67659 h 721360"/>
              <a:gd name="T2" fmla="*/ 5290 w 721359"/>
              <a:gd name="T3" fmla="*/ 41337 h 721360"/>
              <a:gd name="T4" fmla="*/ 19713 w 721359"/>
              <a:gd name="T5" fmla="*/ 19829 h 721360"/>
              <a:gd name="T6" fmla="*/ 41095 w 721359"/>
              <a:gd name="T7" fmla="*/ 5321 h 721360"/>
              <a:gd name="T8" fmla="*/ 67262 w 721359"/>
              <a:gd name="T9" fmla="*/ 0 h 721360"/>
              <a:gd name="T10" fmla="*/ 336315 w 721359"/>
              <a:gd name="T11" fmla="*/ 0 h 721360"/>
              <a:gd name="T12" fmla="*/ 362484 w 721359"/>
              <a:gd name="T13" fmla="*/ 5321 h 721360"/>
              <a:gd name="T14" fmla="*/ 383865 w 721359"/>
              <a:gd name="T15" fmla="*/ 19829 h 721360"/>
              <a:gd name="T16" fmla="*/ 398288 w 721359"/>
              <a:gd name="T17" fmla="*/ 41337 h 721360"/>
              <a:gd name="T18" fmla="*/ 403578 w 721359"/>
              <a:gd name="T19" fmla="*/ 67659 h 721360"/>
              <a:gd name="T20" fmla="*/ 403578 w 721359"/>
              <a:gd name="T21" fmla="*/ 338296 h 721360"/>
              <a:gd name="T22" fmla="*/ 398288 w 721359"/>
              <a:gd name="T23" fmla="*/ 364618 h 721360"/>
              <a:gd name="T24" fmla="*/ 383865 w 721359"/>
              <a:gd name="T25" fmla="*/ 386127 h 721360"/>
              <a:gd name="T26" fmla="*/ 362484 w 721359"/>
              <a:gd name="T27" fmla="*/ 400634 h 721360"/>
              <a:gd name="T28" fmla="*/ 336315 w 721359"/>
              <a:gd name="T29" fmla="*/ 405955 h 721360"/>
              <a:gd name="T30" fmla="*/ 67262 w 721359"/>
              <a:gd name="T31" fmla="*/ 405955 h 721360"/>
              <a:gd name="T32" fmla="*/ 41095 w 721359"/>
              <a:gd name="T33" fmla="*/ 400634 h 721360"/>
              <a:gd name="T34" fmla="*/ 19713 w 721359"/>
              <a:gd name="T35" fmla="*/ 386127 h 721360"/>
              <a:gd name="T36" fmla="*/ 5290 w 721359"/>
              <a:gd name="T37" fmla="*/ 364618 h 721360"/>
              <a:gd name="T38" fmla="*/ 0 w 721359"/>
              <a:gd name="T39" fmla="*/ 338296 h 721360"/>
              <a:gd name="T40" fmla="*/ 0 w 721359"/>
              <a:gd name="T41" fmla="*/ 67659 h 7213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21359" h="721360">
                <a:moveTo>
                  <a:pt x="0" y="120141"/>
                </a:moveTo>
                <a:lnTo>
                  <a:pt x="9449" y="73402"/>
                </a:lnTo>
                <a:lnTo>
                  <a:pt x="35210" y="35210"/>
                </a:lnTo>
                <a:lnTo>
                  <a:pt x="73402" y="9449"/>
                </a:lnTo>
                <a:lnTo>
                  <a:pt x="120141" y="0"/>
                </a:lnTo>
                <a:lnTo>
                  <a:pt x="600709" y="0"/>
                </a:lnTo>
                <a:lnTo>
                  <a:pt x="647449" y="9449"/>
                </a:lnTo>
                <a:lnTo>
                  <a:pt x="685641" y="35210"/>
                </a:lnTo>
                <a:lnTo>
                  <a:pt x="711402" y="73402"/>
                </a:lnTo>
                <a:lnTo>
                  <a:pt x="720851" y="120141"/>
                </a:lnTo>
                <a:lnTo>
                  <a:pt x="720851" y="600710"/>
                </a:lnTo>
                <a:lnTo>
                  <a:pt x="711402" y="647449"/>
                </a:lnTo>
                <a:lnTo>
                  <a:pt x="685641" y="685641"/>
                </a:lnTo>
                <a:lnTo>
                  <a:pt x="647449" y="711402"/>
                </a:lnTo>
                <a:lnTo>
                  <a:pt x="600709" y="720851"/>
                </a:lnTo>
                <a:lnTo>
                  <a:pt x="120141" y="720851"/>
                </a:lnTo>
                <a:lnTo>
                  <a:pt x="73402" y="711402"/>
                </a:lnTo>
                <a:lnTo>
                  <a:pt x="35210" y="685641"/>
                </a:lnTo>
                <a:lnTo>
                  <a:pt x="9449" y="647449"/>
                </a:lnTo>
                <a:lnTo>
                  <a:pt x="0" y="600710"/>
                </a:lnTo>
                <a:lnTo>
                  <a:pt x="0" y="120141"/>
                </a:lnTo>
                <a:close/>
              </a:path>
            </a:pathLst>
          </a:custGeom>
          <a:noFill/>
          <a:ln w="411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6878" name="object 14">
            <a:extLst>
              <a:ext uri="{FF2B5EF4-FFF2-40B4-BE49-F238E27FC236}">
                <a16:creationId xmlns:a16="http://schemas.microsoft.com/office/drawing/2014/main" id="{2CA16DC1-E60C-A1B4-19F9-40477178A602}"/>
              </a:ext>
            </a:extLst>
          </p:cNvPr>
          <p:cNvSpPr>
            <a:spLocks noGrp="1" noChangeArrowheads="1"/>
          </p:cNvSpPr>
          <p:nvPr>
            <p:ph type="title"/>
          </p:nvPr>
        </p:nvSpPr>
        <p:spPr>
          <a:xfrm>
            <a:off x="7145338" y="1928813"/>
            <a:ext cx="533400" cy="841375"/>
          </a:xfrm>
        </p:spPr>
        <p:txBody>
          <a:bodyPr lIns="0" tIns="9525" rIns="0" bIns="0">
            <a:spAutoFit/>
          </a:bodyPr>
          <a:lstStyle/>
          <a:p>
            <a:pPr marL="9525">
              <a:spcBef>
                <a:spcPts val="75"/>
              </a:spcBef>
            </a:pPr>
            <a:r>
              <a:rPr lang="en-US" altLang="en-US" sz="5400">
                <a:solidFill>
                  <a:srgbClr val="00AF50"/>
                </a:solidFill>
                <a:latin typeface="Segoe UI Symbol" panose="020B0502040204020203" pitchFamily="34" charset="0"/>
              </a:rPr>
              <a:t>✓</a:t>
            </a:r>
            <a:endParaRPr lang="en-US" altLang="en-US" sz="5400">
              <a:latin typeface="Segoe UI Symbol" panose="020B0502040204020203" pitchFamily="34" charset="0"/>
            </a:endParaRPr>
          </a:p>
        </p:txBody>
      </p:sp>
      <p:sp>
        <p:nvSpPr>
          <p:cNvPr id="36879" name="object 15">
            <a:extLst>
              <a:ext uri="{FF2B5EF4-FFF2-40B4-BE49-F238E27FC236}">
                <a16:creationId xmlns:a16="http://schemas.microsoft.com/office/drawing/2014/main" id="{710938A0-015D-4BB0-683B-CC526C46642D}"/>
              </a:ext>
            </a:extLst>
          </p:cNvPr>
          <p:cNvSpPr>
            <a:spLocks/>
          </p:cNvSpPr>
          <p:nvPr/>
        </p:nvSpPr>
        <p:spPr bwMode="auto">
          <a:xfrm>
            <a:off x="7521575" y="3041650"/>
            <a:ext cx="539750" cy="539750"/>
          </a:xfrm>
          <a:custGeom>
            <a:avLst/>
            <a:gdLst>
              <a:gd name="T0" fmla="*/ 0 w 719454"/>
              <a:gd name="T1" fmla="*/ 67476 h 719454"/>
              <a:gd name="T2" fmla="*/ 5306 w 719454"/>
              <a:gd name="T3" fmla="*/ 41222 h 719454"/>
              <a:gd name="T4" fmla="*/ 19773 w 719454"/>
              <a:gd name="T5" fmla="*/ 19773 h 719454"/>
              <a:gd name="T6" fmla="*/ 41222 w 719454"/>
              <a:gd name="T7" fmla="*/ 5306 h 719454"/>
              <a:gd name="T8" fmla="*/ 67477 w 719454"/>
              <a:gd name="T9" fmla="*/ 0 h 719454"/>
              <a:gd name="T10" fmla="*/ 337384 w 719454"/>
              <a:gd name="T11" fmla="*/ 0 h 719454"/>
              <a:gd name="T12" fmla="*/ 363638 w 719454"/>
              <a:gd name="T13" fmla="*/ 5306 h 719454"/>
              <a:gd name="T14" fmla="*/ 385088 w 719454"/>
              <a:gd name="T15" fmla="*/ 19773 h 719454"/>
              <a:gd name="T16" fmla="*/ 399555 w 719454"/>
              <a:gd name="T17" fmla="*/ 41222 h 719454"/>
              <a:gd name="T18" fmla="*/ 404861 w 719454"/>
              <a:gd name="T19" fmla="*/ 67476 h 719454"/>
              <a:gd name="T20" fmla="*/ 404861 w 719454"/>
              <a:gd name="T21" fmla="*/ 337384 h 719454"/>
              <a:gd name="T22" fmla="*/ 399555 w 719454"/>
              <a:gd name="T23" fmla="*/ 363638 h 719454"/>
              <a:gd name="T24" fmla="*/ 385088 w 719454"/>
              <a:gd name="T25" fmla="*/ 385088 h 719454"/>
              <a:gd name="T26" fmla="*/ 363638 w 719454"/>
              <a:gd name="T27" fmla="*/ 399555 h 719454"/>
              <a:gd name="T28" fmla="*/ 337384 w 719454"/>
              <a:gd name="T29" fmla="*/ 404861 h 719454"/>
              <a:gd name="T30" fmla="*/ 67477 w 719454"/>
              <a:gd name="T31" fmla="*/ 404861 h 719454"/>
              <a:gd name="T32" fmla="*/ 41222 w 719454"/>
              <a:gd name="T33" fmla="*/ 399555 h 719454"/>
              <a:gd name="T34" fmla="*/ 19773 w 719454"/>
              <a:gd name="T35" fmla="*/ 385088 h 719454"/>
              <a:gd name="T36" fmla="*/ 5306 w 719454"/>
              <a:gd name="T37" fmla="*/ 363638 h 719454"/>
              <a:gd name="T38" fmla="*/ 0 w 719454"/>
              <a:gd name="T39" fmla="*/ 337384 h 719454"/>
              <a:gd name="T40" fmla="*/ 0 w 719454"/>
              <a:gd name="T41" fmla="*/ 67476 h 71945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19454" h="719454">
                <a:moveTo>
                  <a:pt x="0" y="119887"/>
                </a:moveTo>
                <a:lnTo>
                  <a:pt x="9427" y="73241"/>
                </a:lnTo>
                <a:lnTo>
                  <a:pt x="35131" y="35131"/>
                </a:lnTo>
                <a:lnTo>
                  <a:pt x="73241" y="9427"/>
                </a:lnTo>
                <a:lnTo>
                  <a:pt x="119888" y="0"/>
                </a:lnTo>
                <a:lnTo>
                  <a:pt x="599440" y="0"/>
                </a:lnTo>
                <a:lnTo>
                  <a:pt x="646086" y="9427"/>
                </a:lnTo>
                <a:lnTo>
                  <a:pt x="684196" y="35131"/>
                </a:lnTo>
                <a:lnTo>
                  <a:pt x="709900" y="73241"/>
                </a:lnTo>
                <a:lnTo>
                  <a:pt x="719327" y="119887"/>
                </a:lnTo>
                <a:lnTo>
                  <a:pt x="719327" y="599439"/>
                </a:lnTo>
                <a:lnTo>
                  <a:pt x="709900" y="646086"/>
                </a:lnTo>
                <a:lnTo>
                  <a:pt x="684196" y="684196"/>
                </a:lnTo>
                <a:lnTo>
                  <a:pt x="646086" y="709900"/>
                </a:lnTo>
                <a:lnTo>
                  <a:pt x="599440" y="719328"/>
                </a:lnTo>
                <a:lnTo>
                  <a:pt x="119888" y="719328"/>
                </a:lnTo>
                <a:lnTo>
                  <a:pt x="73241" y="709900"/>
                </a:lnTo>
                <a:lnTo>
                  <a:pt x="35131" y="684196"/>
                </a:lnTo>
                <a:lnTo>
                  <a:pt x="9427" y="646086"/>
                </a:lnTo>
                <a:lnTo>
                  <a:pt x="0" y="599439"/>
                </a:lnTo>
                <a:lnTo>
                  <a:pt x="0" y="119887"/>
                </a:lnTo>
                <a:close/>
              </a:path>
            </a:pathLst>
          </a:custGeom>
          <a:noFill/>
          <a:ln w="411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6880" name="object 16">
            <a:extLst>
              <a:ext uri="{FF2B5EF4-FFF2-40B4-BE49-F238E27FC236}">
                <a16:creationId xmlns:a16="http://schemas.microsoft.com/office/drawing/2014/main" id="{8B882565-4EA7-26E4-D17D-BFB1CFC78402}"/>
              </a:ext>
            </a:extLst>
          </p:cNvPr>
          <p:cNvSpPr txBox="1">
            <a:spLocks noChangeArrowheads="1"/>
          </p:cNvSpPr>
          <p:nvPr/>
        </p:nvSpPr>
        <p:spPr bwMode="auto">
          <a:xfrm>
            <a:off x="7608888" y="2779713"/>
            <a:ext cx="5334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9525" rIns="0" bIns="0">
            <a:spAutoFit/>
          </a:bodyPr>
          <a:lstStyle>
            <a:lvl1pPr marL="9525">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ts val="75"/>
              </a:spcBef>
            </a:pPr>
            <a:r>
              <a:rPr lang="en-US" altLang="en-US" sz="5400">
                <a:solidFill>
                  <a:srgbClr val="00AF50"/>
                </a:solidFill>
                <a:latin typeface="Segoe UI Symbol" panose="020B0502040204020203" pitchFamily="34" charset="0"/>
              </a:rPr>
              <a:t>✓</a:t>
            </a:r>
            <a:endParaRPr lang="en-US" altLang="en-US" sz="5400">
              <a:latin typeface="Segoe UI Symbol" panose="020B0502040204020203" pitchFamily="34" charset="0"/>
            </a:endParaRPr>
          </a:p>
        </p:txBody>
      </p:sp>
      <p:sp>
        <p:nvSpPr>
          <p:cNvPr id="36881" name="object 17">
            <a:extLst>
              <a:ext uri="{FF2B5EF4-FFF2-40B4-BE49-F238E27FC236}">
                <a16:creationId xmlns:a16="http://schemas.microsoft.com/office/drawing/2014/main" id="{A0F062C7-8714-7DBE-D532-F785FC1DB34C}"/>
              </a:ext>
            </a:extLst>
          </p:cNvPr>
          <p:cNvSpPr>
            <a:spLocks/>
          </p:cNvSpPr>
          <p:nvPr/>
        </p:nvSpPr>
        <p:spPr bwMode="auto">
          <a:xfrm>
            <a:off x="6465888" y="2452688"/>
            <a:ext cx="541337" cy="541337"/>
          </a:xfrm>
          <a:custGeom>
            <a:avLst/>
            <a:gdLst>
              <a:gd name="T0" fmla="*/ 0 w 721359"/>
              <a:gd name="T1" fmla="*/ 67659 h 721360"/>
              <a:gd name="T2" fmla="*/ 5321 w 721359"/>
              <a:gd name="T3" fmla="*/ 41337 h 721360"/>
              <a:gd name="T4" fmla="*/ 19829 w 721359"/>
              <a:gd name="T5" fmla="*/ 19829 h 721360"/>
              <a:gd name="T6" fmla="*/ 41337 w 721359"/>
              <a:gd name="T7" fmla="*/ 5321 h 721360"/>
              <a:gd name="T8" fmla="*/ 67659 w 721359"/>
              <a:gd name="T9" fmla="*/ 0 h 721360"/>
              <a:gd name="T10" fmla="*/ 338296 w 721359"/>
              <a:gd name="T11" fmla="*/ 0 h 721360"/>
              <a:gd name="T12" fmla="*/ 364618 w 721359"/>
              <a:gd name="T13" fmla="*/ 5321 h 721360"/>
              <a:gd name="T14" fmla="*/ 386126 w 721359"/>
              <a:gd name="T15" fmla="*/ 19829 h 721360"/>
              <a:gd name="T16" fmla="*/ 400634 w 721359"/>
              <a:gd name="T17" fmla="*/ 41337 h 721360"/>
              <a:gd name="T18" fmla="*/ 405955 w 721359"/>
              <a:gd name="T19" fmla="*/ 67659 h 721360"/>
              <a:gd name="T20" fmla="*/ 405955 w 721359"/>
              <a:gd name="T21" fmla="*/ 338295 h 721360"/>
              <a:gd name="T22" fmla="*/ 400634 w 721359"/>
              <a:gd name="T23" fmla="*/ 364617 h 721360"/>
              <a:gd name="T24" fmla="*/ 386126 w 721359"/>
              <a:gd name="T25" fmla="*/ 386125 h 721360"/>
              <a:gd name="T26" fmla="*/ 364618 w 721359"/>
              <a:gd name="T27" fmla="*/ 400633 h 721360"/>
              <a:gd name="T28" fmla="*/ 338296 w 721359"/>
              <a:gd name="T29" fmla="*/ 405954 h 721360"/>
              <a:gd name="T30" fmla="*/ 67659 w 721359"/>
              <a:gd name="T31" fmla="*/ 405954 h 721360"/>
              <a:gd name="T32" fmla="*/ 41337 w 721359"/>
              <a:gd name="T33" fmla="*/ 400633 h 721360"/>
              <a:gd name="T34" fmla="*/ 19829 w 721359"/>
              <a:gd name="T35" fmla="*/ 386125 h 721360"/>
              <a:gd name="T36" fmla="*/ 5321 w 721359"/>
              <a:gd name="T37" fmla="*/ 364617 h 721360"/>
              <a:gd name="T38" fmla="*/ 0 w 721359"/>
              <a:gd name="T39" fmla="*/ 338295 h 721360"/>
              <a:gd name="T40" fmla="*/ 0 w 721359"/>
              <a:gd name="T41" fmla="*/ 67659 h 7213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21359" h="721360">
                <a:moveTo>
                  <a:pt x="0" y="120142"/>
                </a:moveTo>
                <a:lnTo>
                  <a:pt x="9449" y="73402"/>
                </a:lnTo>
                <a:lnTo>
                  <a:pt x="35210" y="35210"/>
                </a:lnTo>
                <a:lnTo>
                  <a:pt x="73402" y="9449"/>
                </a:lnTo>
                <a:lnTo>
                  <a:pt x="120142" y="0"/>
                </a:lnTo>
                <a:lnTo>
                  <a:pt x="600710" y="0"/>
                </a:lnTo>
                <a:lnTo>
                  <a:pt x="647449" y="9449"/>
                </a:lnTo>
                <a:lnTo>
                  <a:pt x="685641" y="35210"/>
                </a:lnTo>
                <a:lnTo>
                  <a:pt x="711402" y="73402"/>
                </a:lnTo>
                <a:lnTo>
                  <a:pt x="720851" y="120142"/>
                </a:lnTo>
                <a:lnTo>
                  <a:pt x="720851" y="600710"/>
                </a:lnTo>
                <a:lnTo>
                  <a:pt x="711402" y="647449"/>
                </a:lnTo>
                <a:lnTo>
                  <a:pt x="685641" y="685641"/>
                </a:lnTo>
                <a:lnTo>
                  <a:pt x="647449" y="711402"/>
                </a:lnTo>
                <a:lnTo>
                  <a:pt x="600710" y="720851"/>
                </a:lnTo>
                <a:lnTo>
                  <a:pt x="120142" y="720851"/>
                </a:lnTo>
                <a:lnTo>
                  <a:pt x="73402" y="711402"/>
                </a:lnTo>
                <a:lnTo>
                  <a:pt x="35210" y="685641"/>
                </a:lnTo>
                <a:lnTo>
                  <a:pt x="9449" y="647449"/>
                </a:lnTo>
                <a:lnTo>
                  <a:pt x="0" y="600710"/>
                </a:lnTo>
                <a:lnTo>
                  <a:pt x="0" y="120142"/>
                </a:lnTo>
                <a:close/>
              </a:path>
            </a:pathLst>
          </a:custGeom>
          <a:noFill/>
          <a:ln w="411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6882" name="object 18">
            <a:extLst>
              <a:ext uri="{FF2B5EF4-FFF2-40B4-BE49-F238E27FC236}">
                <a16:creationId xmlns:a16="http://schemas.microsoft.com/office/drawing/2014/main" id="{E337B404-03F6-D090-63F8-C5B1F56D05A5}"/>
              </a:ext>
            </a:extLst>
          </p:cNvPr>
          <p:cNvSpPr txBox="1">
            <a:spLocks noChangeArrowheads="1"/>
          </p:cNvSpPr>
          <p:nvPr/>
        </p:nvSpPr>
        <p:spPr bwMode="auto">
          <a:xfrm>
            <a:off x="6548438" y="2193925"/>
            <a:ext cx="5334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9525" rIns="0" bIns="0">
            <a:spAutoFit/>
          </a:bodyPr>
          <a:lstStyle>
            <a:lvl1pPr marL="9525">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ts val="75"/>
              </a:spcBef>
            </a:pPr>
            <a:r>
              <a:rPr lang="en-US" altLang="en-US" sz="5400">
                <a:solidFill>
                  <a:srgbClr val="00AF50"/>
                </a:solidFill>
                <a:latin typeface="Segoe UI Symbol" panose="020B0502040204020203" pitchFamily="34" charset="0"/>
              </a:rPr>
              <a:t>✓</a:t>
            </a:r>
            <a:endParaRPr lang="en-US" altLang="en-US" sz="5400">
              <a:latin typeface="Segoe UI Symbol" panose="020B0502040204020203" pitchFamily="34" charset="0"/>
            </a:endParaRPr>
          </a:p>
        </p:txBody>
      </p:sp>
      <p:sp>
        <p:nvSpPr>
          <p:cNvPr id="36883" name="object 19">
            <a:extLst>
              <a:ext uri="{FF2B5EF4-FFF2-40B4-BE49-F238E27FC236}">
                <a16:creationId xmlns:a16="http://schemas.microsoft.com/office/drawing/2014/main" id="{EFFAF3F3-C046-9669-D703-D439AC43E2CA}"/>
              </a:ext>
            </a:extLst>
          </p:cNvPr>
          <p:cNvSpPr>
            <a:spLocks/>
          </p:cNvSpPr>
          <p:nvPr/>
        </p:nvSpPr>
        <p:spPr bwMode="auto">
          <a:xfrm>
            <a:off x="4673600" y="1735138"/>
            <a:ext cx="3848100" cy="3036887"/>
          </a:xfrm>
          <a:custGeom>
            <a:avLst/>
            <a:gdLst>
              <a:gd name="T0" fmla="*/ 4905 w 5130165"/>
              <a:gd name="T1" fmla="*/ 1044168 h 4049395"/>
              <a:gd name="T2" fmla="*/ 24425 w 5130165"/>
              <a:gd name="T3" fmla="*/ 928999 h 4049395"/>
              <a:gd name="T4" fmla="*/ 58116 w 5130165"/>
              <a:gd name="T5" fmla="*/ 817763 h 4049395"/>
              <a:gd name="T6" fmla="*/ 105228 w 5130165"/>
              <a:gd name="T7" fmla="*/ 711053 h 4049395"/>
              <a:gd name="T8" fmla="*/ 165006 w 5130165"/>
              <a:gd name="T9" fmla="*/ 609467 h 4049395"/>
              <a:gd name="T10" fmla="*/ 236697 w 5130165"/>
              <a:gd name="T11" fmla="*/ 513596 h 4049395"/>
              <a:gd name="T12" fmla="*/ 319548 w 5130165"/>
              <a:gd name="T13" fmla="*/ 424035 h 4049395"/>
              <a:gd name="T14" fmla="*/ 412806 w 5130165"/>
              <a:gd name="T15" fmla="*/ 341378 h 4049395"/>
              <a:gd name="T16" fmla="*/ 515717 w 5130165"/>
              <a:gd name="T17" fmla="*/ 266221 h 4049395"/>
              <a:gd name="T18" fmla="*/ 627528 w 5130165"/>
              <a:gd name="T19" fmla="*/ 199157 h 4049395"/>
              <a:gd name="T20" fmla="*/ 747485 w 5130165"/>
              <a:gd name="T21" fmla="*/ 140779 h 4049395"/>
              <a:gd name="T22" fmla="*/ 874836 w 5130165"/>
              <a:gd name="T23" fmla="*/ 91683 h 4049395"/>
              <a:gd name="T24" fmla="*/ 1008827 w 5130165"/>
              <a:gd name="T25" fmla="*/ 52463 h 4049395"/>
              <a:gd name="T26" fmla="*/ 1148705 w 5130165"/>
              <a:gd name="T27" fmla="*/ 23713 h 4049395"/>
              <a:gd name="T28" fmla="*/ 1293717 w 5130165"/>
              <a:gd name="T29" fmla="*/ 6027 h 4049395"/>
              <a:gd name="T30" fmla="*/ 1443109 w 5130165"/>
              <a:gd name="T31" fmla="*/ 0 h 4049395"/>
              <a:gd name="T32" fmla="*/ 1592501 w 5130165"/>
              <a:gd name="T33" fmla="*/ 6027 h 4049395"/>
              <a:gd name="T34" fmla="*/ 1737513 w 5130165"/>
              <a:gd name="T35" fmla="*/ 23713 h 4049395"/>
              <a:gd name="T36" fmla="*/ 1877391 w 5130165"/>
              <a:gd name="T37" fmla="*/ 52463 h 4049395"/>
              <a:gd name="T38" fmla="*/ 2011381 w 5130165"/>
              <a:gd name="T39" fmla="*/ 91683 h 4049395"/>
              <a:gd name="T40" fmla="*/ 2138732 w 5130165"/>
              <a:gd name="T41" fmla="*/ 140779 h 4049395"/>
              <a:gd name="T42" fmla="*/ 2258690 w 5130165"/>
              <a:gd name="T43" fmla="*/ 199157 h 4049395"/>
              <a:gd name="T44" fmla="*/ 2370500 w 5130165"/>
              <a:gd name="T45" fmla="*/ 266221 h 4049395"/>
              <a:gd name="T46" fmla="*/ 2473411 w 5130165"/>
              <a:gd name="T47" fmla="*/ 341378 h 4049395"/>
              <a:gd name="T48" fmla="*/ 2566669 w 5130165"/>
              <a:gd name="T49" fmla="*/ 424035 h 4049395"/>
              <a:gd name="T50" fmla="*/ 2649520 w 5130165"/>
              <a:gd name="T51" fmla="*/ 513596 h 4049395"/>
              <a:gd name="T52" fmla="*/ 2721211 w 5130165"/>
              <a:gd name="T53" fmla="*/ 609467 h 4049395"/>
              <a:gd name="T54" fmla="*/ 2780989 w 5130165"/>
              <a:gd name="T55" fmla="*/ 711053 h 4049395"/>
              <a:gd name="T56" fmla="*/ 2828101 w 5130165"/>
              <a:gd name="T57" fmla="*/ 817763 h 4049395"/>
              <a:gd name="T58" fmla="*/ 2861793 w 5130165"/>
              <a:gd name="T59" fmla="*/ 928999 h 4049395"/>
              <a:gd name="T60" fmla="*/ 2881313 w 5130165"/>
              <a:gd name="T61" fmla="*/ 1044168 h 4049395"/>
              <a:gd name="T62" fmla="*/ 2885908 w 5130165"/>
              <a:gd name="T63" fmla="*/ 1162563 h 4049395"/>
              <a:gd name="T64" fmla="*/ 2875254 w 5130165"/>
              <a:gd name="T65" fmla="*/ 1279807 h 4049395"/>
              <a:gd name="T66" fmla="*/ 2849975 w 5130165"/>
              <a:gd name="T67" fmla="*/ 1393475 h 4049395"/>
              <a:gd name="T68" fmla="*/ 2810824 w 5130165"/>
              <a:gd name="T69" fmla="*/ 1502971 h 4049395"/>
              <a:gd name="T70" fmla="*/ 2758556 w 5130165"/>
              <a:gd name="T71" fmla="*/ 1607703 h 4049395"/>
              <a:gd name="T72" fmla="*/ 2693922 w 5130165"/>
              <a:gd name="T73" fmla="*/ 1707075 h 4049395"/>
              <a:gd name="T74" fmla="*/ 2617676 w 5130165"/>
              <a:gd name="T75" fmla="*/ 1800493 h 4049395"/>
              <a:gd name="T76" fmla="*/ 2530572 w 5130165"/>
              <a:gd name="T77" fmla="*/ 1887364 h 4049395"/>
              <a:gd name="T78" fmla="*/ 2433363 w 5130165"/>
              <a:gd name="T79" fmla="*/ 1967092 h 4049395"/>
              <a:gd name="T80" fmla="*/ 2326802 w 5130165"/>
              <a:gd name="T81" fmla="*/ 2039083 h 4049395"/>
              <a:gd name="T82" fmla="*/ 2211643 w 5130165"/>
              <a:gd name="T83" fmla="*/ 2102744 h 4049395"/>
              <a:gd name="T84" fmla="*/ 2088637 w 5130165"/>
              <a:gd name="T85" fmla="*/ 2157480 h 4049395"/>
              <a:gd name="T86" fmla="*/ 1958540 w 5130165"/>
              <a:gd name="T87" fmla="*/ 2202697 h 4049395"/>
              <a:gd name="T88" fmla="*/ 1822103 w 5130165"/>
              <a:gd name="T89" fmla="*/ 2237800 h 4049395"/>
              <a:gd name="T90" fmla="*/ 1680082 w 5130165"/>
              <a:gd name="T91" fmla="*/ 2262196 h 4049395"/>
              <a:gd name="T92" fmla="*/ 1533227 w 5130165"/>
              <a:gd name="T93" fmla="*/ 2275290 h 4049395"/>
              <a:gd name="T94" fmla="*/ 1382874 w 5130165"/>
              <a:gd name="T95" fmla="*/ 2276500 h 4049395"/>
              <a:gd name="T96" fmla="*/ 1235144 w 5130165"/>
              <a:gd name="T97" fmla="*/ 2265738 h 4049395"/>
              <a:gd name="T98" fmla="*/ 1092095 w 5130165"/>
              <a:gd name="T99" fmla="*/ 2243555 h 4049395"/>
              <a:gd name="T100" fmla="*/ 954481 w 5130165"/>
              <a:gd name="T101" fmla="*/ 2210546 h 4049395"/>
              <a:gd name="T102" fmla="*/ 823057 w 5130165"/>
              <a:gd name="T103" fmla="*/ 2167304 h 4049395"/>
              <a:gd name="T104" fmla="*/ 698573 w 5130165"/>
              <a:gd name="T105" fmla="*/ 2114424 h 4049395"/>
              <a:gd name="T106" fmla="*/ 581783 w 5130165"/>
              <a:gd name="T107" fmla="*/ 2052501 h 4049395"/>
              <a:gd name="T108" fmla="*/ 473442 w 5130165"/>
              <a:gd name="T109" fmla="*/ 1982127 h 4049395"/>
              <a:gd name="T110" fmla="*/ 374302 w 5130165"/>
              <a:gd name="T111" fmla="*/ 1903900 h 4049395"/>
              <a:gd name="T112" fmla="*/ 285117 w 5130165"/>
              <a:gd name="T113" fmla="*/ 1818410 h 4049395"/>
              <a:gd name="T114" fmla="*/ 206639 w 5130165"/>
              <a:gd name="T115" fmla="*/ 1726253 h 4049395"/>
              <a:gd name="T116" fmla="*/ 139624 w 5130165"/>
              <a:gd name="T117" fmla="*/ 1628025 h 4049395"/>
              <a:gd name="T118" fmla="*/ 84821 w 5130165"/>
              <a:gd name="T119" fmla="*/ 1524318 h 4049395"/>
              <a:gd name="T120" fmla="*/ 42987 w 5130165"/>
              <a:gd name="T121" fmla="*/ 1415726 h 4049395"/>
              <a:gd name="T122" fmla="*/ 14874 w 5130165"/>
              <a:gd name="T123" fmla="*/ 1302846 h 4049395"/>
              <a:gd name="T124" fmla="*/ 1234 w 5130165"/>
              <a:gd name="T125" fmla="*/ 1186269 h 404939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130165" h="4049395">
                <a:moveTo>
                  <a:pt x="0" y="2024633"/>
                </a:moveTo>
                <a:lnTo>
                  <a:pt x="550" y="1982272"/>
                </a:lnTo>
                <a:lnTo>
                  <a:pt x="2193" y="1940123"/>
                </a:lnTo>
                <a:lnTo>
                  <a:pt x="4919" y="1898194"/>
                </a:lnTo>
                <a:lnTo>
                  <a:pt x="8717" y="1856494"/>
                </a:lnTo>
                <a:lnTo>
                  <a:pt x="13576" y="1815032"/>
                </a:lnTo>
                <a:lnTo>
                  <a:pt x="19486" y="1773816"/>
                </a:lnTo>
                <a:lnTo>
                  <a:pt x="26435" y="1732854"/>
                </a:lnTo>
                <a:lnTo>
                  <a:pt x="34413" y="1692155"/>
                </a:lnTo>
                <a:lnTo>
                  <a:pt x="43410" y="1651727"/>
                </a:lnTo>
                <a:lnTo>
                  <a:pt x="53414" y="1611579"/>
                </a:lnTo>
                <a:lnTo>
                  <a:pt x="64415" y="1571719"/>
                </a:lnTo>
                <a:lnTo>
                  <a:pt x="76402" y="1532156"/>
                </a:lnTo>
                <a:lnTo>
                  <a:pt x="89365" y="1492897"/>
                </a:lnTo>
                <a:lnTo>
                  <a:pt x="103292" y="1453953"/>
                </a:lnTo>
                <a:lnTo>
                  <a:pt x="118174" y="1415330"/>
                </a:lnTo>
                <a:lnTo>
                  <a:pt x="133999" y="1377038"/>
                </a:lnTo>
                <a:lnTo>
                  <a:pt x="150756" y="1339084"/>
                </a:lnTo>
                <a:lnTo>
                  <a:pt x="168435" y="1301478"/>
                </a:lnTo>
                <a:lnTo>
                  <a:pt x="187026" y="1264228"/>
                </a:lnTo>
                <a:lnTo>
                  <a:pt x="206517" y="1227342"/>
                </a:lnTo>
                <a:lnTo>
                  <a:pt x="226898" y="1190829"/>
                </a:lnTo>
                <a:lnTo>
                  <a:pt x="248158" y="1154697"/>
                </a:lnTo>
                <a:lnTo>
                  <a:pt x="270286" y="1118954"/>
                </a:lnTo>
                <a:lnTo>
                  <a:pt x="293272" y="1083610"/>
                </a:lnTo>
                <a:lnTo>
                  <a:pt x="317105" y="1048672"/>
                </a:lnTo>
                <a:lnTo>
                  <a:pt x="341774" y="1014149"/>
                </a:lnTo>
                <a:lnTo>
                  <a:pt x="367268" y="980050"/>
                </a:lnTo>
                <a:lnTo>
                  <a:pt x="393578" y="946382"/>
                </a:lnTo>
                <a:lnTo>
                  <a:pt x="420691" y="913155"/>
                </a:lnTo>
                <a:lnTo>
                  <a:pt x="448598" y="880376"/>
                </a:lnTo>
                <a:lnTo>
                  <a:pt x="477288" y="848055"/>
                </a:lnTo>
                <a:lnTo>
                  <a:pt x="506749" y="816199"/>
                </a:lnTo>
                <a:lnTo>
                  <a:pt x="536972" y="784817"/>
                </a:lnTo>
                <a:lnTo>
                  <a:pt x="567945" y="753919"/>
                </a:lnTo>
                <a:lnTo>
                  <a:pt x="599659" y="723511"/>
                </a:lnTo>
                <a:lnTo>
                  <a:pt x="632101" y="693602"/>
                </a:lnTo>
                <a:lnTo>
                  <a:pt x="665262" y="664202"/>
                </a:lnTo>
                <a:lnTo>
                  <a:pt x="699130" y="635318"/>
                </a:lnTo>
                <a:lnTo>
                  <a:pt x="733696" y="606959"/>
                </a:lnTo>
                <a:lnTo>
                  <a:pt x="768947" y="579133"/>
                </a:lnTo>
                <a:lnTo>
                  <a:pt x="804874" y="551848"/>
                </a:lnTo>
                <a:lnTo>
                  <a:pt x="841467" y="525115"/>
                </a:lnTo>
                <a:lnTo>
                  <a:pt x="878713" y="498939"/>
                </a:lnTo>
                <a:lnTo>
                  <a:pt x="916603" y="473331"/>
                </a:lnTo>
                <a:lnTo>
                  <a:pt x="955125" y="448298"/>
                </a:lnTo>
                <a:lnTo>
                  <a:pt x="994270" y="423850"/>
                </a:lnTo>
                <a:lnTo>
                  <a:pt x="1034025" y="399994"/>
                </a:lnTo>
                <a:lnTo>
                  <a:pt x="1074382" y="376738"/>
                </a:lnTo>
                <a:lnTo>
                  <a:pt x="1115328" y="354093"/>
                </a:lnTo>
                <a:lnTo>
                  <a:pt x="1156854" y="332065"/>
                </a:lnTo>
                <a:lnTo>
                  <a:pt x="1198947" y="310663"/>
                </a:lnTo>
                <a:lnTo>
                  <a:pt x="1241599" y="289896"/>
                </a:lnTo>
                <a:lnTo>
                  <a:pt x="1284798" y="269772"/>
                </a:lnTo>
                <a:lnTo>
                  <a:pt x="1328533" y="250300"/>
                </a:lnTo>
                <a:lnTo>
                  <a:pt x="1372794" y="231488"/>
                </a:lnTo>
                <a:lnTo>
                  <a:pt x="1417569" y="213344"/>
                </a:lnTo>
                <a:lnTo>
                  <a:pt x="1462849" y="195878"/>
                </a:lnTo>
                <a:lnTo>
                  <a:pt x="1508622" y="179096"/>
                </a:lnTo>
                <a:lnTo>
                  <a:pt x="1554879" y="163009"/>
                </a:lnTo>
                <a:lnTo>
                  <a:pt x="1601607" y="147624"/>
                </a:lnTo>
                <a:lnTo>
                  <a:pt x="1648796" y="132950"/>
                </a:lnTo>
                <a:lnTo>
                  <a:pt x="1696436" y="118995"/>
                </a:lnTo>
                <a:lnTo>
                  <a:pt x="1744517" y="105768"/>
                </a:lnTo>
                <a:lnTo>
                  <a:pt x="1793026" y="93277"/>
                </a:lnTo>
                <a:lnTo>
                  <a:pt x="1841954" y="81531"/>
                </a:lnTo>
                <a:lnTo>
                  <a:pt x="1891290" y="70538"/>
                </a:lnTo>
                <a:lnTo>
                  <a:pt x="1941022" y="60306"/>
                </a:lnTo>
                <a:lnTo>
                  <a:pt x="1991142" y="50844"/>
                </a:lnTo>
                <a:lnTo>
                  <a:pt x="2041636" y="42161"/>
                </a:lnTo>
                <a:lnTo>
                  <a:pt x="2092496" y="34264"/>
                </a:lnTo>
                <a:lnTo>
                  <a:pt x="2143710" y="27163"/>
                </a:lnTo>
                <a:lnTo>
                  <a:pt x="2195268" y="20866"/>
                </a:lnTo>
                <a:lnTo>
                  <a:pt x="2247159" y="15380"/>
                </a:lnTo>
                <a:lnTo>
                  <a:pt x="2299371" y="10716"/>
                </a:lnTo>
                <a:lnTo>
                  <a:pt x="2351895" y="6881"/>
                </a:lnTo>
                <a:lnTo>
                  <a:pt x="2404720" y="3883"/>
                </a:lnTo>
                <a:lnTo>
                  <a:pt x="2457835" y="1731"/>
                </a:lnTo>
                <a:lnTo>
                  <a:pt x="2511229" y="434"/>
                </a:lnTo>
                <a:lnTo>
                  <a:pt x="2564892" y="0"/>
                </a:lnTo>
                <a:lnTo>
                  <a:pt x="2618554" y="434"/>
                </a:lnTo>
                <a:lnTo>
                  <a:pt x="2671948" y="1731"/>
                </a:lnTo>
                <a:lnTo>
                  <a:pt x="2725063" y="3883"/>
                </a:lnTo>
                <a:lnTo>
                  <a:pt x="2777888" y="6881"/>
                </a:lnTo>
                <a:lnTo>
                  <a:pt x="2830412" y="10716"/>
                </a:lnTo>
                <a:lnTo>
                  <a:pt x="2882624" y="15380"/>
                </a:lnTo>
                <a:lnTo>
                  <a:pt x="2934515" y="20866"/>
                </a:lnTo>
                <a:lnTo>
                  <a:pt x="2986073" y="27163"/>
                </a:lnTo>
                <a:lnTo>
                  <a:pt x="3037287" y="34264"/>
                </a:lnTo>
                <a:lnTo>
                  <a:pt x="3088147" y="42161"/>
                </a:lnTo>
                <a:lnTo>
                  <a:pt x="3138641" y="50844"/>
                </a:lnTo>
                <a:lnTo>
                  <a:pt x="3188761" y="60306"/>
                </a:lnTo>
                <a:lnTo>
                  <a:pt x="3238493" y="70538"/>
                </a:lnTo>
                <a:lnTo>
                  <a:pt x="3287829" y="81531"/>
                </a:lnTo>
                <a:lnTo>
                  <a:pt x="3336757" y="93277"/>
                </a:lnTo>
                <a:lnTo>
                  <a:pt x="3385266" y="105768"/>
                </a:lnTo>
                <a:lnTo>
                  <a:pt x="3433347" y="118995"/>
                </a:lnTo>
                <a:lnTo>
                  <a:pt x="3480987" y="132950"/>
                </a:lnTo>
                <a:lnTo>
                  <a:pt x="3528176" y="147624"/>
                </a:lnTo>
                <a:lnTo>
                  <a:pt x="3574904" y="163009"/>
                </a:lnTo>
                <a:lnTo>
                  <a:pt x="3621161" y="179096"/>
                </a:lnTo>
                <a:lnTo>
                  <a:pt x="3666934" y="195878"/>
                </a:lnTo>
                <a:lnTo>
                  <a:pt x="3712214" y="213344"/>
                </a:lnTo>
                <a:lnTo>
                  <a:pt x="3756989" y="231488"/>
                </a:lnTo>
                <a:lnTo>
                  <a:pt x="3801250" y="250300"/>
                </a:lnTo>
                <a:lnTo>
                  <a:pt x="3844985" y="269772"/>
                </a:lnTo>
                <a:lnTo>
                  <a:pt x="3888184" y="289896"/>
                </a:lnTo>
                <a:lnTo>
                  <a:pt x="3930836" y="310663"/>
                </a:lnTo>
                <a:lnTo>
                  <a:pt x="3972929" y="332065"/>
                </a:lnTo>
                <a:lnTo>
                  <a:pt x="4014455" y="354093"/>
                </a:lnTo>
                <a:lnTo>
                  <a:pt x="4055401" y="376738"/>
                </a:lnTo>
                <a:lnTo>
                  <a:pt x="4095758" y="399994"/>
                </a:lnTo>
                <a:lnTo>
                  <a:pt x="4135513" y="423850"/>
                </a:lnTo>
                <a:lnTo>
                  <a:pt x="4174658" y="448298"/>
                </a:lnTo>
                <a:lnTo>
                  <a:pt x="4213180" y="473331"/>
                </a:lnTo>
                <a:lnTo>
                  <a:pt x="4251070" y="498939"/>
                </a:lnTo>
                <a:lnTo>
                  <a:pt x="4288316" y="525115"/>
                </a:lnTo>
                <a:lnTo>
                  <a:pt x="4324909" y="551848"/>
                </a:lnTo>
                <a:lnTo>
                  <a:pt x="4360836" y="579133"/>
                </a:lnTo>
                <a:lnTo>
                  <a:pt x="4396087" y="606959"/>
                </a:lnTo>
                <a:lnTo>
                  <a:pt x="4430653" y="635318"/>
                </a:lnTo>
                <a:lnTo>
                  <a:pt x="4464521" y="664202"/>
                </a:lnTo>
                <a:lnTo>
                  <a:pt x="4497682" y="693602"/>
                </a:lnTo>
                <a:lnTo>
                  <a:pt x="4530124" y="723511"/>
                </a:lnTo>
                <a:lnTo>
                  <a:pt x="4561838" y="753919"/>
                </a:lnTo>
                <a:lnTo>
                  <a:pt x="4592811" y="784817"/>
                </a:lnTo>
                <a:lnTo>
                  <a:pt x="4623034" y="816199"/>
                </a:lnTo>
                <a:lnTo>
                  <a:pt x="4652495" y="848055"/>
                </a:lnTo>
                <a:lnTo>
                  <a:pt x="4681185" y="880376"/>
                </a:lnTo>
                <a:lnTo>
                  <a:pt x="4709092" y="913155"/>
                </a:lnTo>
                <a:lnTo>
                  <a:pt x="4736205" y="946382"/>
                </a:lnTo>
                <a:lnTo>
                  <a:pt x="4762515" y="980050"/>
                </a:lnTo>
                <a:lnTo>
                  <a:pt x="4788009" y="1014149"/>
                </a:lnTo>
                <a:lnTo>
                  <a:pt x="4812678" y="1048672"/>
                </a:lnTo>
                <a:lnTo>
                  <a:pt x="4836511" y="1083610"/>
                </a:lnTo>
                <a:lnTo>
                  <a:pt x="4859497" y="1118954"/>
                </a:lnTo>
                <a:lnTo>
                  <a:pt x="4881625" y="1154697"/>
                </a:lnTo>
                <a:lnTo>
                  <a:pt x="4902885" y="1190829"/>
                </a:lnTo>
                <a:lnTo>
                  <a:pt x="4923266" y="1227342"/>
                </a:lnTo>
                <a:lnTo>
                  <a:pt x="4942757" y="1264228"/>
                </a:lnTo>
                <a:lnTo>
                  <a:pt x="4961348" y="1301478"/>
                </a:lnTo>
                <a:lnTo>
                  <a:pt x="4979027" y="1339084"/>
                </a:lnTo>
                <a:lnTo>
                  <a:pt x="4995784" y="1377038"/>
                </a:lnTo>
                <a:lnTo>
                  <a:pt x="5011609" y="1415330"/>
                </a:lnTo>
                <a:lnTo>
                  <a:pt x="5026491" y="1453953"/>
                </a:lnTo>
                <a:lnTo>
                  <a:pt x="5040418" y="1492897"/>
                </a:lnTo>
                <a:lnTo>
                  <a:pt x="5053381" y="1532156"/>
                </a:lnTo>
                <a:lnTo>
                  <a:pt x="5065368" y="1571719"/>
                </a:lnTo>
                <a:lnTo>
                  <a:pt x="5076369" y="1611579"/>
                </a:lnTo>
                <a:lnTo>
                  <a:pt x="5086373" y="1651727"/>
                </a:lnTo>
                <a:lnTo>
                  <a:pt x="5095370" y="1692155"/>
                </a:lnTo>
                <a:lnTo>
                  <a:pt x="5103348" y="1732854"/>
                </a:lnTo>
                <a:lnTo>
                  <a:pt x="5110297" y="1773816"/>
                </a:lnTo>
                <a:lnTo>
                  <a:pt x="5116207" y="1815032"/>
                </a:lnTo>
                <a:lnTo>
                  <a:pt x="5121066" y="1856494"/>
                </a:lnTo>
                <a:lnTo>
                  <a:pt x="5124864" y="1898194"/>
                </a:lnTo>
                <a:lnTo>
                  <a:pt x="5127590" y="1940123"/>
                </a:lnTo>
                <a:lnTo>
                  <a:pt x="5129233" y="1982272"/>
                </a:lnTo>
                <a:lnTo>
                  <a:pt x="5129783" y="2024633"/>
                </a:lnTo>
                <a:lnTo>
                  <a:pt x="5129233" y="2066995"/>
                </a:lnTo>
                <a:lnTo>
                  <a:pt x="5127590" y="2109144"/>
                </a:lnTo>
                <a:lnTo>
                  <a:pt x="5124864" y="2151073"/>
                </a:lnTo>
                <a:lnTo>
                  <a:pt x="5121066" y="2192773"/>
                </a:lnTo>
                <a:lnTo>
                  <a:pt x="5116207" y="2234235"/>
                </a:lnTo>
                <a:lnTo>
                  <a:pt x="5110297" y="2275451"/>
                </a:lnTo>
                <a:lnTo>
                  <a:pt x="5103348" y="2316413"/>
                </a:lnTo>
                <a:lnTo>
                  <a:pt x="5095370" y="2357112"/>
                </a:lnTo>
                <a:lnTo>
                  <a:pt x="5086373" y="2397540"/>
                </a:lnTo>
                <a:lnTo>
                  <a:pt x="5076369" y="2437688"/>
                </a:lnTo>
                <a:lnTo>
                  <a:pt x="5065368" y="2477548"/>
                </a:lnTo>
                <a:lnTo>
                  <a:pt x="5053381" y="2517111"/>
                </a:lnTo>
                <a:lnTo>
                  <a:pt x="5040418" y="2556370"/>
                </a:lnTo>
                <a:lnTo>
                  <a:pt x="5026491" y="2595314"/>
                </a:lnTo>
                <a:lnTo>
                  <a:pt x="5011609" y="2633937"/>
                </a:lnTo>
                <a:lnTo>
                  <a:pt x="4995784" y="2672229"/>
                </a:lnTo>
                <a:lnTo>
                  <a:pt x="4979027" y="2710183"/>
                </a:lnTo>
                <a:lnTo>
                  <a:pt x="4961348" y="2747789"/>
                </a:lnTo>
                <a:lnTo>
                  <a:pt x="4942757" y="2785039"/>
                </a:lnTo>
                <a:lnTo>
                  <a:pt x="4923266" y="2821925"/>
                </a:lnTo>
                <a:lnTo>
                  <a:pt x="4902885" y="2858438"/>
                </a:lnTo>
                <a:lnTo>
                  <a:pt x="4881625" y="2894570"/>
                </a:lnTo>
                <a:lnTo>
                  <a:pt x="4859497" y="2930313"/>
                </a:lnTo>
                <a:lnTo>
                  <a:pt x="4836511" y="2965657"/>
                </a:lnTo>
                <a:lnTo>
                  <a:pt x="4812678" y="3000595"/>
                </a:lnTo>
                <a:lnTo>
                  <a:pt x="4788009" y="3035118"/>
                </a:lnTo>
                <a:lnTo>
                  <a:pt x="4762515" y="3069217"/>
                </a:lnTo>
                <a:lnTo>
                  <a:pt x="4736205" y="3102885"/>
                </a:lnTo>
                <a:lnTo>
                  <a:pt x="4709092" y="3136112"/>
                </a:lnTo>
                <a:lnTo>
                  <a:pt x="4681185" y="3168891"/>
                </a:lnTo>
                <a:lnTo>
                  <a:pt x="4652495" y="3201212"/>
                </a:lnTo>
                <a:lnTo>
                  <a:pt x="4623034" y="3233068"/>
                </a:lnTo>
                <a:lnTo>
                  <a:pt x="4592811" y="3264450"/>
                </a:lnTo>
                <a:lnTo>
                  <a:pt x="4561838" y="3295348"/>
                </a:lnTo>
                <a:lnTo>
                  <a:pt x="4530124" y="3325756"/>
                </a:lnTo>
                <a:lnTo>
                  <a:pt x="4497682" y="3355665"/>
                </a:lnTo>
                <a:lnTo>
                  <a:pt x="4464521" y="3385065"/>
                </a:lnTo>
                <a:lnTo>
                  <a:pt x="4430653" y="3413949"/>
                </a:lnTo>
                <a:lnTo>
                  <a:pt x="4396087" y="3442308"/>
                </a:lnTo>
                <a:lnTo>
                  <a:pt x="4360836" y="3470134"/>
                </a:lnTo>
                <a:lnTo>
                  <a:pt x="4324909" y="3497419"/>
                </a:lnTo>
                <a:lnTo>
                  <a:pt x="4288316" y="3524152"/>
                </a:lnTo>
                <a:lnTo>
                  <a:pt x="4251070" y="3550328"/>
                </a:lnTo>
                <a:lnTo>
                  <a:pt x="4213180" y="3575936"/>
                </a:lnTo>
                <a:lnTo>
                  <a:pt x="4174658" y="3600969"/>
                </a:lnTo>
                <a:lnTo>
                  <a:pt x="4135513" y="3625417"/>
                </a:lnTo>
                <a:lnTo>
                  <a:pt x="4095758" y="3649273"/>
                </a:lnTo>
                <a:lnTo>
                  <a:pt x="4055401" y="3672529"/>
                </a:lnTo>
                <a:lnTo>
                  <a:pt x="4014455" y="3695174"/>
                </a:lnTo>
                <a:lnTo>
                  <a:pt x="3972929" y="3717202"/>
                </a:lnTo>
                <a:lnTo>
                  <a:pt x="3930836" y="3738604"/>
                </a:lnTo>
                <a:lnTo>
                  <a:pt x="3888184" y="3759371"/>
                </a:lnTo>
                <a:lnTo>
                  <a:pt x="3844985" y="3779495"/>
                </a:lnTo>
                <a:lnTo>
                  <a:pt x="3801250" y="3798967"/>
                </a:lnTo>
                <a:lnTo>
                  <a:pt x="3756989" y="3817779"/>
                </a:lnTo>
                <a:lnTo>
                  <a:pt x="3712214" y="3835923"/>
                </a:lnTo>
                <a:lnTo>
                  <a:pt x="3666934" y="3853389"/>
                </a:lnTo>
                <a:lnTo>
                  <a:pt x="3621161" y="3870171"/>
                </a:lnTo>
                <a:lnTo>
                  <a:pt x="3574904" y="3886258"/>
                </a:lnTo>
                <a:lnTo>
                  <a:pt x="3528176" y="3901643"/>
                </a:lnTo>
                <a:lnTo>
                  <a:pt x="3480987" y="3916317"/>
                </a:lnTo>
                <a:lnTo>
                  <a:pt x="3433347" y="3930272"/>
                </a:lnTo>
                <a:lnTo>
                  <a:pt x="3385266" y="3943499"/>
                </a:lnTo>
                <a:lnTo>
                  <a:pt x="3336757" y="3955990"/>
                </a:lnTo>
                <a:lnTo>
                  <a:pt x="3287829" y="3967736"/>
                </a:lnTo>
                <a:lnTo>
                  <a:pt x="3238493" y="3978729"/>
                </a:lnTo>
                <a:lnTo>
                  <a:pt x="3188761" y="3988961"/>
                </a:lnTo>
                <a:lnTo>
                  <a:pt x="3138641" y="3998423"/>
                </a:lnTo>
                <a:lnTo>
                  <a:pt x="3088147" y="4007106"/>
                </a:lnTo>
                <a:lnTo>
                  <a:pt x="3037287" y="4015003"/>
                </a:lnTo>
                <a:lnTo>
                  <a:pt x="2986073" y="4022104"/>
                </a:lnTo>
                <a:lnTo>
                  <a:pt x="2934515" y="4028401"/>
                </a:lnTo>
                <a:lnTo>
                  <a:pt x="2882624" y="4033887"/>
                </a:lnTo>
                <a:lnTo>
                  <a:pt x="2830412" y="4038551"/>
                </a:lnTo>
                <a:lnTo>
                  <a:pt x="2777888" y="4042386"/>
                </a:lnTo>
                <a:lnTo>
                  <a:pt x="2725063" y="4045384"/>
                </a:lnTo>
                <a:lnTo>
                  <a:pt x="2671948" y="4047536"/>
                </a:lnTo>
                <a:lnTo>
                  <a:pt x="2618554" y="4048833"/>
                </a:lnTo>
                <a:lnTo>
                  <a:pt x="2564892" y="4049267"/>
                </a:lnTo>
                <a:lnTo>
                  <a:pt x="2511229" y="4048833"/>
                </a:lnTo>
                <a:lnTo>
                  <a:pt x="2457835" y="4047536"/>
                </a:lnTo>
                <a:lnTo>
                  <a:pt x="2404720" y="4045384"/>
                </a:lnTo>
                <a:lnTo>
                  <a:pt x="2351895" y="4042386"/>
                </a:lnTo>
                <a:lnTo>
                  <a:pt x="2299371" y="4038551"/>
                </a:lnTo>
                <a:lnTo>
                  <a:pt x="2247159" y="4033887"/>
                </a:lnTo>
                <a:lnTo>
                  <a:pt x="2195268" y="4028401"/>
                </a:lnTo>
                <a:lnTo>
                  <a:pt x="2143710" y="4022104"/>
                </a:lnTo>
                <a:lnTo>
                  <a:pt x="2092496" y="4015003"/>
                </a:lnTo>
                <a:lnTo>
                  <a:pt x="2041636" y="4007106"/>
                </a:lnTo>
                <a:lnTo>
                  <a:pt x="1991142" y="3998423"/>
                </a:lnTo>
                <a:lnTo>
                  <a:pt x="1941022" y="3988961"/>
                </a:lnTo>
                <a:lnTo>
                  <a:pt x="1891290" y="3978729"/>
                </a:lnTo>
                <a:lnTo>
                  <a:pt x="1841954" y="3967736"/>
                </a:lnTo>
                <a:lnTo>
                  <a:pt x="1793026" y="3955990"/>
                </a:lnTo>
                <a:lnTo>
                  <a:pt x="1744517" y="3943499"/>
                </a:lnTo>
                <a:lnTo>
                  <a:pt x="1696436" y="3930272"/>
                </a:lnTo>
                <a:lnTo>
                  <a:pt x="1648796" y="3916317"/>
                </a:lnTo>
                <a:lnTo>
                  <a:pt x="1601607" y="3901643"/>
                </a:lnTo>
                <a:lnTo>
                  <a:pt x="1554879" y="3886258"/>
                </a:lnTo>
                <a:lnTo>
                  <a:pt x="1508622" y="3870171"/>
                </a:lnTo>
                <a:lnTo>
                  <a:pt x="1462849" y="3853389"/>
                </a:lnTo>
                <a:lnTo>
                  <a:pt x="1417569" y="3835923"/>
                </a:lnTo>
                <a:lnTo>
                  <a:pt x="1372794" y="3817779"/>
                </a:lnTo>
                <a:lnTo>
                  <a:pt x="1328533" y="3798967"/>
                </a:lnTo>
                <a:lnTo>
                  <a:pt x="1284798" y="3779495"/>
                </a:lnTo>
                <a:lnTo>
                  <a:pt x="1241599" y="3759371"/>
                </a:lnTo>
                <a:lnTo>
                  <a:pt x="1198947" y="3738604"/>
                </a:lnTo>
                <a:lnTo>
                  <a:pt x="1156854" y="3717202"/>
                </a:lnTo>
                <a:lnTo>
                  <a:pt x="1115328" y="3695174"/>
                </a:lnTo>
                <a:lnTo>
                  <a:pt x="1074382" y="3672529"/>
                </a:lnTo>
                <a:lnTo>
                  <a:pt x="1034025" y="3649273"/>
                </a:lnTo>
                <a:lnTo>
                  <a:pt x="994270" y="3625417"/>
                </a:lnTo>
                <a:lnTo>
                  <a:pt x="955125" y="3600969"/>
                </a:lnTo>
                <a:lnTo>
                  <a:pt x="916603" y="3575936"/>
                </a:lnTo>
                <a:lnTo>
                  <a:pt x="878713" y="3550328"/>
                </a:lnTo>
                <a:lnTo>
                  <a:pt x="841467" y="3524152"/>
                </a:lnTo>
                <a:lnTo>
                  <a:pt x="804874" y="3497419"/>
                </a:lnTo>
                <a:lnTo>
                  <a:pt x="768947" y="3470134"/>
                </a:lnTo>
                <a:lnTo>
                  <a:pt x="733696" y="3442308"/>
                </a:lnTo>
                <a:lnTo>
                  <a:pt x="699130" y="3413949"/>
                </a:lnTo>
                <a:lnTo>
                  <a:pt x="665262" y="3385065"/>
                </a:lnTo>
                <a:lnTo>
                  <a:pt x="632101" y="3355665"/>
                </a:lnTo>
                <a:lnTo>
                  <a:pt x="599659" y="3325756"/>
                </a:lnTo>
                <a:lnTo>
                  <a:pt x="567945" y="3295348"/>
                </a:lnTo>
                <a:lnTo>
                  <a:pt x="536972" y="3264450"/>
                </a:lnTo>
                <a:lnTo>
                  <a:pt x="506749" y="3233068"/>
                </a:lnTo>
                <a:lnTo>
                  <a:pt x="477288" y="3201212"/>
                </a:lnTo>
                <a:lnTo>
                  <a:pt x="448598" y="3168891"/>
                </a:lnTo>
                <a:lnTo>
                  <a:pt x="420691" y="3136112"/>
                </a:lnTo>
                <a:lnTo>
                  <a:pt x="393578" y="3102885"/>
                </a:lnTo>
                <a:lnTo>
                  <a:pt x="367268" y="3069217"/>
                </a:lnTo>
                <a:lnTo>
                  <a:pt x="341774" y="3035118"/>
                </a:lnTo>
                <a:lnTo>
                  <a:pt x="317105" y="3000595"/>
                </a:lnTo>
                <a:lnTo>
                  <a:pt x="293272" y="2965657"/>
                </a:lnTo>
                <a:lnTo>
                  <a:pt x="270286" y="2930313"/>
                </a:lnTo>
                <a:lnTo>
                  <a:pt x="248158" y="2894570"/>
                </a:lnTo>
                <a:lnTo>
                  <a:pt x="226898" y="2858438"/>
                </a:lnTo>
                <a:lnTo>
                  <a:pt x="206517" y="2821925"/>
                </a:lnTo>
                <a:lnTo>
                  <a:pt x="187026" y="2785039"/>
                </a:lnTo>
                <a:lnTo>
                  <a:pt x="168435" y="2747789"/>
                </a:lnTo>
                <a:lnTo>
                  <a:pt x="150756" y="2710183"/>
                </a:lnTo>
                <a:lnTo>
                  <a:pt x="133999" y="2672229"/>
                </a:lnTo>
                <a:lnTo>
                  <a:pt x="118174" y="2633937"/>
                </a:lnTo>
                <a:lnTo>
                  <a:pt x="103292" y="2595314"/>
                </a:lnTo>
                <a:lnTo>
                  <a:pt x="89365" y="2556370"/>
                </a:lnTo>
                <a:lnTo>
                  <a:pt x="76402" y="2517111"/>
                </a:lnTo>
                <a:lnTo>
                  <a:pt x="64415" y="2477548"/>
                </a:lnTo>
                <a:lnTo>
                  <a:pt x="53414" y="2437688"/>
                </a:lnTo>
                <a:lnTo>
                  <a:pt x="43410" y="2397540"/>
                </a:lnTo>
                <a:lnTo>
                  <a:pt x="34413" y="2357112"/>
                </a:lnTo>
                <a:lnTo>
                  <a:pt x="26435" y="2316413"/>
                </a:lnTo>
                <a:lnTo>
                  <a:pt x="19486" y="2275451"/>
                </a:lnTo>
                <a:lnTo>
                  <a:pt x="13576" y="2234235"/>
                </a:lnTo>
                <a:lnTo>
                  <a:pt x="8717" y="2192773"/>
                </a:lnTo>
                <a:lnTo>
                  <a:pt x="4919" y="2151073"/>
                </a:lnTo>
                <a:lnTo>
                  <a:pt x="2193" y="2109144"/>
                </a:lnTo>
                <a:lnTo>
                  <a:pt x="550" y="2066995"/>
                </a:lnTo>
                <a:lnTo>
                  <a:pt x="0" y="2024633"/>
                </a:lnTo>
                <a:close/>
              </a:path>
            </a:pathLst>
          </a:custGeom>
          <a:noFill/>
          <a:ln w="114300">
            <a:solidFill>
              <a:srgbClr val="D9D9D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6886" name="object 22">
            <a:extLst>
              <a:ext uri="{FF2B5EF4-FFF2-40B4-BE49-F238E27FC236}">
                <a16:creationId xmlns:a16="http://schemas.microsoft.com/office/drawing/2014/main" id="{B9F328FB-EEC5-E73F-F171-9536F1EA04D8}"/>
              </a:ext>
            </a:extLst>
          </p:cNvPr>
          <p:cNvSpPr>
            <a:spLocks noGrp="1" noChangeArrowheads="1"/>
          </p:cNvSpPr>
          <p:nvPr>
            <p:ph type="sldNum" sz="quarter" idx="4294967295"/>
          </p:nvPr>
        </p:nvSpPr>
        <p:spPr bwMode="auto">
          <a:xfrm>
            <a:off x="11068050" y="6464300"/>
            <a:ext cx="231775" cy="177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8100">
              <a:spcBef>
                <a:spcPct val="20000"/>
              </a:spcBef>
              <a:defRPr sz="3000" i="1">
                <a:solidFill>
                  <a:srgbClr val="002060"/>
                </a:solidFill>
                <a:latin typeface="Gill Sans" charset="0"/>
                <a:ea typeface="ＭＳ Ｐゴシック" panose="020B0600070205080204" pitchFamily="34" charset="-128"/>
              </a:defRPr>
            </a:lvl1pPr>
            <a:lvl2pPr marL="533400" indent="-265113">
              <a:spcBef>
                <a:spcPct val="20000"/>
              </a:spcBef>
              <a:buClr>
                <a:schemeClr val="bg2"/>
              </a:buClr>
              <a:buChar char="•"/>
              <a:defRPr sz="2800">
                <a:solidFill>
                  <a:schemeClr val="bg2"/>
                </a:solidFill>
                <a:latin typeface="Arial" panose="020B0604020202020204" pitchFamily="34" charset="0"/>
                <a:ea typeface="ＭＳ Ｐゴシック" panose="020B0600070205080204" pitchFamily="34" charset="-128"/>
              </a:defRPr>
            </a:lvl2pPr>
            <a:lvl3pPr marL="1068388" indent="-355600">
              <a:spcBef>
                <a:spcPct val="20000"/>
              </a:spcBef>
              <a:buFont typeface="Gill Sans" charset="0"/>
              <a:buChar char="–"/>
              <a:defRPr sz="2400">
                <a:solidFill>
                  <a:schemeClr val="bg2"/>
                </a:solidFill>
                <a:latin typeface="Arial" panose="020B0604020202020204" pitchFamily="34" charset="0"/>
                <a:ea typeface="ＭＳ Ｐゴシック" panose="020B0600070205080204" pitchFamily="34" charset="-128"/>
              </a:defRPr>
            </a:lvl3pPr>
            <a:lvl4pPr marL="1435100" indent="-187325">
              <a:buChar char="•"/>
              <a:defRPr sz="2000">
                <a:solidFill>
                  <a:schemeClr val="bg2"/>
                </a:solidFill>
                <a:latin typeface="Arial" panose="020B0604020202020204" pitchFamily="34" charset="0"/>
                <a:ea typeface="ＭＳ Ｐゴシック" panose="020B0600070205080204" pitchFamily="34" charset="-128"/>
              </a:defRPr>
            </a:lvl4pPr>
            <a:lvl5pPr marL="2098675" indent="-395288">
              <a:spcBef>
                <a:spcPct val="20000"/>
              </a:spcBef>
              <a:buChar char="»"/>
              <a:defRPr sz="2000">
                <a:solidFill>
                  <a:schemeClr val="bg2"/>
                </a:solidFill>
                <a:latin typeface="Gill Sans" charset="0"/>
                <a:ea typeface="ＭＳ Ｐゴシック" panose="020B0600070205080204" pitchFamily="34" charset="-128"/>
              </a:defRPr>
            </a:lvl5pPr>
            <a:lvl6pPr marL="25558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6pPr>
            <a:lvl7pPr marL="30130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7pPr>
            <a:lvl8pPr marL="34702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8pPr>
            <a:lvl9pPr marL="39274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9pPr>
          </a:lstStyle>
          <a:p>
            <a:pPr eaLnBrk="1" hangingPunct="1">
              <a:lnSpc>
                <a:spcPts val="1238"/>
              </a:lnSpc>
              <a:spcBef>
                <a:spcPct val="0"/>
              </a:spcBef>
            </a:pPr>
            <a:fld id="{EEF31552-E116-4F18-B12C-F801F200FC85}" type="slidenum">
              <a:rPr lang="en-GB" altLang="en-US" sz="1200" i="0">
                <a:solidFill>
                  <a:srgbClr val="888888"/>
                </a:solidFill>
                <a:latin typeface="Calibri" panose="020F0502020204030204" pitchFamily="34" charset="0"/>
                <a:cs typeface="Calibri" panose="020F0502020204030204" pitchFamily="34" charset="0"/>
              </a:rPr>
              <a:pPr eaLnBrk="1" hangingPunct="1">
                <a:lnSpc>
                  <a:spcPts val="1238"/>
                </a:lnSpc>
                <a:spcBef>
                  <a:spcPct val="0"/>
                </a:spcBef>
              </a:pPr>
              <a:t>36</a:t>
            </a:fld>
            <a:endParaRPr lang="en-US" altLang="en-US" sz="1200" i="0">
              <a:solidFill>
                <a:srgbClr val="888888"/>
              </a:solidFill>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15EEA235-B6B3-B65B-7B94-DDE79C216EBA}"/>
              </a:ext>
            </a:extLst>
          </p:cNvPr>
          <p:cNvSpPr txBox="1">
            <a:spLocks/>
          </p:cNvSpPr>
          <p:nvPr/>
        </p:nvSpPr>
        <p:spPr bwMode="auto">
          <a:xfrm>
            <a:off x="0" y="0"/>
            <a:ext cx="878522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a:lstStyle>
          <a:p>
            <a:r>
              <a:rPr lang="en-GB" kern="0" dirty="0"/>
              <a:t>Security Unit Testing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object 2">
            <a:extLst>
              <a:ext uri="{FF2B5EF4-FFF2-40B4-BE49-F238E27FC236}">
                <a16:creationId xmlns:a16="http://schemas.microsoft.com/office/drawing/2014/main" id="{BF956D3C-B91D-89C2-D201-1A283634BA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04975"/>
            <a:ext cx="3851275" cy="304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bject 3">
            <a:extLst>
              <a:ext uri="{FF2B5EF4-FFF2-40B4-BE49-F238E27FC236}">
                <a16:creationId xmlns:a16="http://schemas.microsoft.com/office/drawing/2014/main" id="{EF456539-AE84-9891-F0BA-4E994BE28B96}"/>
              </a:ext>
            </a:extLst>
          </p:cNvPr>
          <p:cNvSpPr txBox="1">
            <a:spLocks noGrp="1"/>
          </p:cNvSpPr>
          <p:nvPr>
            <p:ph type="title"/>
          </p:nvPr>
        </p:nvSpPr>
        <p:spPr>
          <a:xfrm>
            <a:off x="3851920" y="1414755"/>
            <a:ext cx="4320480" cy="316914"/>
          </a:xfrm>
        </p:spPr>
        <p:txBody>
          <a:bodyPr wrap="square" lIns="0" tIns="9049" rIns="0" bIns="0" rtlCol="0">
            <a:spAutoFit/>
          </a:bodyPr>
          <a:lstStyle/>
          <a:p>
            <a:pPr marL="9525">
              <a:spcBef>
                <a:spcPts val="71"/>
              </a:spcBef>
              <a:defRPr/>
            </a:pPr>
            <a:r>
              <a:rPr sz="2000" b="1" spc="-4" dirty="0">
                <a:solidFill>
                  <a:srgbClr val="000000"/>
                </a:solidFill>
                <a:latin typeface="Calibri"/>
                <a:cs typeface="Calibri"/>
              </a:rPr>
              <a:t>Use</a:t>
            </a:r>
            <a:r>
              <a:rPr sz="2000" b="1" dirty="0">
                <a:solidFill>
                  <a:srgbClr val="000000"/>
                </a:solidFill>
                <a:latin typeface="Calibri"/>
                <a:cs typeface="Calibri"/>
              </a:rPr>
              <a:t> </a:t>
            </a:r>
            <a:r>
              <a:rPr sz="2000" b="1" spc="-11" dirty="0">
                <a:solidFill>
                  <a:srgbClr val="000000"/>
                </a:solidFill>
                <a:latin typeface="Calibri"/>
                <a:cs typeface="Calibri"/>
              </a:rPr>
              <a:t>Static</a:t>
            </a:r>
            <a:r>
              <a:rPr sz="2000" b="1" spc="8" dirty="0">
                <a:solidFill>
                  <a:srgbClr val="000000"/>
                </a:solidFill>
                <a:latin typeface="Calibri"/>
                <a:cs typeface="Calibri"/>
              </a:rPr>
              <a:t> </a:t>
            </a:r>
            <a:r>
              <a:rPr sz="2000" b="1" spc="-8" dirty="0">
                <a:solidFill>
                  <a:srgbClr val="000000"/>
                </a:solidFill>
                <a:latin typeface="Calibri"/>
                <a:cs typeface="Calibri"/>
              </a:rPr>
              <a:t>Code</a:t>
            </a:r>
            <a:r>
              <a:rPr sz="2000" b="1" spc="-4" dirty="0">
                <a:solidFill>
                  <a:srgbClr val="000000"/>
                </a:solidFill>
                <a:latin typeface="Calibri"/>
                <a:cs typeface="Calibri"/>
              </a:rPr>
              <a:t> Analysis </a:t>
            </a:r>
            <a:r>
              <a:rPr sz="2000" b="1" spc="-34" dirty="0">
                <a:solidFill>
                  <a:srgbClr val="000000"/>
                </a:solidFill>
                <a:latin typeface="Calibri"/>
                <a:cs typeface="Calibri"/>
              </a:rPr>
              <a:t>Tools</a:t>
            </a:r>
            <a:endParaRPr sz="2000" dirty="0">
              <a:latin typeface="Calibri"/>
              <a:cs typeface="Calibri"/>
            </a:endParaRPr>
          </a:p>
        </p:txBody>
      </p:sp>
      <p:sp>
        <p:nvSpPr>
          <p:cNvPr id="37894" name="object 7">
            <a:extLst>
              <a:ext uri="{FF2B5EF4-FFF2-40B4-BE49-F238E27FC236}">
                <a16:creationId xmlns:a16="http://schemas.microsoft.com/office/drawing/2014/main" id="{7E8C054C-C39B-B1E6-8A21-EDEFC26AEE40}"/>
              </a:ext>
            </a:extLst>
          </p:cNvPr>
          <p:cNvSpPr>
            <a:spLocks noGrp="1" noChangeArrowheads="1"/>
          </p:cNvSpPr>
          <p:nvPr>
            <p:ph type="sldNum" sz="quarter" idx="4294967295"/>
          </p:nvPr>
        </p:nvSpPr>
        <p:spPr bwMode="auto">
          <a:xfrm>
            <a:off x="11068050" y="6464300"/>
            <a:ext cx="231775" cy="177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8100">
              <a:spcBef>
                <a:spcPct val="20000"/>
              </a:spcBef>
              <a:defRPr sz="3000" i="1">
                <a:solidFill>
                  <a:srgbClr val="002060"/>
                </a:solidFill>
                <a:latin typeface="Gill Sans" charset="0"/>
                <a:ea typeface="ＭＳ Ｐゴシック" panose="020B0600070205080204" pitchFamily="34" charset="-128"/>
              </a:defRPr>
            </a:lvl1pPr>
            <a:lvl2pPr marL="533400" indent="-265113">
              <a:spcBef>
                <a:spcPct val="20000"/>
              </a:spcBef>
              <a:buClr>
                <a:schemeClr val="bg2"/>
              </a:buClr>
              <a:buChar char="•"/>
              <a:defRPr sz="2800">
                <a:solidFill>
                  <a:schemeClr val="bg2"/>
                </a:solidFill>
                <a:latin typeface="Arial" panose="020B0604020202020204" pitchFamily="34" charset="0"/>
                <a:ea typeface="ＭＳ Ｐゴシック" panose="020B0600070205080204" pitchFamily="34" charset="-128"/>
              </a:defRPr>
            </a:lvl2pPr>
            <a:lvl3pPr marL="1068388" indent="-355600">
              <a:spcBef>
                <a:spcPct val="20000"/>
              </a:spcBef>
              <a:buFont typeface="Gill Sans" charset="0"/>
              <a:buChar char="–"/>
              <a:defRPr sz="2400">
                <a:solidFill>
                  <a:schemeClr val="bg2"/>
                </a:solidFill>
                <a:latin typeface="Arial" panose="020B0604020202020204" pitchFamily="34" charset="0"/>
                <a:ea typeface="ＭＳ Ｐゴシック" panose="020B0600070205080204" pitchFamily="34" charset="-128"/>
              </a:defRPr>
            </a:lvl3pPr>
            <a:lvl4pPr marL="1435100" indent="-187325">
              <a:buChar char="•"/>
              <a:defRPr sz="2000">
                <a:solidFill>
                  <a:schemeClr val="bg2"/>
                </a:solidFill>
                <a:latin typeface="Arial" panose="020B0604020202020204" pitchFamily="34" charset="0"/>
                <a:ea typeface="ＭＳ Ｐゴシック" panose="020B0600070205080204" pitchFamily="34" charset="-128"/>
              </a:defRPr>
            </a:lvl4pPr>
            <a:lvl5pPr marL="2098675" indent="-395288">
              <a:spcBef>
                <a:spcPct val="20000"/>
              </a:spcBef>
              <a:buChar char="»"/>
              <a:defRPr sz="2000">
                <a:solidFill>
                  <a:schemeClr val="bg2"/>
                </a:solidFill>
                <a:latin typeface="Gill Sans" charset="0"/>
                <a:ea typeface="ＭＳ Ｐゴシック" panose="020B0600070205080204" pitchFamily="34" charset="-128"/>
              </a:defRPr>
            </a:lvl5pPr>
            <a:lvl6pPr marL="25558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6pPr>
            <a:lvl7pPr marL="30130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7pPr>
            <a:lvl8pPr marL="34702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8pPr>
            <a:lvl9pPr marL="39274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9pPr>
          </a:lstStyle>
          <a:p>
            <a:pPr eaLnBrk="1" hangingPunct="1">
              <a:lnSpc>
                <a:spcPts val="1238"/>
              </a:lnSpc>
              <a:spcBef>
                <a:spcPct val="0"/>
              </a:spcBef>
            </a:pPr>
            <a:fld id="{50ECFC5A-C0EC-4C18-83D3-A951F4C49B0C}" type="slidenum">
              <a:rPr lang="en-GB" altLang="en-US" sz="1200" i="0">
                <a:solidFill>
                  <a:srgbClr val="888888"/>
                </a:solidFill>
                <a:latin typeface="Calibri" panose="020F0502020204030204" pitchFamily="34" charset="0"/>
                <a:cs typeface="Calibri" panose="020F0502020204030204" pitchFamily="34" charset="0"/>
              </a:rPr>
              <a:pPr eaLnBrk="1" hangingPunct="1">
                <a:lnSpc>
                  <a:spcPts val="1238"/>
                </a:lnSpc>
                <a:spcBef>
                  <a:spcPct val="0"/>
                </a:spcBef>
              </a:pPr>
              <a:t>37</a:t>
            </a:fld>
            <a:endParaRPr lang="en-US" altLang="en-US" sz="1200" i="0">
              <a:solidFill>
                <a:srgbClr val="888888"/>
              </a:solidFill>
              <a:latin typeface="Calibri" panose="020F0502020204030204" pitchFamily="34" charset="0"/>
              <a:cs typeface="Calibri" panose="020F0502020204030204" pitchFamily="34" charset="0"/>
            </a:endParaRPr>
          </a:p>
        </p:txBody>
      </p:sp>
      <p:sp>
        <p:nvSpPr>
          <p:cNvPr id="37895" name="object 4">
            <a:extLst>
              <a:ext uri="{FF2B5EF4-FFF2-40B4-BE49-F238E27FC236}">
                <a16:creationId xmlns:a16="http://schemas.microsoft.com/office/drawing/2014/main" id="{F15A793B-7BAF-5167-6963-2CF377C3B659}"/>
              </a:ext>
            </a:extLst>
          </p:cNvPr>
          <p:cNvSpPr txBox="1">
            <a:spLocks noChangeArrowheads="1"/>
          </p:cNvSpPr>
          <p:nvPr/>
        </p:nvSpPr>
        <p:spPr bwMode="auto">
          <a:xfrm>
            <a:off x="4499992" y="1844824"/>
            <a:ext cx="4410075" cy="4204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61913" rIns="0" bIns="0">
            <a:spAutoFit/>
          </a:bodyPr>
          <a:lstStyle>
            <a:lvl1pPr marL="223838" indent="-214313">
              <a:tabLst>
                <a:tab pos="223838" algn="l"/>
              </a:tabLst>
              <a:defRPr sz="2400">
                <a:solidFill>
                  <a:schemeClr val="tx1"/>
                </a:solidFill>
                <a:latin typeface="Arial" panose="020B0604020202020204" pitchFamily="34" charset="0"/>
                <a:ea typeface="ＭＳ Ｐゴシック" panose="020B0600070205080204" pitchFamily="34" charset="-128"/>
              </a:defRPr>
            </a:lvl1pPr>
            <a:lvl2pPr marL="742950" indent="-285750">
              <a:tabLst>
                <a:tab pos="223838"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223838"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223838"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223838"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223838"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223838"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223838"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223838"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488"/>
              </a:spcBef>
              <a:buFont typeface="Arial MT"/>
              <a:buChar char="•"/>
            </a:pPr>
            <a:r>
              <a:rPr lang="en-US" altLang="en-US" sz="1800" dirty="0">
                <a:latin typeface="Calibri" panose="020F0502020204030204" pitchFamily="34" charset="0"/>
                <a:cs typeface="Calibri" panose="020F0502020204030204" pitchFamily="34" charset="0"/>
              </a:rPr>
              <a:t>Integrate into IDE / CI/CD Pipeline</a:t>
            </a:r>
          </a:p>
          <a:p>
            <a:pPr>
              <a:lnSpc>
                <a:spcPct val="80000"/>
              </a:lnSpc>
              <a:spcBef>
                <a:spcPts val="763"/>
              </a:spcBef>
              <a:buFont typeface="Arial MT"/>
              <a:buChar char="•"/>
            </a:pPr>
            <a:r>
              <a:rPr lang="en-US" altLang="en-US" sz="1800" dirty="0">
                <a:latin typeface="Calibri" panose="020F0502020204030204" pitchFamily="34" charset="0"/>
                <a:cs typeface="Calibri" panose="020F0502020204030204" pitchFamily="34" charset="0"/>
              </a:rPr>
              <a:t>Identifies Most Common Source Code  Vulnerabilities</a:t>
            </a:r>
          </a:p>
          <a:p>
            <a:pPr>
              <a:spcBef>
                <a:spcPts val="400"/>
              </a:spcBef>
              <a:buFont typeface="Arial MT"/>
              <a:buChar char="•"/>
            </a:pPr>
            <a:r>
              <a:rPr lang="en-US" altLang="en-US" sz="1800" dirty="0">
                <a:latin typeface="Calibri" panose="020F0502020204030204" pitchFamily="34" charset="0"/>
                <a:cs typeface="Calibri" panose="020F0502020204030204" pitchFamily="34" charset="0"/>
              </a:rPr>
              <a:t>Scans Source Code or Binaries</a:t>
            </a:r>
          </a:p>
          <a:p>
            <a:pPr>
              <a:spcBef>
                <a:spcPts val="338"/>
              </a:spcBef>
            </a:pPr>
            <a:r>
              <a:rPr lang="en-US" altLang="en-US" sz="2000" b="1" dirty="0">
                <a:latin typeface="Calibri" panose="020F0502020204030204" pitchFamily="34" charset="0"/>
                <a:cs typeface="Calibri" panose="020F0502020204030204" pitchFamily="34" charset="0"/>
              </a:rPr>
              <a:t>Top SAST Tools Include:</a:t>
            </a:r>
            <a:endParaRPr lang="en-US" altLang="en-US" sz="2000" dirty="0">
              <a:latin typeface="Calibri" panose="020F0502020204030204" pitchFamily="34" charset="0"/>
              <a:cs typeface="Calibri" panose="020F0502020204030204" pitchFamily="34" charset="0"/>
            </a:endParaRPr>
          </a:p>
          <a:p>
            <a:pPr>
              <a:spcBef>
                <a:spcPts val="425"/>
              </a:spcBef>
              <a:buFont typeface="Arial MT"/>
              <a:buChar char="•"/>
            </a:pPr>
            <a:r>
              <a:rPr lang="en-US" altLang="en-US" sz="1800" dirty="0" err="1">
                <a:latin typeface="Calibri" panose="020F0502020204030204" pitchFamily="34" charset="0"/>
                <a:cs typeface="Calibri" panose="020F0502020204030204" pitchFamily="34" charset="0"/>
              </a:rPr>
              <a:t>Checkmarx</a:t>
            </a:r>
            <a:endParaRPr lang="en-US" altLang="en-US" sz="1800" dirty="0">
              <a:latin typeface="Calibri" panose="020F0502020204030204" pitchFamily="34" charset="0"/>
              <a:cs typeface="Calibri" panose="020F0502020204030204" pitchFamily="34" charset="0"/>
            </a:endParaRPr>
          </a:p>
          <a:p>
            <a:pPr>
              <a:spcBef>
                <a:spcPts val="400"/>
              </a:spcBef>
              <a:buFont typeface="Arial MT"/>
              <a:buChar char="•"/>
            </a:pPr>
            <a:r>
              <a:rPr lang="en-US" altLang="en-US" sz="1800" dirty="0" err="1">
                <a:latin typeface="Calibri" panose="020F0502020204030204" pitchFamily="34" charset="0"/>
                <a:cs typeface="Calibri" panose="020F0502020204030204" pitchFamily="34" charset="0"/>
              </a:rPr>
              <a:t>Veracode</a:t>
            </a:r>
            <a:endParaRPr lang="en-US" altLang="en-US" sz="1800" dirty="0">
              <a:latin typeface="Calibri" panose="020F0502020204030204" pitchFamily="34" charset="0"/>
              <a:cs typeface="Calibri" panose="020F0502020204030204" pitchFamily="34" charset="0"/>
            </a:endParaRPr>
          </a:p>
          <a:p>
            <a:pPr>
              <a:spcBef>
                <a:spcPts val="400"/>
              </a:spcBef>
              <a:buFont typeface="Arial MT"/>
              <a:buChar char="•"/>
            </a:pPr>
            <a:r>
              <a:rPr lang="en-US" altLang="en-US" sz="1800" dirty="0">
                <a:latin typeface="Calibri" panose="020F0502020204030204" pitchFamily="34" charset="0"/>
                <a:cs typeface="Calibri" panose="020F0502020204030204" pitchFamily="34" charset="0"/>
              </a:rPr>
              <a:t>Fortify on Demand</a:t>
            </a:r>
          </a:p>
          <a:p>
            <a:pPr>
              <a:spcBef>
                <a:spcPts val="413"/>
              </a:spcBef>
              <a:buFont typeface="Arial MT"/>
              <a:buChar char="•"/>
            </a:pPr>
            <a:r>
              <a:rPr lang="en-US" altLang="en-US" sz="1800" dirty="0" err="1">
                <a:latin typeface="Calibri" panose="020F0502020204030204" pitchFamily="34" charset="0"/>
                <a:cs typeface="Calibri" panose="020F0502020204030204" pitchFamily="34" charset="0"/>
              </a:rPr>
              <a:t>SonarQube</a:t>
            </a:r>
            <a:endParaRPr lang="en-US" altLang="en-US" sz="1800" dirty="0">
              <a:latin typeface="Calibri" panose="020F0502020204030204" pitchFamily="34" charset="0"/>
              <a:cs typeface="Calibri" panose="020F0502020204030204" pitchFamily="34" charset="0"/>
            </a:endParaRPr>
          </a:p>
          <a:p>
            <a:pPr>
              <a:spcBef>
                <a:spcPts val="400"/>
              </a:spcBef>
              <a:buFont typeface="Arial MT"/>
              <a:buChar char="•"/>
            </a:pPr>
            <a:r>
              <a:rPr lang="en-US" altLang="en-US" sz="1800" dirty="0">
                <a:latin typeface="Calibri" panose="020F0502020204030204" pitchFamily="34" charset="0"/>
                <a:cs typeface="Calibri" panose="020F0502020204030204" pitchFamily="34" charset="0"/>
              </a:rPr>
              <a:t>HCL </a:t>
            </a:r>
            <a:r>
              <a:rPr lang="en-US" altLang="en-US" sz="1800" dirty="0" err="1">
                <a:latin typeface="Calibri" panose="020F0502020204030204" pitchFamily="34" charset="0"/>
                <a:cs typeface="Calibri" panose="020F0502020204030204" pitchFamily="34" charset="0"/>
              </a:rPr>
              <a:t>AppScan</a:t>
            </a:r>
            <a:endParaRPr lang="en-US" altLang="en-US" sz="1800" dirty="0">
              <a:latin typeface="Calibri" panose="020F0502020204030204" pitchFamily="34" charset="0"/>
              <a:cs typeface="Calibri" panose="020F0502020204030204" pitchFamily="34" charset="0"/>
            </a:endParaRPr>
          </a:p>
          <a:p>
            <a:pPr>
              <a:spcBef>
                <a:spcPts val="338"/>
              </a:spcBef>
            </a:pPr>
            <a:r>
              <a:rPr lang="en-US" altLang="en-US" sz="2000" b="1" dirty="0">
                <a:latin typeface="Calibri" panose="020F0502020204030204" pitchFamily="34" charset="0"/>
                <a:cs typeface="Calibri" panose="020F0502020204030204" pitchFamily="34" charset="0"/>
              </a:rPr>
              <a:t>BUT…</a:t>
            </a:r>
            <a:endParaRPr lang="en-US" altLang="en-US" sz="2000" dirty="0">
              <a:latin typeface="Calibri" panose="020F0502020204030204" pitchFamily="34" charset="0"/>
              <a:cs typeface="Calibri" panose="020F0502020204030204" pitchFamily="34" charset="0"/>
            </a:endParaRPr>
          </a:p>
          <a:p>
            <a:pPr>
              <a:spcBef>
                <a:spcPts val="425"/>
              </a:spcBef>
              <a:buFont typeface="Arial MT"/>
              <a:buChar char="•"/>
            </a:pPr>
            <a:r>
              <a:rPr lang="en-US" altLang="en-US" sz="1800" dirty="0">
                <a:latin typeface="Calibri" panose="020F0502020204030204" pitchFamily="34" charset="0"/>
                <a:cs typeface="Calibri" panose="020F0502020204030204" pitchFamily="34" charset="0"/>
              </a:rPr>
              <a:t>Can Generate Many False Positives</a:t>
            </a:r>
          </a:p>
          <a:p>
            <a:pPr>
              <a:spcBef>
                <a:spcPts val="400"/>
              </a:spcBef>
              <a:buFont typeface="Arial MT"/>
              <a:buChar char="•"/>
            </a:pPr>
            <a:r>
              <a:rPr lang="en-US" altLang="en-US" sz="1800" dirty="0">
                <a:latin typeface="Calibri" panose="020F0502020204030204" pitchFamily="34" charset="0"/>
                <a:cs typeface="Calibri" panose="020F0502020204030204" pitchFamily="34" charset="0"/>
              </a:rPr>
              <a:t>Bound to Specific Technologies</a:t>
            </a:r>
          </a:p>
        </p:txBody>
      </p:sp>
      <p:sp>
        <p:nvSpPr>
          <p:cNvPr id="2" name="Title 1">
            <a:extLst>
              <a:ext uri="{FF2B5EF4-FFF2-40B4-BE49-F238E27FC236}">
                <a16:creationId xmlns:a16="http://schemas.microsoft.com/office/drawing/2014/main" id="{282EFA05-DA4F-8ADA-A5D8-345931CDECCE}"/>
              </a:ext>
            </a:extLst>
          </p:cNvPr>
          <p:cNvSpPr txBox="1">
            <a:spLocks/>
          </p:cNvSpPr>
          <p:nvPr/>
        </p:nvSpPr>
        <p:spPr bwMode="auto">
          <a:xfrm>
            <a:off x="0" y="0"/>
            <a:ext cx="878522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a:lstStyle>
          <a:p>
            <a:r>
              <a:rPr lang="en-GB" kern="0" dirty="0"/>
              <a:t>Code Security Testing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object 2">
            <a:extLst>
              <a:ext uri="{FF2B5EF4-FFF2-40B4-BE49-F238E27FC236}">
                <a16:creationId xmlns:a16="http://schemas.microsoft.com/office/drawing/2014/main" id="{55D1A1E4-B681-8934-6724-BC7655A537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103500"/>
            <a:ext cx="3849688" cy="304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object 3">
            <a:extLst>
              <a:ext uri="{FF2B5EF4-FFF2-40B4-BE49-F238E27FC236}">
                <a16:creationId xmlns:a16="http://schemas.microsoft.com/office/drawing/2014/main" id="{06D90CC0-E65D-087C-D9C8-4907C3A1DB16}"/>
              </a:ext>
            </a:extLst>
          </p:cNvPr>
          <p:cNvSpPr>
            <a:spLocks noGrp="1" noChangeArrowheads="1"/>
          </p:cNvSpPr>
          <p:nvPr>
            <p:ph type="title"/>
          </p:nvPr>
        </p:nvSpPr>
        <p:spPr>
          <a:xfrm>
            <a:off x="179512" y="620688"/>
            <a:ext cx="8964488" cy="1282370"/>
          </a:xfrm>
        </p:spPr>
        <p:txBody>
          <a:bodyPr wrap="square" lIns="0" tIns="843248" rIns="0" bIns="0">
            <a:spAutoFit/>
          </a:bodyPr>
          <a:lstStyle/>
          <a:p>
            <a:pPr>
              <a:spcBef>
                <a:spcPts val="600"/>
              </a:spcBef>
            </a:pPr>
            <a:r>
              <a:rPr lang="en-US" altLang="en-US" sz="2800" b="1" dirty="0">
                <a:solidFill>
                  <a:srgbClr val="000000"/>
                </a:solidFill>
                <a:latin typeface="Calibri" panose="020F0502020204030204" pitchFamily="34" charset="0"/>
                <a:cs typeface="Calibri" panose="020F0502020204030204" pitchFamily="34" charset="0"/>
              </a:rPr>
              <a:t>Use Penetration Testers Exploit Vulnerabilities in your Code</a:t>
            </a:r>
            <a:endParaRPr lang="en-US" altLang="en-US" sz="2800" dirty="0">
              <a:latin typeface="Calibri" panose="020F0502020204030204" pitchFamily="34" charset="0"/>
              <a:cs typeface="Calibri" panose="020F0502020204030204" pitchFamily="34" charset="0"/>
            </a:endParaRPr>
          </a:p>
        </p:txBody>
      </p:sp>
      <p:sp>
        <p:nvSpPr>
          <p:cNvPr id="38918" name="object 7">
            <a:extLst>
              <a:ext uri="{FF2B5EF4-FFF2-40B4-BE49-F238E27FC236}">
                <a16:creationId xmlns:a16="http://schemas.microsoft.com/office/drawing/2014/main" id="{D77249A1-5E0C-494F-5DDB-1A11C61383BB}"/>
              </a:ext>
            </a:extLst>
          </p:cNvPr>
          <p:cNvSpPr>
            <a:spLocks noGrp="1" noChangeArrowheads="1"/>
          </p:cNvSpPr>
          <p:nvPr>
            <p:ph type="sldNum" sz="quarter" idx="4294967295"/>
          </p:nvPr>
        </p:nvSpPr>
        <p:spPr bwMode="auto">
          <a:xfrm>
            <a:off x="11068050" y="6464300"/>
            <a:ext cx="231775" cy="177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8100">
              <a:spcBef>
                <a:spcPct val="20000"/>
              </a:spcBef>
              <a:defRPr sz="3000" i="1">
                <a:solidFill>
                  <a:srgbClr val="002060"/>
                </a:solidFill>
                <a:latin typeface="Gill Sans" charset="0"/>
                <a:ea typeface="ＭＳ Ｐゴシック" panose="020B0600070205080204" pitchFamily="34" charset="-128"/>
              </a:defRPr>
            </a:lvl1pPr>
            <a:lvl2pPr marL="533400" indent="-265113">
              <a:spcBef>
                <a:spcPct val="20000"/>
              </a:spcBef>
              <a:buClr>
                <a:schemeClr val="bg2"/>
              </a:buClr>
              <a:buChar char="•"/>
              <a:defRPr sz="2800">
                <a:solidFill>
                  <a:schemeClr val="bg2"/>
                </a:solidFill>
                <a:latin typeface="Arial" panose="020B0604020202020204" pitchFamily="34" charset="0"/>
                <a:ea typeface="ＭＳ Ｐゴシック" panose="020B0600070205080204" pitchFamily="34" charset="-128"/>
              </a:defRPr>
            </a:lvl2pPr>
            <a:lvl3pPr marL="1068388" indent="-355600">
              <a:spcBef>
                <a:spcPct val="20000"/>
              </a:spcBef>
              <a:buFont typeface="Gill Sans" charset="0"/>
              <a:buChar char="–"/>
              <a:defRPr sz="2400">
                <a:solidFill>
                  <a:schemeClr val="bg2"/>
                </a:solidFill>
                <a:latin typeface="Arial" panose="020B0604020202020204" pitchFamily="34" charset="0"/>
                <a:ea typeface="ＭＳ Ｐゴシック" panose="020B0600070205080204" pitchFamily="34" charset="-128"/>
              </a:defRPr>
            </a:lvl3pPr>
            <a:lvl4pPr marL="1435100" indent="-187325">
              <a:buChar char="•"/>
              <a:defRPr sz="2000">
                <a:solidFill>
                  <a:schemeClr val="bg2"/>
                </a:solidFill>
                <a:latin typeface="Arial" panose="020B0604020202020204" pitchFamily="34" charset="0"/>
                <a:ea typeface="ＭＳ Ｐゴシック" panose="020B0600070205080204" pitchFamily="34" charset="-128"/>
              </a:defRPr>
            </a:lvl4pPr>
            <a:lvl5pPr marL="2098675" indent="-395288">
              <a:spcBef>
                <a:spcPct val="20000"/>
              </a:spcBef>
              <a:buChar char="»"/>
              <a:defRPr sz="2000">
                <a:solidFill>
                  <a:schemeClr val="bg2"/>
                </a:solidFill>
                <a:latin typeface="Gill Sans" charset="0"/>
                <a:ea typeface="ＭＳ Ｐゴシック" panose="020B0600070205080204" pitchFamily="34" charset="-128"/>
              </a:defRPr>
            </a:lvl5pPr>
            <a:lvl6pPr marL="25558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6pPr>
            <a:lvl7pPr marL="30130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7pPr>
            <a:lvl8pPr marL="34702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8pPr>
            <a:lvl9pPr marL="39274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9pPr>
          </a:lstStyle>
          <a:p>
            <a:pPr eaLnBrk="1" hangingPunct="1">
              <a:lnSpc>
                <a:spcPts val="1238"/>
              </a:lnSpc>
              <a:spcBef>
                <a:spcPct val="0"/>
              </a:spcBef>
            </a:pPr>
            <a:fld id="{9992086C-EE44-4D82-ACB9-BA2BDF60FD94}" type="slidenum">
              <a:rPr lang="en-GB" altLang="en-US" sz="1200" i="0">
                <a:solidFill>
                  <a:srgbClr val="888888"/>
                </a:solidFill>
                <a:latin typeface="Calibri" panose="020F0502020204030204" pitchFamily="34" charset="0"/>
                <a:cs typeface="Calibri" panose="020F0502020204030204" pitchFamily="34" charset="0"/>
              </a:rPr>
              <a:pPr eaLnBrk="1" hangingPunct="1">
                <a:lnSpc>
                  <a:spcPts val="1238"/>
                </a:lnSpc>
                <a:spcBef>
                  <a:spcPct val="0"/>
                </a:spcBef>
              </a:pPr>
              <a:t>38</a:t>
            </a:fld>
            <a:endParaRPr lang="en-US" altLang="en-US" sz="1200" i="0">
              <a:solidFill>
                <a:srgbClr val="888888"/>
              </a:solidFill>
              <a:latin typeface="Calibri" panose="020F0502020204030204" pitchFamily="34" charset="0"/>
              <a:cs typeface="Calibri" panose="020F0502020204030204" pitchFamily="34" charset="0"/>
            </a:endParaRPr>
          </a:p>
        </p:txBody>
      </p:sp>
      <p:sp>
        <p:nvSpPr>
          <p:cNvPr id="38919" name="object 4">
            <a:extLst>
              <a:ext uri="{FF2B5EF4-FFF2-40B4-BE49-F238E27FC236}">
                <a16:creationId xmlns:a16="http://schemas.microsoft.com/office/drawing/2014/main" id="{6330C651-6543-AC12-4E38-AEB809857CC0}"/>
              </a:ext>
            </a:extLst>
          </p:cNvPr>
          <p:cNvSpPr txBox="1">
            <a:spLocks noChangeArrowheads="1"/>
          </p:cNvSpPr>
          <p:nvPr/>
        </p:nvSpPr>
        <p:spPr bwMode="auto">
          <a:xfrm>
            <a:off x="4355976" y="2312988"/>
            <a:ext cx="4536503" cy="331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35719" rIns="0" bIns="0">
            <a:spAutoFit/>
          </a:bodyPr>
          <a:lstStyle>
            <a:lvl1pPr marL="266700" indent="-257175">
              <a:tabLst>
                <a:tab pos="265113" algn="l"/>
                <a:tab pos="266700" algn="l"/>
              </a:tabLst>
              <a:defRPr sz="2400">
                <a:solidFill>
                  <a:schemeClr val="tx1"/>
                </a:solidFill>
                <a:latin typeface="Arial" panose="020B0604020202020204" pitchFamily="34" charset="0"/>
                <a:ea typeface="ＭＳ Ｐゴシック" panose="020B0600070205080204" pitchFamily="34" charset="-128"/>
              </a:defRPr>
            </a:lvl1pPr>
            <a:lvl2pPr marL="742950" indent="-285750">
              <a:tabLst>
                <a:tab pos="265113" algn="l"/>
                <a:tab pos="2667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265113" algn="l"/>
                <a:tab pos="2667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265113" algn="l"/>
                <a:tab pos="2667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265113" algn="l"/>
                <a:tab pos="2667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265113" algn="l"/>
                <a:tab pos="2667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265113" algn="l"/>
                <a:tab pos="2667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265113" algn="l"/>
                <a:tab pos="2667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265113" algn="l"/>
                <a:tab pos="2667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600"/>
              </a:spcBef>
              <a:buFont typeface="Arial MT"/>
              <a:buChar char="•"/>
            </a:pPr>
            <a:r>
              <a:rPr lang="en-US" altLang="en-US" sz="2000" dirty="0">
                <a:latin typeface="Calibri" panose="020F0502020204030204" pitchFamily="34" charset="0"/>
                <a:cs typeface="Calibri" panose="020F0502020204030204" pitchFamily="34" charset="0"/>
              </a:rPr>
              <a:t>They use complex chains of vulnerabilities  not Identified by Automated Tests</a:t>
            </a:r>
          </a:p>
          <a:p>
            <a:pPr>
              <a:spcBef>
                <a:spcPts val="600"/>
              </a:spcBef>
              <a:buFont typeface="Arial MT"/>
              <a:buChar char="•"/>
            </a:pPr>
            <a:r>
              <a:rPr lang="en-US" altLang="en-US" sz="2000" dirty="0">
                <a:latin typeface="Calibri" panose="020F0502020204030204" pitchFamily="34" charset="0"/>
                <a:cs typeface="Calibri" panose="020F0502020204030204" pitchFamily="34" charset="0"/>
              </a:rPr>
              <a:t>Imitate Hackers and use Hacker Tools</a:t>
            </a:r>
          </a:p>
          <a:p>
            <a:pPr>
              <a:spcBef>
                <a:spcPts val="600"/>
              </a:spcBef>
              <a:buFont typeface="Arial MT"/>
              <a:buChar char="•"/>
            </a:pPr>
            <a:r>
              <a:rPr lang="en-US" altLang="en-US" sz="2000" dirty="0">
                <a:latin typeface="Calibri" panose="020F0502020204030204" pitchFamily="34" charset="0"/>
                <a:cs typeface="Calibri" panose="020F0502020204030204" pitchFamily="34" charset="0"/>
              </a:rPr>
              <a:t>Provide a Report of Vulnerabilities</a:t>
            </a:r>
          </a:p>
          <a:p>
            <a:pPr>
              <a:spcBef>
                <a:spcPts val="600"/>
              </a:spcBef>
            </a:pPr>
            <a:r>
              <a:rPr lang="en-US" altLang="en-US" sz="2800" b="1" dirty="0">
                <a:latin typeface="Calibri" panose="020F0502020204030204" pitchFamily="34" charset="0"/>
                <a:cs typeface="Calibri" panose="020F0502020204030204" pitchFamily="34" charset="0"/>
              </a:rPr>
              <a:t>BUT…</a:t>
            </a:r>
            <a:endParaRPr lang="en-US" altLang="en-US" sz="2800" dirty="0">
              <a:latin typeface="Calibri" panose="020F0502020204030204" pitchFamily="34" charset="0"/>
              <a:cs typeface="Calibri" panose="020F0502020204030204" pitchFamily="34" charset="0"/>
            </a:endParaRPr>
          </a:p>
          <a:p>
            <a:pPr>
              <a:spcBef>
                <a:spcPts val="600"/>
              </a:spcBef>
              <a:buFont typeface="Arial MT"/>
              <a:buChar char="•"/>
            </a:pPr>
            <a:r>
              <a:rPr lang="en-US" altLang="en-US" sz="2000" dirty="0">
                <a:latin typeface="Calibri" panose="020F0502020204030204" pitchFamily="34" charset="0"/>
                <a:cs typeface="Calibri" panose="020F0502020204030204" pitchFamily="34" charset="0"/>
              </a:rPr>
              <a:t>Do </a:t>
            </a:r>
            <a:r>
              <a:rPr lang="en-US" altLang="en-US" sz="2000" b="1" dirty="0">
                <a:latin typeface="Calibri" panose="020F0502020204030204" pitchFamily="34" charset="0"/>
                <a:cs typeface="Calibri" panose="020F0502020204030204" pitchFamily="34" charset="0"/>
              </a:rPr>
              <a:t>NOT </a:t>
            </a:r>
            <a:r>
              <a:rPr lang="en-US" altLang="en-US" sz="2000" dirty="0">
                <a:latin typeface="Calibri" panose="020F0502020204030204" pitchFamily="34" charset="0"/>
                <a:cs typeface="Calibri" panose="020F0502020204030204" pitchFamily="34" charset="0"/>
              </a:rPr>
              <a:t>rely </a:t>
            </a:r>
            <a:r>
              <a:rPr lang="en-US" altLang="en-US" sz="2000" b="1" dirty="0">
                <a:latin typeface="Calibri" panose="020F0502020204030204" pitchFamily="34" charset="0"/>
                <a:cs typeface="Calibri" panose="020F0502020204030204" pitchFamily="34" charset="0"/>
              </a:rPr>
              <a:t>EXCLUSIVELY </a:t>
            </a:r>
            <a:r>
              <a:rPr lang="en-US" altLang="en-US" sz="2000" dirty="0">
                <a:latin typeface="Calibri" panose="020F0502020204030204" pitchFamily="34" charset="0"/>
                <a:cs typeface="Calibri" panose="020F0502020204030204" pitchFamily="34" charset="0"/>
              </a:rPr>
              <a:t>on Pen Testing</a:t>
            </a:r>
          </a:p>
          <a:p>
            <a:pPr>
              <a:spcBef>
                <a:spcPts val="600"/>
              </a:spcBef>
              <a:buFont typeface="Arial MT"/>
              <a:buChar char="•"/>
            </a:pPr>
            <a:r>
              <a:rPr lang="en-US" altLang="en-US" sz="2000" dirty="0">
                <a:latin typeface="Calibri" panose="020F0502020204030204" pitchFamily="34" charset="0"/>
                <a:cs typeface="Calibri" panose="020F0502020204030204" pitchFamily="34" charset="0"/>
              </a:rPr>
              <a:t>Usually Performed TOO LATE in the SDLC  for developers</a:t>
            </a:r>
          </a:p>
        </p:txBody>
      </p:sp>
      <p:sp>
        <p:nvSpPr>
          <p:cNvPr id="2" name="Title 1">
            <a:extLst>
              <a:ext uri="{FF2B5EF4-FFF2-40B4-BE49-F238E27FC236}">
                <a16:creationId xmlns:a16="http://schemas.microsoft.com/office/drawing/2014/main" id="{B9B51FBB-408B-A183-670E-2A735006F1A9}"/>
              </a:ext>
            </a:extLst>
          </p:cNvPr>
          <p:cNvSpPr txBox="1">
            <a:spLocks/>
          </p:cNvSpPr>
          <p:nvPr/>
        </p:nvSpPr>
        <p:spPr bwMode="auto">
          <a:xfrm>
            <a:off x="0" y="0"/>
            <a:ext cx="878522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a:lstStyle>
          <a:p>
            <a:r>
              <a:rPr lang="en-GB" kern="0" dirty="0"/>
              <a:t>Penetration Testing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object 2">
            <a:extLst>
              <a:ext uri="{FF2B5EF4-FFF2-40B4-BE49-F238E27FC236}">
                <a16:creationId xmlns:a16="http://schemas.microsoft.com/office/drawing/2014/main" id="{DC7D961B-857C-920C-BEE3-38BCC69F65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2420888"/>
            <a:ext cx="3129607" cy="304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object 3">
            <a:extLst>
              <a:ext uri="{FF2B5EF4-FFF2-40B4-BE49-F238E27FC236}">
                <a16:creationId xmlns:a16="http://schemas.microsoft.com/office/drawing/2014/main" id="{6F521170-ECC9-2772-4DEE-D5314F1E86A4}"/>
              </a:ext>
            </a:extLst>
          </p:cNvPr>
          <p:cNvSpPr>
            <a:spLocks noGrp="1" noChangeArrowheads="1"/>
          </p:cNvSpPr>
          <p:nvPr>
            <p:ph type="title"/>
          </p:nvPr>
        </p:nvSpPr>
        <p:spPr>
          <a:xfrm>
            <a:off x="395536" y="1556792"/>
            <a:ext cx="8170167" cy="537294"/>
          </a:xfrm>
        </p:spPr>
        <p:txBody>
          <a:bodyPr wrap="square" lIns="0" tIns="40481" rIns="0" bIns="0">
            <a:spAutoFit/>
          </a:bodyPr>
          <a:lstStyle/>
          <a:p>
            <a:pPr marL="9525">
              <a:lnSpc>
                <a:spcPts val="1938"/>
              </a:lnSpc>
              <a:spcBef>
                <a:spcPts val="325"/>
              </a:spcBef>
            </a:pPr>
            <a:r>
              <a:rPr lang="en-US" altLang="en-US" sz="2400" b="1" dirty="0">
                <a:solidFill>
                  <a:srgbClr val="000000"/>
                </a:solidFill>
              </a:rPr>
              <a:t>Check that your Free Open-Source  Software are not Vulnerable to Security bugs and holes</a:t>
            </a:r>
            <a:endParaRPr lang="en-US" altLang="en-US" sz="2400" dirty="0"/>
          </a:p>
        </p:txBody>
      </p:sp>
      <p:sp>
        <p:nvSpPr>
          <p:cNvPr id="39942" name="object 7">
            <a:extLst>
              <a:ext uri="{FF2B5EF4-FFF2-40B4-BE49-F238E27FC236}">
                <a16:creationId xmlns:a16="http://schemas.microsoft.com/office/drawing/2014/main" id="{90D7B11A-9C71-C9F2-AFC2-8491A5AC6FE0}"/>
              </a:ext>
            </a:extLst>
          </p:cNvPr>
          <p:cNvSpPr>
            <a:spLocks noGrp="1" noChangeArrowheads="1"/>
          </p:cNvSpPr>
          <p:nvPr>
            <p:ph type="sldNum" sz="quarter" idx="4294967295"/>
          </p:nvPr>
        </p:nvSpPr>
        <p:spPr bwMode="auto">
          <a:xfrm>
            <a:off x="11068050" y="6464300"/>
            <a:ext cx="231775" cy="177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8100">
              <a:spcBef>
                <a:spcPct val="20000"/>
              </a:spcBef>
              <a:defRPr sz="3000" i="1">
                <a:solidFill>
                  <a:srgbClr val="002060"/>
                </a:solidFill>
                <a:latin typeface="Gill Sans" charset="0"/>
                <a:ea typeface="ＭＳ Ｐゴシック" panose="020B0600070205080204" pitchFamily="34" charset="-128"/>
              </a:defRPr>
            </a:lvl1pPr>
            <a:lvl2pPr marL="533400" indent="-265113">
              <a:spcBef>
                <a:spcPct val="20000"/>
              </a:spcBef>
              <a:buClr>
                <a:schemeClr val="bg2"/>
              </a:buClr>
              <a:buChar char="•"/>
              <a:defRPr sz="2800">
                <a:solidFill>
                  <a:schemeClr val="bg2"/>
                </a:solidFill>
                <a:latin typeface="Arial" panose="020B0604020202020204" pitchFamily="34" charset="0"/>
                <a:ea typeface="ＭＳ Ｐゴシック" panose="020B0600070205080204" pitchFamily="34" charset="-128"/>
              </a:defRPr>
            </a:lvl2pPr>
            <a:lvl3pPr marL="1068388" indent="-355600">
              <a:spcBef>
                <a:spcPct val="20000"/>
              </a:spcBef>
              <a:buFont typeface="Gill Sans" charset="0"/>
              <a:buChar char="–"/>
              <a:defRPr sz="2400">
                <a:solidFill>
                  <a:schemeClr val="bg2"/>
                </a:solidFill>
                <a:latin typeface="Arial" panose="020B0604020202020204" pitchFamily="34" charset="0"/>
                <a:ea typeface="ＭＳ Ｐゴシック" panose="020B0600070205080204" pitchFamily="34" charset="-128"/>
              </a:defRPr>
            </a:lvl3pPr>
            <a:lvl4pPr marL="1435100" indent="-187325">
              <a:buChar char="•"/>
              <a:defRPr sz="2000">
                <a:solidFill>
                  <a:schemeClr val="bg2"/>
                </a:solidFill>
                <a:latin typeface="Arial" panose="020B0604020202020204" pitchFamily="34" charset="0"/>
                <a:ea typeface="ＭＳ Ｐゴシック" panose="020B0600070205080204" pitchFamily="34" charset="-128"/>
              </a:defRPr>
            </a:lvl4pPr>
            <a:lvl5pPr marL="2098675" indent="-395288">
              <a:spcBef>
                <a:spcPct val="20000"/>
              </a:spcBef>
              <a:buChar char="»"/>
              <a:defRPr sz="2000">
                <a:solidFill>
                  <a:schemeClr val="bg2"/>
                </a:solidFill>
                <a:latin typeface="Gill Sans" charset="0"/>
                <a:ea typeface="ＭＳ Ｐゴシック" panose="020B0600070205080204" pitchFamily="34" charset="-128"/>
              </a:defRPr>
            </a:lvl5pPr>
            <a:lvl6pPr marL="25558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6pPr>
            <a:lvl7pPr marL="30130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7pPr>
            <a:lvl8pPr marL="34702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8pPr>
            <a:lvl9pPr marL="3927475" indent="-395288" eaLnBrk="0" fontAlgn="base" hangingPunct="0">
              <a:spcBef>
                <a:spcPct val="20000"/>
              </a:spcBef>
              <a:spcAft>
                <a:spcPct val="0"/>
              </a:spcAft>
              <a:buChar char="»"/>
              <a:defRPr sz="2000">
                <a:solidFill>
                  <a:schemeClr val="bg2"/>
                </a:solidFill>
                <a:latin typeface="Gill Sans" charset="0"/>
                <a:ea typeface="ＭＳ Ｐゴシック" panose="020B0600070205080204" pitchFamily="34" charset="-128"/>
              </a:defRPr>
            </a:lvl9pPr>
          </a:lstStyle>
          <a:p>
            <a:pPr eaLnBrk="1" hangingPunct="1">
              <a:lnSpc>
                <a:spcPts val="1238"/>
              </a:lnSpc>
              <a:spcBef>
                <a:spcPct val="0"/>
              </a:spcBef>
            </a:pPr>
            <a:fld id="{63365084-DD2F-4E68-8271-2B2B15ED8573}" type="slidenum">
              <a:rPr lang="en-GB" altLang="en-US" sz="1200" i="0">
                <a:solidFill>
                  <a:srgbClr val="888888"/>
                </a:solidFill>
                <a:latin typeface="Calibri" panose="020F0502020204030204" pitchFamily="34" charset="0"/>
                <a:cs typeface="Calibri" panose="020F0502020204030204" pitchFamily="34" charset="0"/>
              </a:rPr>
              <a:pPr eaLnBrk="1" hangingPunct="1">
                <a:lnSpc>
                  <a:spcPts val="1238"/>
                </a:lnSpc>
                <a:spcBef>
                  <a:spcPct val="0"/>
                </a:spcBef>
              </a:pPr>
              <a:t>39</a:t>
            </a:fld>
            <a:endParaRPr lang="en-US" altLang="en-US" sz="1200" i="0">
              <a:solidFill>
                <a:srgbClr val="888888"/>
              </a:solidFill>
              <a:latin typeface="Calibri" panose="020F0502020204030204" pitchFamily="34" charset="0"/>
              <a:cs typeface="Calibri" panose="020F0502020204030204" pitchFamily="34" charset="0"/>
            </a:endParaRPr>
          </a:p>
        </p:txBody>
      </p:sp>
      <p:sp>
        <p:nvSpPr>
          <p:cNvPr id="39943" name="object 4">
            <a:extLst>
              <a:ext uri="{FF2B5EF4-FFF2-40B4-BE49-F238E27FC236}">
                <a16:creationId xmlns:a16="http://schemas.microsoft.com/office/drawing/2014/main" id="{87EDA5BA-6E48-9850-9C10-62DED5EA7DED}"/>
              </a:ext>
            </a:extLst>
          </p:cNvPr>
          <p:cNvSpPr txBox="1">
            <a:spLocks noChangeArrowheads="1"/>
          </p:cNvSpPr>
          <p:nvPr/>
        </p:nvSpPr>
        <p:spPr bwMode="auto">
          <a:xfrm>
            <a:off x="396156" y="2186111"/>
            <a:ext cx="4823916" cy="362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35719" rIns="0" bIns="0">
            <a:spAutoFit/>
          </a:bodyPr>
          <a:lstStyle>
            <a:lvl1pPr marL="266700" indent="-257175">
              <a:tabLst>
                <a:tab pos="265113" algn="l"/>
                <a:tab pos="266700" algn="l"/>
              </a:tabLst>
              <a:defRPr sz="2400">
                <a:solidFill>
                  <a:schemeClr val="tx1"/>
                </a:solidFill>
                <a:latin typeface="Arial" panose="020B0604020202020204" pitchFamily="34" charset="0"/>
                <a:ea typeface="ＭＳ Ｐゴシック" panose="020B0600070205080204" pitchFamily="34" charset="-128"/>
              </a:defRPr>
            </a:lvl1pPr>
            <a:lvl2pPr marL="742950" indent="-285750">
              <a:tabLst>
                <a:tab pos="265113" algn="l"/>
                <a:tab pos="2667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265113" algn="l"/>
                <a:tab pos="2667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265113" algn="l"/>
                <a:tab pos="2667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265113" algn="l"/>
                <a:tab pos="2667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265113" algn="l"/>
                <a:tab pos="2667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265113" algn="l"/>
                <a:tab pos="2667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265113" algn="l"/>
                <a:tab pos="2667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265113" algn="l"/>
                <a:tab pos="2667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600"/>
              </a:spcBef>
              <a:buFont typeface="Arial MT"/>
              <a:buChar char="•"/>
            </a:pPr>
            <a:r>
              <a:rPr lang="en-US" altLang="en-US" sz="1800" dirty="0">
                <a:cs typeface="Arial" panose="020B0604020202020204" pitchFamily="34" charset="0"/>
              </a:rPr>
              <a:t>Use Scanning Tools to Scan your  Dependencies</a:t>
            </a:r>
          </a:p>
          <a:p>
            <a:pPr>
              <a:spcBef>
                <a:spcPts val="600"/>
              </a:spcBef>
              <a:buFont typeface="Arial MT"/>
              <a:buChar char="•"/>
            </a:pPr>
            <a:r>
              <a:rPr lang="en-US" altLang="en-US" sz="1800" dirty="0">
                <a:cs typeface="Arial" panose="020B0604020202020204" pitchFamily="34" charset="0"/>
              </a:rPr>
              <a:t>Known Vulnerabilities are Exploited by Hackers</a:t>
            </a:r>
          </a:p>
          <a:p>
            <a:pPr>
              <a:spcBef>
                <a:spcPts val="600"/>
              </a:spcBef>
              <a:buFont typeface="Arial MT"/>
              <a:buChar char="•"/>
            </a:pPr>
            <a:r>
              <a:rPr lang="en-US" altLang="en-US" sz="1800" dirty="0">
                <a:cs typeface="Arial" panose="020B0604020202020204" pitchFamily="34" charset="0"/>
              </a:rPr>
              <a:t>CVEs are Publicly Available (mitre.org)</a:t>
            </a:r>
          </a:p>
          <a:p>
            <a:pPr>
              <a:spcBef>
                <a:spcPts val="600"/>
              </a:spcBef>
              <a:buFont typeface="Arial MT"/>
              <a:buChar char="•"/>
            </a:pPr>
            <a:r>
              <a:rPr lang="en-US" altLang="en-US" sz="1800" dirty="0">
                <a:cs typeface="Arial" panose="020B0604020202020204" pitchFamily="34" charset="0"/>
              </a:rPr>
              <a:t>Patch!!!</a:t>
            </a:r>
          </a:p>
          <a:p>
            <a:pPr>
              <a:spcBef>
                <a:spcPts val="600"/>
              </a:spcBef>
              <a:buFont typeface="Arial MT"/>
              <a:buChar char="•"/>
            </a:pPr>
            <a:r>
              <a:rPr lang="en-US" altLang="en-US" sz="1800" dirty="0">
                <a:cs typeface="Arial" panose="020B0604020202020204" pitchFamily="34" charset="0"/>
              </a:rPr>
              <a:t>Use Scanning Tools Directly in your IDE –</a:t>
            </a:r>
          </a:p>
          <a:p>
            <a:pPr>
              <a:spcBef>
                <a:spcPts val="600"/>
              </a:spcBef>
            </a:pPr>
            <a:endParaRPr lang="en-US" altLang="en-US" sz="1800" b="1" dirty="0">
              <a:cs typeface="Arial" panose="020B0604020202020204" pitchFamily="34" charset="0"/>
            </a:endParaRPr>
          </a:p>
          <a:p>
            <a:pPr>
              <a:spcBef>
                <a:spcPts val="600"/>
              </a:spcBef>
            </a:pPr>
            <a:r>
              <a:rPr lang="en-US" altLang="en-US" sz="1800" b="1" dirty="0">
                <a:cs typeface="Arial" panose="020B0604020202020204" pitchFamily="34" charset="0"/>
              </a:rPr>
              <a:t>UPDATE LIBS QUICKLY in DEV</a:t>
            </a:r>
            <a:endParaRPr lang="en-US" altLang="en-US" sz="1800" dirty="0">
              <a:cs typeface="Arial" panose="020B0604020202020204" pitchFamily="34" charset="0"/>
            </a:endParaRPr>
          </a:p>
          <a:p>
            <a:pPr>
              <a:spcBef>
                <a:spcPts val="600"/>
              </a:spcBef>
              <a:buFont typeface="Arial MT"/>
              <a:buChar char="•"/>
            </a:pPr>
            <a:r>
              <a:rPr lang="en-US" altLang="en-US" sz="1800" dirty="0">
                <a:cs typeface="Arial" panose="020B0604020202020204" pitchFamily="34" charset="0"/>
              </a:rPr>
              <a:t>SCAN CONTAINERS – they bring a whole  bunch of vulnerabilities with them!!!!</a:t>
            </a:r>
          </a:p>
        </p:txBody>
      </p:sp>
      <p:sp>
        <p:nvSpPr>
          <p:cNvPr id="2" name="Title 1">
            <a:extLst>
              <a:ext uri="{FF2B5EF4-FFF2-40B4-BE49-F238E27FC236}">
                <a16:creationId xmlns:a16="http://schemas.microsoft.com/office/drawing/2014/main" id="{77951F01-380F-B106-CBE4-6D9FDB11927F}"/>
              </a:ext>
            </a:extLst>
          </p:cNvPr>
          <p:cNvSpPr txBox="1">
            <a:spLocks/>
          </p:cNvSpPr>
          <p:nvPr/>
        </p:nvSpPr>
        <p:spPr bwMode="auto">
          <a:xfrm>
            <a:off x="0" y="0"/>
            <a:ext cx="878522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a:lstStyle>
          <a:p>
            <a:r>
              <a:rPr lang="en-GB" kern="0" dirty="0"/>
              <a:t>Open Source Security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C007D7B1-A31B-2E46-1C17-1E322A190AF1}"/>
              </a:ext>
            </a:extLst>
          </p:cNvPr>
          <p:cNvSpPr>
            <a:spLocks noGrp="1" noChangeArrowheads="1"/>
          </p:cNvSpPr>
          <p:nvPr>
            <p:ph type="title"/>
          </p:nvPr>
        </p:nvSpPr>
        <p:spPr/>
        <p:txBody>
          <a:bodyPr/>
          <a:lstStyle/>
          <a:p>
            <a:pPr eaLnBrk="1" hangingPunct="1"/>
            <a:r>
              <a:rPr lang="en-GB" altLang="en-US"/>
              <a:t>Learning Outcomes</a:t>
            </a:r>
            <a:endParaRPr lang="en-US" altLang="en-US"/>
          </a:p>
        </p:txBody>
      </p:sp>
      <p:sp>
        <p:nvSpPr>
          <p:cNvPr id="9219" name="Rectangle 5">
            <a:extLst>
              <a:ext uri="{FF2B5EF4-FFF2-40B4-BE49-F238E27FC236}">
                <a16:creationId xmlns:a16="http://schemas.microsoft.com/office/drawing/2014/main" id="{B5473868-52A9-DD8E-F32A-EC1A7D8D1AC7}"/>
              </a:ext>
            </a:extLst>
          </p:cNvPr>
          <p:cNvSpPr>
            <a:spLocks noGrp="1" noChangeArrowheads="1"/>
          </p:cNvSpPr>
          <p:nvPr>
            <p:ph idx="1"/>
          </p:nvPr>
        </p:nvSpPr>
        <p:spPr/>
        <p:txBody>
          <a:bodyPr/>
          <a:lstStyle/>
          <a:p>
            <a:pPr eaLnBrk="1" hangingPunct="1"/>
            <a:r>
              <a:rPr lang="en-GB" altLang="en-US" dirty="0"/>
              <a:t>By the end of this topic students will be able to:</a:t>
            </a:r>
          </a:p>
          <a:p>
            <a:pPr lvl="1" eaLnBrk="1" hangingPunct="1"/>
            <a:r>
              <a:rPr lang="en-GB" altLang="en-US" dirty="0">
                <a:latin typeface="Arial" panose="020B0604020202020204" pitchFamily="34" charset="0"/>
                <a:ea typeface="Calibri" panose="020F0502020204030204" pitchFamily="34" charset="0"/>
                <a:cs typeface="Arial" panose="020B0604020202020204" pitchFamily="34" charset="0"/>
              </a:rPr>
              <a:t>Describe methods for ensuring software quality.</a:t>
            </a:r>
          </a:p>
          <a:p>
            <a:pPr lvl="1" eaLnBrk="1" hangingPunct="1"/>
            <a:r>
              <a:rPr lang="en-GB" dirty="0"/>
              <a:t>Discuss approaches to Secure Software Engineering </a:t>
            </a:r>
            <a:endParaRPr lang="en-GB" altLang="en-US" sz="2400" dirty="0">
              <a:latin typeface="Arial" panose="020B0604020202020204" pitchFamily="34" charset="0"/>
              <a:ea typeface="Calibri" panose="020F0502020204030204" pitchFamily="34" charset="0"/>
              <a:cs typeface="Times New Roman" panose="02020603050405020304" pitchFamily="18" charset="0"/>
            </a:endParaRPr>
          </a:p>
          <a:p>
            <a:pPr lvl="1" eaLnBrk="1" hangingPunct="1"/>
            <a:endParaRPr lang="en-GB" altLang="en-US" dirty="0">
              <a:latin typeface="Arial" panose="020B0604020202020204" pitchFamily="34" charset="0"/>
            </a:endParaRPr>
          </a:p>
          <a:p>
            <a:pPr eaLnBrk="1" hangingPunct="1"/>
            <a:endParaRPr lang="en-US"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E97E-9A01-7E1D-AD22-5900584B2868}"/>
              </a:ext>
            </a:extLst>
          </p:cNvPr>
          <p:cNvSpPr>
            <a:spLocks noGrp="1"/>
          </p:cNvSpPr>
          <p:nvPr>
            <p:ph type="title"/>
          </p:nvPr>
        </p:nvSpPr>
        <p:spPr/>
        <p:txBody>
          <a:bodyPr/>
          <a:lstStyle/>
          <a:p>
            <a:r>
              <a:rPr lang="en-GB" dirty="0"/>
              <a:t>Security Mechanisms in SDLC</a:t>
            </a:r>
          </a:p>
        </p:txBody>
      </p:sp>
      <p:pic>
        <p:nvPicPr>
          <p:cNvPr id="5" name="Content Placeholder 4">
            <a:extLst>
              <a:ext uri="{FF2B5EF4-FFF2-40B4-BE49-F238E27FC236}">
                <a16:creationId xmlns:a16="http://schemas.microsoft.com/office/drawing/2014/main" id="{A8ED3242-5B3B-E5B3-FCCF-A3CC87DF69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189" y="1412777"/>
            <a:ext cx="9077640" cy="4482098"/>
          </a:xfr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1C88C762-4B36-CF53-8CD6-F960761238C2}"/>
                  </a:ext>
                </a:extLst>
              </p14:cNvPr>
              <p14:cNvContentPartPr/>
              <p14:nvPr/>
            </p14:nvContentPartPr>
            <p14:xfrm>
              <a:off x="2477469" y="4183080"/>
              <a:ext cx="1144440" cy="657720"/>
            </p14:xfrm>
          </p:contentPart>
        </mc:Choice>
        <mc:Fallback xmlns="">
          <p:pic>
            <p:nvPicPr>
              <p:cNvPr id="7" name="Ink 6">
                <a:extLst>
                  <a:ext uri="{FF2B5EF4-FFF2-40B4-BE49-F238E27FC236}">
                    <a16:creationId xmlns:a16="http://schemas.microsoft.com/office/drawing/2014/main" id="{1C88C762-4B36-CF53-8CD6-F960761238C2}"/>
                  </a:ext>
                </a:extLst>
              </p:cNvPr>
              <p:cNvPicPr/>
              <p:nvPr/>
            </p:nvPicPr>
            <p:blipFill>
              <a:blip r:embed="rId4"/>
              <a:stretch>
                <a:fillRect/>
              </a:stretch>
            </p:blipFill>
            <p:spPr>
              <a:xfrm>
                <a:off x="2468469" y="4174080"/>
                <a:ext cx="1162080" cy="675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39F8895-9D8F-B00A-80DF-5F605055521A}"/>
                  </a:ext>
                </a:extLst>
              </p14:cNvPr>
              <p14:cNvContentPartPr/>
              <p14:nvPr/>
            </p14:nvContentPartPr>
            <p14:xfrm>
              <a:off x="3721269" y="4003080"/>
              <a:ext cx="1027440" cy="570960"/>
            </p14:xfrm>
          </p:contentPart>
        </mc:Choice>
        <mc:Fallback xmlns="">
          <p:pic>
            <p:nvPicPr>
              <p:cNvPr id="8" name="Ink 7">
                <a:extLst>
                  <a:ext uri="{FF2B5EF4-FFF2-40B4-BE49-F238E27FC236}">
                    <a16:creationId xmlns:a16="http://schemas.microsoft.com/office/drawing/2014/main" id="{839F8895-9D8F-B00A-80DF-5F605055521A}"/>
                  </a:ext>
                </a:extLst>
              </p:cNvPr>
              <p:cNvPicPr/>
              <p:nvPr/>
            </p:nvPicPr>
            <p:blipFill>
              <a:blip r:embed="rId6"/>
              <a:stretch>
                <a:fillRect/>
              </a:stretch>
            </p:blipFill>
            <p:spPr>
              <a:xfrm>
                <a:off x="3712269" y="3994440"/>
                <a:ext cx="1045080" cy="588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FBE9D043-5DCB-DA3A-38D5-6DDD29D709CD}"/>
                  </a:ext>
                </a:extLst>
              </p14:cNvPr>
              <p14:cNvContentPartPr/>
              <p14:nvPr/>
            </p14:nvContentPartPr>
            <p14:xfrm>
              <a:off x="4830069" y="2905080"/>
              <a:ext cx="1145520" cy="593640"/>
            </p14:xfrm>
          </p:contentPart>
        </mc:Choice>
        <mc:Fallback xmlns="">
          <p:pic>
            <p:nvPicPr>
              <p:cNvPr id="9" name="Ink 8">
                <a:extLst>
                  <a:ext uri="{FF2B5EF4-FFF2-40B4-BE49-F238E27FC236}">
                    <a16:creationId xmlns:a16="http://schemas.microsoft.com/office/drawing/2014/main" id="{FBE9D043-5DCB-DA3A-38D5-6DDD29D709CD}"/>
                  </a:ext>
                </a:extLst>
              </p:cNvPr>
              <p:cNvPicPr/>
              <p:nvPr/>
            </p:nvPicPr>
            <p:blipFill>
              <a:blip r:embed="rId8"/>
              <a:stretch>
                <a:fillRect/>
              </a:stretch>
            </p:blipFill>
            <p:spPr>
              <a:xfrm>
                <a:off x="4821429" y="2896440"/>
                <a:ext cx="1163160" cy="611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3E57BF1E-CAC0-11E9-4A30-B585636D6ADB}"/>
                  </a:ext>
                </a:extLst>
              </p14:cNvPr>
              <p14:cNvContentPartPr/>
              <p14:nvPr/>
            </p14:nvContentPartPr>
            <p14:xfrm>
              <a:off x="1371909" y="2625000"/>
              <a:ext cx="1124640" cy="790200"/>
            </p14:xfrm>
          </p:contentPart>
        </mc:Choice>
        <mc:Fallback xmlns="">
          <p:pic>
            <p:nvPicPr>
              <p:cNvPr id="10" name="Ink 9">
                <a:extLst>
                  <a:ext uri="{FF2B5EF4-FFF2-40B4-BE49-F238E27FC236}">
                    <a16:creationId xmlns:a16="http://schemas.microsoft.com/office/drawing/2014/main" id="{3E57BF1E-CAC0-11E9-4A30-B585636D6ADB}"/>
                  </a:ext>
                </a:extLst>
              </p:cNvPr>
              <p:cNvPicPr/>
              <p:nvPr/>
            </p:nvPicPr>
            <p:blipFill>
              <a:blip r:embed="rId10"/>
              <a:stretch>
                <a:fillRect/>
              </a:stretch>
            </p:blipFill>
            <p:spPr>
              <a:xfrm>
                <a:off x="1362909" y="2616000"/>
                <a:ext cx="1142280" cy="807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5FF32179-B8A0-72FE-2A6C-B2C323DD2D85}"/>
                  </a:ext>
                </a:extLst>
              </p14:cNvPr>
              <p14:cNvContentPartPr/>
              <p14:nvPr/>
            </p14:nvContentPartPr>
            <p14:xfrm>
              <a:off x="1294509" y="3818760"/>
              <a:ext cx="1076760" cy="949680"/>
            </p14:xfrm>
          </p:contentPart>
        </mc:Choice>
        <mc:Fallback xmlns="">
          <p:pic>
            <p:nvPicPr>
              <p:cNvPr id="11" name="Ink 10">
                <a:extLst>
                  <a:ext uri="{FF2B5EF4-FFF2-40B4-BE49-F238E27FC236}">
                    <a16:creationId xmlns:a16="http://schemas.microsoft.com/office/drawing/2014/main" id="{5FF32179-B8A0-72FE-2A6C-B2C323DD2D85}"/>
                  </a:ext>
                </a:extLst>
              </p:cNvPr>
              <p:cNvPicPr/>
              <p:nvPr/>
            </p:nvPicPr>
            <p:blipFill>
              <a:blip r:embed="rId12"/>
              <a:stretch>
                <a:fillRect/>
              </a:stretch>
            </p:blipFill>
            <p:spPr>
              <a:xfrm>
                <a:off x="1285869" y="3810120"/>
                <a:ext cx="1094400" cy="967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E92B36AC-4209-E91B-117F-1E0AE34C02CB}"/>
                  </a:ext>
                </a:extLst>
              </p14:cNvPr>
              <p14:cNvContentPartPr/>
              <p14:nvPr/>
            </p14:nvContentPartPr>
            <p14:xfrm>
              <a:off x="300909" y="3855480"/>
              <a:ext cx="939600" cy="203400"/>
            </p14:xfrm>
          </p:contentPart>
        </mc:Choice>
        <mc:Fallback xmlns="">
          <p:pic>
            <p:nvPicPr>
              <p:cNvPr id="12" name="Ink 11">
                <a:extLst>
                  <a:ext uri="{FF2B5EF4-FFF2-40B4-BE49-F238E27FC236}">
                    <a16:creationId xmlns:a16="http://schemas.microsoft.com/office/drawing/2014/main" id="{E92B36AC-4209-E91B-117F-1E0AE34C02CB}"/>
                  </a:ext>
                </a:extLst>
              </p:cNvPr>
              <p:cNvPicPr/>
              <p:nvPr/>
            </p:nvPicPr>
            <p:blipFill>
              <a:blip r:embed="rId14"/>
              <a:stretch>
                <a:fillRect/>
              </a:stretch>
            </p:blipFill>
            <p:spPr>
              <a:xfrm>
                <a:off x="292269" y="3846840"/>
                <a:ext cx="957240" cy="221040"/>
              </a:xfrm>
              <a:prstGeom prst="rect">
                <a:avLst/>
              </a:prstGeom>
            </p:spPr>
          </p:pic>
        </mc:Fallback>
      </mc:AlternateContent>
      <p:sp>
        <p:nvSpPr>
          <p:cNvPr id="13" name="TextBox 12">
            <a:extLst>
              <a:ext uri="{FF2B5EF4-FFF2-40B4-BE49-F238E27FC236}">
                <a16:creationId xmlns:a16="http://schemas.microsoft.com/office/drawing/2014/main" id="{34DEF8E1-2674-63A0-88AB-DFBCE9086B18}"/>
              </a:ext>
            </a:extLst>
          </p:cNvPr>
          <p:cNvSpPr txBox="1"/>
          <p:nvPr/>
        </p:nvSpPr>
        <p:spPr>
          <a:xfrm>
            <a:off x="2552034" y="5894875"/>
            <a:ext cx="4393349" cy="246221"/>
          </a:xfrm>
          <a:prstGeom prst="rect">
            <a:avLst/>
          </a:prstGeom>
          <a:noFill/>
        </p:spPr>
        <p:txBody>
          <a:bodyPr wrap="square" rtlCol="0">
            <a:spAutoFit/>
          </a:bodyPr>
          <a:lstStyle/>
          <a:p>
            <a:r>
              <a:rPr lang="en-GB" sz="1000" b="0" i="0" dirty="0">
                <a:solidFill>
                  <a:srgbClr val="05103E"/>
                </a:solidFill>
                <a:effectLst/>
                <a:latin typeface="Times New Roman" panose="02020603050405020304" pitchFamily="18" charset="0"/>
              </a:rPr>
              <a:t>Herath, H.M.R.P. and </a:t>
            </a:r>
            <a:r>
              <a:rPr lang="en-GB" sz="1000" b="0" i="0" dirty="0" err="1">
                <a:solidFill>
                  <a:srgbClr val="05103E"/>
                </a:solidFill>
                <a:effectLst/>
                <a:latin typeface="Times New Roman" panose="02020603050405020304" pitchFamily="18" charset="0"/>
              </a:rPr>
              <a:t>Wimalaratne</a:t>
            </a:r>
            <a:r>
              <a:rPr lang="en-GB" sz="1000" b="0" i="0" dirty="0">
                <a:solidFill>
                  <a:srgbClr val="05103E"/>
                </a:solidFill>
                <a:effectLst/>
                <a:latin typeface="Times New Roman" panose="02020603050405020304" pitchFamily="18" charset="0"/>
              </a:rPr>
              <a:t>, G. (2018)</a:t>
            </a:r>
            <a:r>
              <a:rPr lang="en-GB" sz="800" b="0" i="0" dirty="0">
                <a:solidFill>
                  <a:srgbClr val="05103E"/>
                </a:solidFill>
                <a:effectLst/>
                <a:latin typeface="Times New Roman" panose="02020603050405020304" pitchFamily="18" charset="0"/>
              </a:rPr>
              <a:t> </a:t>
            </a:r>
            <a:endParaRPr lang="en-US" sz="1000" kern="1200" dirty="0">
              <a:solidFill>
                <a:schemeClr val="tx1"/>
              </a:solidFill>
              <a:latin typeface="Arial" panose="020B0604020202020204" pitchFamily="34" charset="0"/>
              <a:ea typeface="ＭＳ Ｐゴシック" panose="020B0600070205080204" pitchFamily="34" charset="-128"/>
              <a:cs typeface="+mn-cs"/>
            </a:endParaRPr>
          </a:p>
        </p:txBody>
      </p:sp>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8A09CC8F-DCA0-EA86-A255-F6E6CCA87D15}"/>
                  </a:ext>
                </a:extLst>
              </p14:cNvPr>
              <p14:cNvContentPartPr/>
              <p14:nvPr/>
            </p14:nvContentPartPr>
            <p14:xfrm>
              <a:off x="4091827" y="2715750"/>
              <a:ext cx="25560" cy="16560"/>
            </p14:xfrm>
          </p:contentPart>
        </mc:Choice>
        <mc:Fallback xmlns="">
          <p:pic>
            <p:nvPicPr>
              <p:cNvPr id="14" name="Ink 13">
                <a:extLst>
                  <a:ext uri="{FF2B5EF4-FFF2-40B4-BE49-F238E27FC236}">
                    <a16:creationId xmlns:a16="http://schemas.microsoft.com/office/drawing/2014/main" id="{8A09CC8F-DCA0-EA86-A255-F6E6CCA87D15}"/>
                  </a:ext>
                </a:extLst>
              </p:cNvPr>
              <p:cNvPicPr/>
              <p:nvPr/>
            </p:nvPicPr>
            <p:blipFill>
              <a:blip r:embed="rId16"/>
              <a:stretch>
                <a:fillRect/>
              </a:stretch>
            </p:blipFill>
            <p:spPr>
              <a:xfrm>
                <a:off x="4083187" y="2707110"/>
                <a:ext cx="43200" cy="34200"/>
              </a:xfrm>
              <a:prstGeom prst="rect">
                <a:avLst/>
              </a:prstGeom>
            </p:spPr>
          </p:pic>
        </mc:Fallback>
      </mc:AlternateContent>
    </p:spTree>
    <p:extLst>
      <p:ext uri="{BB962C8B-B14F-4D97-AF65-F5344CB8AC3E}">
        <p14:creationId xmlns:p14="http://schemas.microsoft.com/office/powerpoint/2010/main" val="31772328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9700-09EA-4160-C4E0-DEB1E8BF8FCD}"/>
              </a:ext>
            </a:extLst>
          </p:cNvPr>
          <p:cNvSpPr>
            <a:spLocks noGrp="1"/>
          </p:cNvSpPr>
          <p:nvPr>
            <p:ph type="title"/>
          </p:nvPr>
        </p:nvSpPr>
        <p:spPr/>
        <p:txBody>
          <a:bodyPr/>
          <a:lstStyle/>
          <a:p>
            <a:r>
              <a:rPr lang="en-GB" dirty="0"/>
              <a:t>Threat Modelling</a:t>
            </a:r>
          </a:p>
        </p:txBody>
      </p:sp>
      <p:sp>
        <p:nvSpPr>
          <p:cNvPr id="3" name="Content Placeholder 2">
            <a:extLst>
              <a:ext uri="{FF2B5EF4-FFF2-40B4-BE49-F238E27FC236}">
                <a16:creationId xmlns:a16="http://schemas.microsoft.com/office/drawing/2014/main" id="{66654A43-63C4-A621-C42A-168AE61DF97E}"/>
              </a:ext>
            </a:extLst>
          </p:cNvPr>
          <p:cNvSpPr>
            <a:spLocks noGrp="1"/>
          </p:cNvSpPr>
          <p:nvPr>
            <p:ph idx="1"/>
          </p:nvPr>
        </p:nvSpPr>
        <p:spPr>
          <a:xfrm>
            <a:off x="107950" y="1484785"/>
            <a:ext cx="8856663" cy="4681066"/>
          </a:xfrm>
        </p:spPr>
        <p:txBody>
          <a:bodyPr/>
          <a:lstStyle/>
          <a:p>
            <a:pPr marL="457200" indent="-457200">
              <a:buFont typeface="Arial" panose="020B0604020202020204" pitchFamily="34" charset="0"/>
              <a:buChar char="•"/>
            </a:pPr>
            <a:r>
              <a:rPr lang="en-GB" sz="2000" dirty="0"/>
              <a:t> </a:t>
            </a:r>
            <a:r>
              <a:rPr lang="en-GB" sz="2000" i="0" dirty="0">
                <a:latin typeface="Arial" panose="020B0604020202020204" pitchFamily="34" charset="0"/>
                <a:cs typeface="Arial" panose="020B0604020202020204" pitchFamily="34" charset="0"/>
              </a:rPr>
              <a:t>A systematic approach to identify, quantify and address threats</a:t>
            </a:r>
          </a:p>
          <a:p>
            <a:pPr marL="457200" indent="-457200">
              <a:buFont typeface="Arial" panose="020B0604020202020204" pitchFamily="34" charset="0"/>
              <a:buChar char="•"/>
            </a:pPr>
            <a:r>
              <a:rPr lang="en-GB" sz="2000" i="0" dirty="0">
                <a:latin typeface="Arial" panose="020B0604020202020204" pitchFamily="34" charset="0"/>
                <a:cs typeface="Arial" panose="020B0604020202020204" pitchFamily="34" charset="0"/>
              </a:rPr>
              <a:t> It is an essential part of SDLC (in Design stage)</a:t>
            </a:r>
          </a:p>
          <a:p>
            <a:pPr marL="0" indent="0"/>
            <a:endParaRPr lang="en-GB" sz="2000" i="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B8A0DC10-C300-AB86-B39D-189C81076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541" y="2701826"/>
            <a:ext cx="8244408" cy="3456385"/>
          </a:xfrm>
          <a:prstGeom prst="rect">
            <a:avLst/>
          </a:prstGeom>
        </p:spPr>
      </p:pic>
      <p:sp>
        <p:nvSpPr>
          <p:cNvPr id="9" name="TextBox 8">
            <a:extLst>
              <a:ext uri="{FF2B5EF4-FFF2-40B4-BE49-F238E27FC236}">
                <a16:creationId xmlns:a16="http://schemas.microsoft.com/office/drawing/2014/main" id="{49AA7719-E1CE-1B84-FAAD-B37518CFAD2E}"/>
              </a:ext>
            </a:extLst>
          </p:cNvPr>
          <p:cNvSpPr txBox="1"/>
          <p:nvPr/>
        </p:nvSpPr>
        <p:spPr>
          <a:xfrm>
            <a:off x="2750029" y="5707784"/>
            <a:ext cx="1828800" cy="400110"/>
          </a:xfrm>
          <a:prstGeom prst="rect">
            <a:avLst/>
          </a:prstGeom>
          <a:noFill/>
        </p:spPr>
        <p:txBody>
          <a:bodyPr wrap="square" rtlCol="0">
            <a:spAutoFit/>
          </a:bodyPr>
          <a:lstStyle/>
          <a:p>
            <a:r>
              <a:rPr lang="en-US" sz="1000" kern="1200" dirty="0">
                <a:solidFill>
                  <a:schemeClr val="tx1"/>
                </a:solidFill>
                <a:latin typeface="Arial" panose="020B0604020202020204" pitchFamily="34" charset="0"/>
                <a:ea typeface="ＭＳ Ｐゴシック" panose="020B0600070205080204" pitchFamily="34" charset="-128"/>
                <a:cs typeface="+mn-cs"/>
              </a:rPr>
              <a:t>https://www.eccouncil.org/threat-modeling/</a:t>
            </a:r>
          </a:p>
        </p:txBody>
      </p:sp>
    </p:spTree>
    <p:extLst>
      <p:ext uri="{BB962C8B-B14F-4D97-AF65-F5344CB8AC3E}">
        <p14:creationId xmlns:p14="http://schemas.microsoft.com/office/powerpoint/2010/main" val="37927734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F427C-77DC-D4C0-FE73-F96FD8330DF5}"/>
              </a:ext>
            </a:extLst>
          </p:cNvPr>
          <p:cNvSpPr>
            <a:spLocks noGrp="1"/>
          </p:cNvSpPr>
          <p:nvPr>
            <p:ph type="title"/>
          </p:nvPr>
        </p:nvSpPr>
        <p:spPr/>
        <p:txBody>
          <a:bodyPr/>
          <a:lstStyle/>
          <a:p>
            <a:r>
              <a:rPr lang="en-GB" dirty="0"/>
              <a:t>STRIDE</a:t>
            </a:r>
          </a:p>
        </p:txBody>
      </p:sp>
      <p:sp>
        <p:nvSpPr>
          <p:cNvPr id="3" name="Content Placeholder 2">
            <a:extLst>
              <a:ext uri="{FF2B5EF4-FFF2-40B4-BE49-F238E27FC236}">
                <a16:creationId xmlns:a16="http://schemas.microsoft.com/office/drawing/2014/main" id="{8CCA2538-701E-68CA-D19A-4A8C526C4FC6}"/>
              </a:ext>
            </a:extLst>
          </p:cNvPr>
          <p:cNvSpPr>
            <a:spLocks noGrp="1"/>
          </p:cNvSpPr>
          <p:nvPr>
            <p:ph idx="1"/>
          </p:nvPr>
        </p:nvSpPr>
        <p:spPr>
          <a:xfrm>
            <a:off x="107950" y="1258889"/>
            <a:ext cx="8856663" cy="4906962"/>
          </a:xfrm>
        </p:spPr>
        <p:txBody>
          <a:bodyPr/>
          <a:lstStyle/>
          <a:p>
            <a:pPr marL="457200" indent="-457200">
              <a:buFont typeface="Arial" panose="020B0604020202020204" pitchFamily="34" charset="0"/>
              <a:buChar char="•"/>
            </a:pPr>
            <a:r>
              <a:rPr lang="en-GB" sz="2000" i="0" dirty="0">
                <a:latin typeface="Arial" panose="020B0604020202020204" pitchFamily="34" charset="0"/>
                <a:cs typeface="Arial" panose="020B0604020202020204" pitchFamily="34" charset="0"/>
              </a:rPr>
              <a:t> STRIDE is a mnemonic used in threat modelling to categorize different types of threats.</a:t>
            </a:r>
          </a:p>
          <a:p>
            <a:pPr marL="457200" indent="-457200">
              <a:buFont typeface="Arial" panose="020B0604020202020204" pitchFamily="34" charset="0"/>
              <a:buChar char="•"/>
            </a:pPr>
            <a:r>
              <a:rPr lang="en-GB" sz="2000" i="0" dirty="0">
                <a:latin typeface="Arial" panose="020B0604020202020204" pitchFamily="34" charset="0"/>
                <a:cs typeface="Arial" panose="020B0604020202020204" pitchFamily="34" charset="0"/>
              </a:rPr>
              <a:t> It helps identify potential security vulnerabilities and design appropriate countermeasures to mitigate them. </a:t>
            </a:r>
          </a:p>
          <a:p>
            <a:pPr marL="0" indent="0"/>
            <a:endParaRPr lang="en-GB" sz="2000" i="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5853C51-7A6D-F090-6364-AC92275B5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909" y="2852936"/>
            <a:ext cx="6650181" cy="3240360"/>
          </a:xfrm>
          <a:prstGeom prst="rect">
            <a:avLst/>
          </a:prstGeom>
        </p:spPr>
      </p:pic>
      <p:sp>
        <p:nvSpPr>
          <p:cNvPr id="7" name="TextBox 6">
            <a:extLst>
              <a:ext uri="{FF2B5EF4-FFF2-40B4-BE49-F238E27FC236}">
                <a16:creationId xmlns:a16="http://schemas.microsoft.com/office/drawing/2014/main" id="{39F14F72-F9EB-52F1-1F24-A963839BAC8B}"/>
              </a:ext>
            </a:extLst>
          </p:cNvPr>
          <p:cNvSpPr txBox="1"/>
          <p:nvPr/>
        </p:nvSpPr>
        <p:spPr>
          <a:xfrm>
            <a:off x="5455372" y="5883352"/>
            <a:ext cx="4648200" cy="246221"/>
          </a:xfrm>
          <a:prstGeom prst="rect">
            <a:avLst/>
          </a:prstGeom>
          <a:noFill/>
        </p:spPr>
        <p:txBody>
          <a:bodyPr wrap="square">
            <a:spAutoFit/>
          </a:bodyPr>
          <a:lstStyle/>
          <a:p>
            <a:r>
              <a:rPr lang="en-US" sz="1000" kern="1200" dirty="0">
                <a:solidFill>
                  <a:schemeClr val="tx1"/>
                </a:solidFill>
                <a:latin typeface="Arial" panose="020B0604020202020204" pitchFamily="34" charset="0"/>
                <a:ea typeface="ＭＳ Ｐゴシック" panose="020B0600070205080204" pitchFamily="34" charset="-128"/>
                <a:cs typeface="+mn-cs"/>
              </a:rPr>
              <a:t>https://www.eccouncil.org/threat-modeling/</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AEF5CCF2-004A-D12D-1769-1EE63E73D431}"/>
                  </a:ext>
                </a:extLst>
              </p14:cNvPr>
              <p14:cNvContentPartPr/>
              <p14:nvPr/>
            </p14:nvContentPartPr>
            <p14:xfrm>
              <a:off x="10610589" y="4515086"/>
              <a:ext cx="34560" cy="36720"/>
            </p14:xfrm>
          </p:contentPart>
        </mc:Choice>
        <mc:Fallback xmlns="">
          <p:pic>
            <p:nvPicPr>
              <p:cNvPr id="8" name="Ink 7">
                <a:extLst>
                  <a:ext uri="{FF2B5EF4-FFF2-40B4-BE49-F238E27FC236}">
                    <a16:creationId xmlns:a16="http://schemas.microsoft.com/office/drawing/2014/main" id="{AEF5CCF2-004A-D12D-1769-1EE63E73D431}"/>
                  </a:ext>
                </a:extLst>
              </p:cNvPr>
              <p:cNvPicPr/>
              <p:nvPr/>
            </p:nvPicPr>
            <p:blipFill>
              <a:blip r:embed="rId4"/>
              <a:stretch>
                <a:fillRect/>
              </a:stretch>
            </p:blipFill>
            <p:spPr>
              <a:xfrm>
                <a:off x="10601949" y="4506446"/>
                <a:ext cx="52200" cy="54360"/>
              </a:xfrm>
              <a:prstGeom prst="rect">
                <a:avLst/>
              </a:prstGeom>
            </p:spPr>
          </p:pic>
        </mc:Fallback>
      </mc:AlternateContent>
    </p:spTree>
    <p:extLst>
      <p:ext uri="{BB962C8B-B14F-4D97-AF65-F5344CB8AC3E}">
        <p14:creationId xmlns:p14="http://schemas.microsoft.com/office/powerpoint/2010/main" val="24582099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a:extLst>
              <a:ext uri="{FF2B5EF4-FFF2-40B4-BE49-F238E27FC236}">
                <a16:creationId xmlns:a16="http://schemas.microsoft.com/office/drawing/2014/main" id="{29BBF271-DDE8-88CC-921D-112BFCC27C1C}"/>
              </a:ext>
            </a:extLst>
          </p:cNvPr>
          <p:cNvSpPr>
            <a:spLocks noGrp="1" noChangeArrowheads="1"/>
          </p:cNvSpPr>
          <p:nvPr>
            <p:ph type="title"/>
          </p:nvPr>
        </p:nvSpPr>
        <p:spPr/>
        <p:txBody>
          <a:bodyPr/>
          <a:lstStyle/>
          <a:p>
            <a:pPr eaLnBrk="1" hangingPunct="1"/>
            <a:r>
              <a:rPr lang="en-US" altLang="en-US"/>
              <a:t>Checkpoint Summary </a:t>
            </a:r>
          </a:p>
        </p:txBody>
      </p:sp>
      <p:sp>
        <p:nvSpPr>
          <p:cNvPr id="40963" name="Rectangle 5">
            <a:extLst>
              <a:ext uri="{FF2B5EF4-FFF2-40B4-BE49-F238E27FC236}">
                <a16:creationId xmlns:a16="http://schemas.microsoft.com/office/drawing/2014/main" id="{6914AFC5-CCA6-6EB0-2782-954312291FC2}"/>
              </a:ext>
            </a:extLst>
          </p:cNvPr>
          <p:cNvSpPr>
            <a:spLocks noGrp="1" noChangeArrowheads="1"/>
          </p:cNvSpPr>
          <p:nvPr>
            <p:ph idx="1"/>
          </p:nvPr>
        </p:nvSpPr>
        <p:spPr>
          <a:xfrm>
            <a:off x="109328" y="1412776"/>
            <a:ext cx="8856663" cy="4906962"/>
          </a:xfrm>
        </p:spPr>
        <p:txBody>
          <a:bodyPr/>
          <a:lstStyle/>
          <a:p>
            <a:pPr lvl="1" eaLnBrk="1" hangingPunct="1"/>
            <a:r>
              <a:rPr lang="en-US" altLang="en-US" sz="2400" dirty="0">
                <a:solidFill>
                  <a:srgbClr val="46424D"/>
                </a:solidFill>
                <a:latin typeface="Arial MT"/>
                <a:ea typeface="Arial MT"/>
                <a:cs typeface="Arial MT"/>
              </a:rPr>
              <a:t>The dependability of a system reflects the user’s degree  of trust in that system</a:t>
            </a:r>
          </a:p>
          <a:p>
            <a:pPr lvl="1" eaLnBrk="1" hangingPunct="1"/>
            <a:r>
              <a:rPr lang="en-US" altLang="en-US" sz="2400" dirty="0">
                <a:solidFill>
                  <a:srgbClr val="46424D"/>
                </a:solidFill>
                <a:latin typeface="Arial MT"/>
              </a:rPr>
              <a:t>Dependency has number of attributes including availability, security, reliability, resilient and safety. </a:t>
            </a:r>
          </a:p>
          <a:p>
            <a:pPr lvl="1" eaLnBrk="1" hangingPunct="1"/>
            <a:r>
              <a:rPr lang="en-US" altLang="en-US" sz="2400" dirty="0">
                <a:solidFill>
                  <a:srgbClr val="46424D"/>
                </a:solidFill>
                <a:latin typeface="Arial MT"/>
              </a:rPr>
              <a:t>Dependable process are set of procedures and activities in SDLC to ensure software does not fail.</a:t>
            </a:r>
          </a:p>
          <a:p>
            <a:pPr lvl="1" eaLnBrk="1" hangingPunct="1"/>
            <a:r>
              <a:rPr lang="en-US" altLang="en-US" sz="2400" dirty="0">
                <a:solidFill>
                  <a:srgbClr val="46424D"/>
                </a:solidFill>
                <a:latin typeface="Arial MT"/>
                <a:ea typeface="Arial MT"/>
                <a:cs typeface="Arial MT"/>
              </a:rPr>
              <a:t>Formal methods are approaches to software  development that are based on mathematical  representation and analysis of software.</a:t>
            </a:r>
            <a:endParaRPr lang="en-US" altLang="en-US" sz="2400" dirty="0">
              <a:latin typeface="Arial MT"/>
              <a:ea typeface="Arial MT"/>
              <a:cs typeface="Arial MT"/>
            </a:endParaRPr>
          </a:p>
          <a:p>
            <a:pPr lvl="1" eaLnBrk="1" hangingPunct="1"/>
            <a:r>
              <a:rPr lang="en-GB" altLang="en-US" sz="2400" dirty="0">
                <a:latin typeface="Arial" panose="020B0604020202020204" pitchFamily="34" charset="0"/>
              </a:rPr>
              <a:t>Along with formal methods to ensure software equality there are practices to ensure security quality of software.</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A0328F5-02A6-106D-F0A7-997CE633DB14}"/>
                  </a:ext>
                </a:extLst>
              </p14:cNvPr>
              <p14:cNvContentPartPr/>
              <p14:nvPr/>
            </p14:nvContentPartPr>
            <p14:xfrm>
              <a:off x="4196109" y="4610486"/>
              <a:ext cx="1800" cy="1080"/>
            </p14:xfrm>
          </p:contentPart>
        </mc:Choice>
        <mc:Fallback xmlns="">
          <p:pic>
            <p:nvPicPr>
              <p:cNvPr id="2" name="Ink 1">
                <a:extLst>
                  <a:ext uri="{FF2B5EF4-FFF2-40B4-BE49-F238E27FC236}">
                    <a16:creationId xmlns:a16="http://schemas.microsoft.com/office/drawing/2014/main" id="{1A0328F5-02A6-106D-F0A7-997CE633DB14}"/>
                  </a:ext>
                </a:extLst>
              </p:cNvPr>
              <p:cNvPicPr/>
              <p:nvPr/>
            </p:nvPicPr>
            <p:blipFill>
              <a:blip r:embed="rId3"/>
              <a:stretch>
                <a:fillRect/>
              </a:stretch>
            </p:blipFill>
            <p:spPr>
              <a:xfrm>
                <a:off x="4187109" y="4596986"/>
                <a:ext cx="19440" cy="27540"/>
              </a:xfrm>
              <a:prstGeom prst="rect">
                <a:avLst/>
              </a:prstGeom>
            </p:spPr>
          </p:pic>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a:extLst>
              <a:ext uri="{FF2B5EF4-FFF2-40B4-BE49-F238E27FC236}">
                <a16:creationId xmlns:a16="http://schemas.microsoft.com/office/drawing/2014/main" id="{34C4D0F1-BDAE-10E4-B9C4-5C4ABFC19C28}"/>
              </a:ext>
            </a:extLst>
          </p:cNvPr>
          <p:cNvSpPr>
            <a:spLocks noGrp="1" noChangeArrowheads="1"/>
          </p:cNvSpPr>
          <p:nvPr>
            <p:ph type="title"/>
          </p:nvPr>
        </p:nvSpPr>
        <p:spPr/>
        <p:txBody>
          <a:bodyPr/>
          <a:lstStyle/>
          <a:p>
            <a:pPr eaLnBrk="1" hangingPunct="1"/>
            <a:r>
              <a:rPr lang="en-US" altLang="en-US"/>
              <a:t>Quiz  </a:t>
            </a:r>
          </a:p>
        </p:txBody>
      </p:sp>
      <p:sp>
        <p:nvSpPr>
          <p:cNvPr id="41987" name="Rectangle 7">
            <a:extLst>
              <a:ext uri="{FF2B5EF4-FFF2-40B4-BE49-F238E27FC236}">
                <a16:creationId xmlns:a16="http://schemas.microsoft.com/office/drawing/2014/main" id="{16B20E4D-F5BD-230D-FDD8-BE80772677C1}"/>
              </a:ext>
            </a:extLst>
          </p:cNvPr>
          <p:cNvSpPr>
            <a:spLocks noGrp="1" noChangeArrowheads="1"/>
          </p:cNvSpPr>
          <p:nvPr>
            <p:ph idx="1"/>
          </p:nvPr>
        </p:nvSpPr>
        <p:spPr>
          <a:xfrm>
            <a:off x="42378" y="1264828"/>
            <a:ext cx="8856663" cy="4681537"/>
          </a:xfrm>
        </p:spPr>
        <p:txBody>
          <a:bodyPr/>
          <a:lstStyle/>
          <a:p>
            <a:pPr marL="782637" lvl="1" indent="-514350" eaLnBrk="1" hangingPunct="1">
              <a:buFont typeface="+mj-lt"/>
              <a:buAutoNum type="arabicPeriod"/>
            </a:pPr>
            <a:r>
              <a:rPr lang="en-GB" altLang="en-US" dirty="0">
                <a:latin typeface="Arial" panose="020B0604020202020204" pitchFamily="34" charset="0"/>
              </a:rPr>
              <a:t>True or False:</a:t>
            </a:r>
          </a:p>
          <a:p>
            <a:pPr marL="1169988" lvl="2" indent="-457200" eaLnBrk="1" hangingPunct="1">
              <a:buFont typeface="+mj-lt"/>
              <a:buAutoNum type="alphaLcParenR"/>
            </a:pPr>
            <a:r>
              <a:rPr lang="en-GB" altLang="en-US" dirty="0">
                <a:latin typeface="Arial" panose="020B0604020202020204" pitchFamily="34" charset="0"/>
              </a:rPr>
              <a:t>The ability of a system to deliver services when required is called availability.</a:t>
            </a:r>
          </a:p>
          <a:p>
            <a:pPr marL="1169988" lvl="2" indent="-457200" eaLnBrk="1" hangingPunct="1">
              <a:buFont typeface="+mj-lt"/>
              <a:buAutoNum type="alphaLcParenR"/>
            </a:pPr>
            <a:r>
              <a:rPr lang="en-GB" altLang="en-US" dirty="0">
                <a:latin typeface="Arial" panose="020B0604020202020204" pitchFamily="34" charset="0"/>
              </a:rPr>
              <a:t>Static analysis is a type of formal method in which the program code is audited.</a:t>
            </a:r>
          </a:p>
          <a:p>
            <a:pPr marL="782637" lvl="1" indent="-514350" eaLnBrk="1" hangingPunct="1">
              <a:buFont typeface="+mj-lt"/>
              <a:buAutoNum type="arabicPeriod"/>
            </a:pPr>
            <a:r>
              <a:rPr lang="en-GB" altLang="en-US" dirty="0">
                <a:latin typeface="Arial" panose="020B0604020202020204" pitchFamily="34" charset="0"/>
              </a:rPr>
              <a:t>Fill the gap:</a:t>
            </a:r>
          </a:p>
          <a:p>
            <a:pPr marL="1169988" lvl="2" indent="-457200" eaLnBrk="1" hangingPunct="1">
              <a:buFont typeface="+mj-lt"/>
              <a:buAutoNum type="alphaLcParenR" startAt="3"/>
            </a:pPr>
            <a:r>
              <a:rPr lang="en-GB" altLang="en-US" dirty="0">
                <a:latin typeface="Arial" panose="020B0604020202020204" pitchFamily="34" charset="0"/>
              </a:rPr>
              <a:t> </a:t>
            </a:r>
            <a:r>
              <a:rPr lang="en-US" altLang="en-US" dirty="0">
                <a:solidFill>
                  <a:srgbClr val="46424D"/>
                </a:solidFill>
                <a:latin typeface="Arial MT"/>
                <a:ea typeface="Arial MT"/>
                <a:cs typeface="Arial MT"/>
              </a:rPr>
              <a:t>A judgment of how likely it is that the system can resist  accidental or deliberate intrusions is called --------------.</a:t>
            </a:r>
          </a:p>
          <a:p>
            <a:pPr marL="1169988" lvl="2" indent="-457200" eaLnBrk="1" hangingPunct="1">
              <a:buFont typeface="+mj-lt"/>
              <a:buAutoNum type="alphaLcParenR" startAt="3"/>
            </a:pPr>
            <a:r>
              <a:rPr lang="en-US" altLang="en-US" dirty="0">
                <a:solidFill>
                  <a:srgbClr val="46424D"/>
                </a:solidFill>
                <a:latin typeface="Arial MT"/>
                <a:ea typeface="Arial MT"/>
                <a:cs typeface="Arial MT"/>
              </a:rPr>
              <a:t>System security testers can write unit testing for security elements such as --------- and -----------.</a:t>
            </a:r>
            <a:endParaRPr lang="en-US" altLang="en-US" dirty="0">
              <a:latin typeface="Arial MT"/>
              <a:ea typeface="Arial MT"/>
              <a:cs typeface="Arial MT"/>
            </a:endParaRPr>
          </a:p>
          <a:p>
            <a:pPr marL="1169988" lvl="2" indent="-457200" eaLnBrk="1" hangingPunct="1">
              <a:buFont typeface="+mj-lt"/>
              <a:buAutoNum type="alphaLcParenR" startAt="3"/>
            </a:pPr>
            <a:r>
              <a:rPr lang="en-US" altLang="en-US" dirty="0">
                <a:latin typeface="Arial" panose="020B0604020202020204" pitchFamily="34" charset="0"/>
                <a:cs typeface="Arial" panose="020B0604020202020204" pitchFamily="34" charset="0"/>
              </a:rPr>
              <a:t>Using Hacker Tools to imitate hackers is called ----------</a:t>
            </a:r>
          </a:p>
          <a:p>
            <a:pPr lvl="2" eaLnBrk="1" hangingPunct="1"/>
            <a:endParaRPr lang="en-GB" altLang="en-US" dirty="0">
              <a:latin typeface="Arial" panose="020B0604020202020204" pitchFamily="34" charset="0"/>
            </a:endParaRPr>
          </a:p>
          <a:p>
            <a:pPr lvl="2" eaLnBrk="1" hangingPunct="1"/>
            <a:endParaRPr lang="en-US" altLang="en-US" dirty="0">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a:extLst>
              <a:ext uri="{FF2B5EF4-FFF2-40B4-BE49-F238E27FC236}">
                <a16:creationId xmlns:a16="http://schemas.microsoft.com/office/drawing/2014/main" id="{0BA5DA1C-A731-ACC5-7E0F-342F9EA1BCE2}"/>
              </a:ext>
            </a:extLst>
          </p:cNvPr>
          <p:cNvSpPr>
            <a:spLocks noGrp="1" noChangeArrowheads="1"/>
          </p:cNvSpPr>
          <p:nvPr>
            <p:ph type="title"/>
          </p:nvPr>
        </p:nvSpPr>
        <p:spPr/>
        <p:txBody>
          <a:bodyPr/>
          <a:lstStyle/>
          <a:p>
            <a:pPr eaLnBrk="1" hangingPunct="1"/>
            <a:r>
              <a:rPr lang="en-US" altLang="en-US"/>
              <a:t>Private Study  </a:t>
            </a:r>
          </a:p>
        </p:txBody>
      </p:sp>
      <p:sp>
        <p:nvSpPr>
          <p:cNvPr id="43011" name="Rectangle 7">
            <a:extLst>
              <a:ext uri="{FF2B5EF4-FFF2-40B4-BE49-F238E27FC236}">
                <a16:creationId xmlns:a16="http://schemas.microsoft.com/office/drawing/2014/main" id="{57B212F7-818F-2D5F-F465-839F931F50F8}"/>
              </a:ext>
            </a:extLst>
          </p:cNvPr>
          <p:cNvSpPr>
            <a:spLocks noGrp="1" noChangeArrowheads="1"/>
          </p:cNvSpPr>
          <p:nvPr>
            <p:ph idx="1"/>
          </p:nvPr>
        </p:nvSpPr>
        <p:spPr/>
        <p:txBody>
          <a:bodyPr/>
          <a:lstStyle/>
          <a:p>
            <a:pPr lvl="1" eaLnBrk="1" hangingPunct="1"/>
            <a:r>
              <a:rPr lang="en-US" altLang="en-US" dirty="0">
                <a:latin typeface="Arial" panose="020B0604020202020204" pitchFamily="34" charset="0"/>
              </a:rPr>
              <a:t>Identify differences between dynamic and static code security analysis.</a:t>
            </a:r>
          </a:p>
          <a:p>
            <a:pPr lvl="1" eaLnBrk="1" hangingPunct="1"/>
            <a:r>
              <a:rPr lang="en-US" altLang="en-US" dirty="0">
                <a:latin typeface="Arial" panose="020B0604020202020204" pitchFamily="34" charset="0"/>
              </a:rPr>
              <a:t>List and explain the tools for each of these two security testing.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a:extLst>
              <a:ext uri="{FF2B5EF4-FFF2-40B4-BE49-F238E27FC236}">
                <a16:creationId xmlns:a16="http://schemas.microsoft.com/office/drawing/2014/main" id="{8354272F-9AFF-7746-B167-8C78C03C456C}"/>
              </a:ext>
            </a:extLst>
          </p:cNvPr>
          <p:cNvSpPr>
            <a:spLocks noGrp="1" noChangeArrowheads="1"/>
          </p:cNvSpPr>
          <p:nvPr>
            <p:ph type="title"/>
          </p:nvPr>
        </p:nvSpPr>
        <p:spPr/>
        <p:txBody>
          <a:bodyPr/>
          <a:lstStyle/>
          <a:p>
            <a:pPr eaLnBrk="1" hangingPunct="1"/>
            <a:r>
              <a:rPr lang="en-US" altLang="en-US"/>
              <a:t>The Unit Roadmap  </a:t>
            </a:r>
          </a:p>
        </p:txBody>
      </p:sp>
      <p:sp>
        <p:nvSpPr>
          <p:cNvPr id="11267" name="Rectangle 5">
            <a:extLst>
              <a:ext uri="{FF2B5EF4-FFF2-40B4-BE49-F238E27FC236}">
                <a16:creationId xmlns:a16="http://schemas.microsoft.com/office/drawing/2014/main" id="{08DE6FF4-E0AF-E804-A4F7-F61AD72A6B23}"/>
              </a:ext>
            </a:extLst>
          </p:cNvPr>
          <p:cNvSpPr>
            <a:spLocks noGrp="1" noChangeArrowheads="1"/>
          </p:cNvSpPr>
          <p:nvPr>
            <p:ph idx="1"/>
          </p:nvPr>
        </p:nvSpPr>
        <p:spPr>
          <a:xfrm>
            <a:off x="107950" y="1258888"/>
            <a:ext cx="8856663" cy="4906963"/>
          </a:xfrm>
        </p:spPr>
        <p:txBody>
          <a:bodyPr/>
          <a:lstStyle/>
          <a:p>
            <a:pPr marL="268287" lvl="1" indent="0" eaLnBrk="1" hangingPunct="1">
              <a:buFontTx/>
              <a:buNone/>
              <a:defRPr/>
            </a:pPr>
            <a:r>
              <a:rPr lang="en-GB" altLang="en-US" sz="2000" dirty="0">
                <a:latin typeface="Arial" panose="020B0604020202020204" pitchFamily="34" charset="0"/>
              </a:rPr>
              <a:t>Topic 1: Introduction</a:t>
            </a:r>
          </a:p>
          <a:p>
            <a:pPr marL="268287" lvl="1" indent="0" algn="just" eaLnBrk="1" hangingPunct="1">
              <a:buFontTx/>
              <a:buNone/>
              <a:defRPr/>
            </a:pPr>
            <a:r>
              <a:rPr lang="en-GB" altLang="en-US" sz="2000" dirty="0">
                <a:latin typeface="Arial" panose="020B0604020202020204" pitchFamily="34" charset="0"/>
              </a:rPr>
              <a:t>Topic 2: </a:t>
            </a:r>
            <a:r>
              <a:rPr lang="en-GB" sz="2000" dirty="0">
                <a:latin typeface="Arial" panose="020B0604020202020204" pitchFamily="34" charset="0"/>
                <a:ea typeface="Calibri" panose="020F0502020204030204" pitchFamily="34" charset="0"/>
              </a:rPr>
              <a:t>Introduction to Software Engineering Key Practices and Principles</a:t>
            </a:r>
            <a:endParaRPr lang="en-GB" altLang="en-US" sz="2000" dirty="0">
              <a:latin typeface="Arial" panose="020B0604020202020204" pitchFamily="34" charset="0"/>
            </a:endParaRPr>
          </a:p>
          <a:p>
            <a:pPr marL="268287" lvl="1" indent="0" eaLnBrk="1" hangingPunct="1">
              <a:buFontTx/>
              <a:buNone/>
              <a:defRPr/>
            </a:pPr>
            <a:r>
              <a:rPr lang="en-GB" altLang="en-US" sz="2000" dirty="0">
                <a:latin typeface="Arial" panose="020B0604020202020204" pitchFamily="34" charset="0"/>
              </a:rPr>
              <a:t>Topic 3: </a:t>
            </a:r>
            <a:r>
              <a:rPr lang="en-GB" sz="2000" dirty="0">
                <a:latin typeface="Arial" panose="020B0604020202020204" pitchFamily="34" charset="0"/>
                <a:ea typeface="Calibri" panose="020F0502020204030204" pitchFamily="34" charset="0"/>
              </a:rPr>
              <a:t>Software Development Life Cycle Models</a:t>
            </a:r>
            <a:endParaRPr lang="en-GB" altLang="en-US" sz="2000" dirty="0">
              <a:latin typeface="Arial" panose="020B0604020202020204" pitchFamily="34" charset="0"/>
            </a:endParaRPr>
          </a:p>
          <a:p>
            <a:pPr marL="268287" lvl="1" indent="0" eaLnBrk="1" hangingPunct="1">
              <a:buFontTx/>
              <a:buNone/>
              <a:defRPr/>
            </a:pPr>
            <a:r>
              <a:rPr lang="en-GB" altLang="en-US" sz="2000" dirty="0">
                <a:latin typeface="Arial" panose="020B0604020202020204" pitchFamily="34" charset="0"/>
              </a:rPr>
              <a:t>Topic 4: Requirement Engineering</a:t>
            </a:r>
          </a:p>
          <a:p>
            <a:pPr marL="268287" lvl="1" indent="0" eaLnBrk="1" hangingPunct="1">
              <a:buFontTx/>
              <a:buNone/>
              <a:defRPr/>
            </a:pPr>
            <a:r>
              <a:rPr lang="en-GB" altLang="en-US" sz="2000" dirty="0">
                <a:latin typeface="Arial" panose="020B0604020202020204" pitchFamily="34" charset="0"/>
              </a:rPr>
              <a:t>Topic 5: System Modelling &amp; Design  </a:t>
            </a:r>
          </a:p>
          <a:p>
            <a:pPr marL="268287" lvl="1" indent="0" eaLnBrk="1" hangingPunct="1">
              <a:buFontTx/>
              <a:buNone/>
              <a:defRPr/>
            </a:pPr>
            <a:r>
              <a:rPr lang="en-GB" altLang="en-US" sz="2000" dirty="0">
                <a:latin typeface="Arial" panose="020B0604020202020204" pitchFamily="34" charset="0"/>
              </a:rPr>
              <a:t>Topic 6: Software Implementation &amp; Testing</a:t>
            </a:r>
          </a:p>
          <a:p>
            <a:pPr marL="268287" lvl="1" indent="0" eaLnBrk="1" hangingPunct="1">
              <a:buNone/>
              <a:defRPr/>
            </a:pPr>
            <a:r>
              <a:rPr lang="en-GB" altLang="en-US" sz="2000" b="1" dirty="0">
                <a:latin typeface="Arial" panose="020B0604020202020204" pitchFamily="34" charset="0"/>
              </a:rPr>
              <a:t>Topic 7: System Dependency and Security</a:t>
            </a:r>
          </a:p>
          <a:p>
            <a:pPr marL="268287" lvl="1" indent="0" eaLnBrk="1" hangingPunct="1">
              <a:buFontTx/>
              <a:buNone/>
              <a:defRPr/>
            </a:pPr>
            <a:r>
              <a:rPr lang="en-GB" altLang="en-US" sz="2000" dirty="0">
                <a:highlight>
                  <a:srgbClr val="FFFF00"/>
                </a:highlight>
                <a:latin typeface="Arial" panose="020B0604020202020204" pitchFamily="34" charset="0"/>
              </a:rPr>
              <a:t>Topic 8: Project Management</a:t>
            </a:r>
          </a:p>
          <a:p>
            <a:pPr marL="268287" lvl="1" indent="0" eaLnBrk="1" hangingPunct="1">
              <a:buFontTx/>
              <a:buNone/>
              <a:defRPr/>
            </a:pPr>
            <a:r>
              <a:rPr lang="en-GB" altLang="en-US" sz="2000" dirty="0">
                <a:latin typeface="Arial" panose="020B0604020202020204" pitchFamily="34" charset="0"/>
              </a:rPr>
              <a:t>Topic 9: Mini Project 1</a:t>
            </a:r>
          </a:p>
          <a:p>
            <a:pPr marL="268287" lvl="1" indent="0" eaLnBrk="1" hangingPunct="1">
              <a:buFontTx/>
              <a:buNone/>
              <a:defRPr/>
            </a:pPr>
            <a:r>
              <a:rPr lang="en-GB" altLang="en-US" sz="2000" dirty="0">
                <a:latin typeface="Arial" panose="020B0604020202020204" pitchFamily="34" charset="0"/>
              </a:rPr>
              <a:t>Topic 10: Mini Project 2</a:t>
            </a:r>
          </a:p>
          <a:p>
            <a:pPr marL="268287" lvl="1" indent="0" eaLnBrk="1" hangingPunct="1">
              <a:buFontTx/>
              <a:buNone/>
              <a:defRPr/>
            </a:pPr>
            <a:r>
              <a:rPr lang="en-GB" altLang="en-US" sz="2000" dirty="0">
                <a:latin typeface="Arial" panose="020B0604020202020204" pitchFamily="34" charset="0"/>
              </a:rPr>
              <a:t>Topic 11: Mini Project 3</a:t>
            </a:r>
          </a:p>
          <a:p>
            <a:pPr marL="268287" lvl="1" indent="0" eaLnBrk="1" hangingPunct="1">
              <a:buFontTx/>
              <a:buNone/>
              <a:defRPr/>
            </a:pPr>
            <a:r>
              <a:rPr lang="en-GB" altLang="en-US" sz="2000" dirty="0">
                <a:latin typeface="Arial" panose="020B0604020202020204" pitchFamily="34" charset="0"/>
              </a:rPr>
              <a:t>Topic 12: Mini Project 4</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A77856B2-D597-BFA1-3AC3-83C2F8500B51}"/>
                  </a:ext>
                </a:extLst>
              </p14:cNvPr>
              <p14:cNvContentPartPr/>
              <p14:nvPr/>
            </p14:nvContentPartPr>
            <p14:xfrm>
              <a:off x="11716148" y="6440318"/>
              <a:ext cx="25560" cy="65880"/>
            </p14:xfrm>
          </p:contentPart>
        </mc:Choice>
        <mc:Fallback xmlns="">
          <p:pic>
            <p:nvPicPr>
              <p:cNvPr id="2" name="Ink 1">
                <a:extLst>
                  <a:ext uri="{FF2B5EF4-FFF2-40B4-BE49-F238E27FC236}">
                    <a16:creationId xmlns:a16="http://schemas.microsoft.com/office/drawing/2014/main" id="{A77856B2-D597-BFA1-3AC3-83C2F8500B51}"/>
                  </a:ext>
                </a:extLst>
              </p:cNvPr>
              <p:cNvPicPr/>
              <p:nvPr/>
            </p:nvPicPr>
            <p:blipFill>
              <a:blip r:embed="rId3"/>
              <a:stretch>
                <a:fillRect/>
              </a:stretch>
            </p:blipFill>
            <p:spPr>
              <a:xfrm>
                <a:off x="11707148" y="6431318"/>
                <a:ext cx="43200" cy="83520"/>
              </a:xfrm>
              <a:prstGeom prst="rect">
                <a:avLst/>
              </a:prstGeom>
            </p:spPr>
          </p:pic>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76716C6C-7115-F96D-5FB5-F0E9E55308C1}"/>
              </a:ext>
            </a:extLst>
          </p:cNvPr>
          <p:cNvSpPr>
            <a:spLocks noGrp="1" noChangeArrowheads="1"/>
          </p:cNvSpPr>
          <p:nvPr>
            <p:ph type="title"/>
          </p:nvPr>
        </p:nvSpPr>
        <p:spPr/>
        <p:txBody>
          <a:bodyPr/>
          <a:lstStyle/>
          <a:p>
            <a:r>
              <a:rPr lang="en-GB" altLang="en-US" sz="3200" dirty="0"/>
              <a:t>Next Session – Topic 8 Project Management  </a:t>
            </a:r>
          </a:p>
        </p:txBody>
      </p:sp>
      <p:sp>
        <p:nvSpPr>
          <p:cNvPr id="45059" name="Content Placeholder 2">
            <a:extLst>
              <a:ext uri="{FF2B5EF4-FFF2-40B4-BE49-F238E27FC236}">
                <a16:creationId xmlns:a16="http://schemas.microsoft.com/office/drawing/2014/main" id="{D3BD3E6E-DE03-8588-89AF-BF4FB79D090B}"/>
              </a:ext>
            </a:extLst>
          </p:cNvPr>
          <p:cNvSpPr>
            <a:spLocks noGrp="1" noChangeArrowheads="1"/>
          </p:cNvSpPr>
          <p:nvPr>
            <p:ph idx="1"/>
          </p:nvPr>
        </p:nvSpPr>
        <p:spPr/>
        <p:txBody>
          <a:bodyPr/>
          <a:lstStyle/>
          <a:p>
            <a:r>
              <a:rPr lang="en-GB" altLang="en-US" dirty="0"/>
              <a:t>In Topic 8,  you will learn: </a:t>
            </a:r>
          </a:p>
          <a:p>
            <a:endParaRPr lang="en-GB" altLang="en-US" dirty="0"/>
          </a:p>
          <a:p>
            <a:pPr marL="285750" indent="-285750">
              <a:spcBef>
                <a:spcPts val="300"/>
              </a:spcBef>
              <a:spcAft>
                <a:spcPts val="300"/>
              </a:spcAft>
              <a:buFont typeface="Arial" panose="020B0604020202020204" pitchFamily="34" charset="0"/>
              <a:buChar char="•"/>
            </a:pPr>
            <a:r>
              <a:rPr lang="en-GB" altLang="en-US" sz="2400" i="0" dirty="0">
                <a:latin typeface="Arial" panose="020B0604020202020204" pitchFamily="34" charset="0"/>
                <a:cs typeface="Times New Roman" panose="02020603050405020304" pitchFamily="18" charset="0"/>
              </a:rPr>
              <a:t>Project Planning: Scheduling, Estimating, Gantt charts.</a:t>
            </a:r>
          </a:p>
          <a:p>
            <a:pPr marL="285750" indent="-285750">
              <a:spcBef>
                <a:spcPts val="300"/>
              </a:spcBef>
              <a:spcAft>
                <a:spcPts val="300"/>
              </a:spcAft>
              <a:buFont typeface="Arial" panose="020B0604020202020204" pitchFamily="34" charset="0"/>
              <a:buChar char="•"/>
            </a:pPr>
            <a:r>
              <a:rPr lang="en-GB" altLang="en-US" sz="2400" i="0" dirty="0">
                <a:latin typeface="Arial" panose="020B0604020202020204" pitchFamily="34" charset="0"/>
                <a:cs typeface="Times New Roman" panose="02020603050405020304" pitchFamily="18" charset="0"/>
              </a:rPr>
              <a:t>Risk assessment and management</a:t>
            </a:r>
          </a:p>
          <a:p>
            <a:pPr marL="285750" indent="-285750">
              <a:spcBef>
                <a:spcPts val="300"/>
              </a:spcBef>
              <a:spcAft>
                <a:spcPts val="300"/>
              </a:spcAft>
              <a:buFont typeface="Arial" panose="020B0604020202020204" pitchFamily="34" charset="0"/>
              <a:buChar char="•"/>
            </a:pPr>
            <a:r>
              <a:rPr lang="en-GB" altLang="en-US" sz="2400" i="0" dirty="0">
                <a:latin typeface="Arial" panose="020B0604020202020204" pitchFamily="34" charset="0"/>
                <a:cs typeface="Times New Roman" panose="02020603050405020304" pitchFamily="18" charset="0"/>
              </a:rPr>
              <a:t>Teamwork</a:t>
            </a:r>
          </a:p>
          <a:p>
            <a:pPr marL="285750" indent="-285750">
              <a:spcBef>
                <a:spcPts val="300"/>
              </a:spcBef>
              <a:spcAft>
                <a:spcPts val="300"/>
              </a:spcAft>
              <a:buFont typeface="Arial" panose="020B0604020202020204" pitchFamily="34" charset="0"/>
              <a:buChar char="•"/>
            </a:pPr>
            <a:r>
              <a:rPr lang="en-GB" altLang="en-US" sz="2400" i="0" dirty="0">
                <a:latin typeface="Arial" panose="020B0604020202020204" pitchFamily="34" charset="0"/>
                <a:cs typeface="Times New Roman" panose="02020603050405020304" pitchFamily="18" charset="0"/>
              </a:rPr>
              <a:t>Quality management</a:t>
            </a:r>
          </a:p>
          <a:p>
            <a:pPr marL="285750" indent="-285750">
              <a:spcBef>
                <a:spcPts val="300"/>
              </a:spcBef>
              <a:spcAft>
                <a:spcPts val="300"/>
              </a:spcAft>
              <a:buFont typeface="Arial" panose="020B0604020202020204" pitchFamily="34" charset="0"/>
              <a:buChar char="•"/>
            </a:pPr>
            <a:r>
              <a:rPr lang="en-GB" altLang="en-US" sz="2400" i="0" dirty="0">
                <a:latin typeface="Arial" panose="020B0604020202020204" pitchFamily="34" charset="0"/>
                <a:cs typeface="Times New Roman" panose="02020603050405020304" pitchFamily="18" charset="0"/>
              </a:rPr>
              <a:t>Change management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C296E55C-479A-04BE-6C5B-757E5C15BD63}"/>
              </a:ext>
            </a:extLst>
          </p:cNvPr>
          <p:cNvSpPr>
            <a:spLocks noGrp="1" noChangeArrowheads="1"/>
          </p:cNvSpPr>
          <p:nvPr>
            <p:ph type="title"/>
          </p:nvPr>
        </p:nvSpPr>
        <p:spPr/>
        <p:txBody>
          <a:bodyPr/>
          <a:lstStyle/>
          <a:p>
            <a:r>
              <a:rPr lang="en-GB" altLang="en-US"/>
              <a:t>References</a:t>
            </a:r>
          </a:p>
        </p:txBody>
      </p:sp>
      <p:sp>
        <p:nvSpPr>
          <p:cNvPr id="46083" name="Content Placeholder 2">
            <a:extLst>
              <a:ext uri="{FF2B5EF4-FFF2-40B4-BE49-F238E27FC236}">
                <a16:creationId xmlns:a16="http://schemas.microsoft.com/office/drawing/2014/main" id="{347EBF10-725A-767D-E1C9-F589D3E5F767}"/>
              </a:ext>
            </a:extLst>
          </p:cNvPr>
          <p:cNvSpPr>
            <a:spLocks noGrp="1" noChangeArrowheads="1"/>
          </p:cNvSpPr>
          <p:nvPr>
            <p:ph idx="1"/>
          </p:nvPr>
        </p:nvSpPr>
        <p:spPr>
          <a:xfrm>
            <a:off x="107950" y="2060575"/>
            <a:ext cx="8856663" cy="4105275"/>
          </a:xfrm>
        </p:spPr>
        <p:txBody>
          <a:bodyPr/>
          <a:lstStyle/>
          <a:p>
            <a:pPr marL="342900" indent="-342900">
              <a:buFont typeface="Arial" panose="020B0604020202020204" pitchFamily="34" charset="0"/>
              <a:buChar char="•"/>
              <a:defRPr/>
            </a:pPr>
            <a:r>
              <a:rPr lang="en-GB" altLang="en-US" sz="2000" i="0" dirty="0">
                <a:latin typeface="Arial" panose="020B0604020202020204" pitchFamily="34" charset="0"/>
                <a:cs typeface="Arial" panose="020B0604020202020204" pitchFamily="34" charset="0"/>
              </a:rPr>
              <a:t> </a:t>
            </a:r>
            <a:r>
              <a:rPr lang="en-GB" sz="2000" b="0" i="0" dirty="0">
                <a:solidFill>
                  <a:srgbClr val="05103E"/>
                </a:solidFill>
                <a:effectLst/>
                <a:latin typeface="Arial" panose="020B0604020202020204" pitchFamily="34" charset="0"/>
                <a:cs typeface="Arial" panose="020B0604020202020204" pitchFamily="34" charset="0"/>
              </a:rPr>
              <a:t>Herath, H.M.R.P. and </a:t>
            </a:r>
            <a:r>
              <a:rPr lang="en-GB" sz="2000" b="0" i="0" dirty="0" err="1">
                <a:solidFill>
                  <a:srgbClr val="05103E"/>
                </a:solidFill>
                <a:effectLst/>
                <a:latin typeface="Arial" panose="020B0604020202020204" pitchFamily="34" charset="0"/>
                <a:cs typeface="Arial" panose="020B0604020202020204" pitchFamily="34" charset="0"/>
              </a:rPr>
              <a:t>Wimalaratne</a:t>
            </a:r>
            <a:r>
              <a:rPr lang="en-GB" sz="2000" b="0" i="0" dirty="0">
                <a:solidFill>
                  <a:srgbClr val="05103E"/>
                </a:solidFill>
                <a:effectLst/>
                <a:latin typeface="Arial" panose="020B0604020202020204" pitchFamily="34" charset="0"/>
                <a:cs typeface="Arial" panose="020B0604020202020204" pitchFamily="34" charset="0"/>
              </a:rPr>
              <a:t>, G. (2018) 'A collaborative platform featuring visibility, tracking, monitoring and awareness for building security in.,' </a:t>
            </a:r>
            <a:r>
              <a:rPr lang="en-GB" sz="2000" b="0" i="1" dirty="0">
                <a:solidFill>
                  <a:srgbClr val="05103E"/>
                </a:solidFill>
                <a:effectLst/>
                <a:latin typeface="Arial" panose="020B0604020202020204" pitchFamily="34" charset="0"/>
                <a:cs typeface="Arial" panose="020B0604020202020204" pitchFamily="34" charset="0"/>
              </a:rPr>
              <a:t>International Journal of Computer and Communication Engineering</a:t>
            </a:r>
            <a:r>
              <a:rPr lang="en-GB" sz="2000" b="0" i="0" dirty="0">
                <a:solidFill>
                  <a:srgbClr val="05103E"/>
                </a:solidFill>
                <a:effectLst/>
                <a:latin typeface="Arial" panose="020B0604020202020204" pitchFamily="34" charset="0"/>
                <a:cs typeface="Arial" panose="020B0604020202020204" pitchFamily="34" charset="0"/>
              </a:rPr>
              <a:t>, 7(4), pp. 145–166. https://doi.org/10.17706/ijcce.2018.7.4.145-166.</a:t>
            </a:r>
            <a:endParaRPr lang="en-GB" altLang="en-US" sz="2000" i="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defRPr/>
            </a:pPr>
            <a:r>
              <a:rPr lang="en-GB" altLang="en-US" sz="2000" i="0" dirty="0">
                <a:latin typeface="Arial" panose="020B0604020202020204" pitchFamily="34" charset="0"/>
                <a:cs typeface="Arial" panose="020B0604020202020204" pitchFamily="34" charset="0"/>
              </a:rPr>
              <a:t> Sommerville, I. (2016), </a:t>
            </a:r>
            <a:r>
              <a:rPr lang="en-GB" altLang="en-US" sz="2000" dirty="0">
                <a:latin typeface="Arial" panose="020B0604020202020204" pitchFamily="34" charset="0"/>
                <a:cs typeface="Arial" panose="020B0604020202020204" pitchFamily="34" charset="0"/>
              </a:rPr>
              <a:t>Software Engineering</a:t>
            </a:r>
            <a:r>
              <a:rPr lang="en-GB" altLang="en-US" sz="2000" i="0" dirty="0">
                <a:latin typeface="Arial" panose="020B0604020202020204" pitchFamily="34" charset="0"/>
                <a:cs typeface="Arial" panose="020B0604020202020204" pitchFamily="34" charset="0"/>
              </a:rPr>
              <a:t>, 10</a:t>
            </a:r>
            <a:r>
              <a:rPr lang="en-GB" altLang="en-US" sz="2000" i="0" baseline="30000" dirty="0">
                <a:latin typeface="Arial" panose="020B0604020202020204" pitchFamily="34" charset="0"/>
                <a:cs typeface="Arial" panose="020B0604020202020204" pitchFamily="34" charset="0"/>
              </a:rPr>
              <a:t>th</a:t>
            </a:r>
            <a:r>
              <a:rPr lang="en-GB" altLang="en-US" sz="2000" i="0" dirty="0">
                <a:latin typeface="Arial" panose="020B0604020202020204" pitchFamily="34" charset="0"/>
                <a:cs typeface="Arial" panose="020B0604020202020204" pitchFamily="34" charset="0"/>
              </a:rPr>
              <a:t> edition, Pearson</a:t>
            </a:r>
          </a:p>
          <a:p>
            <a:pPr marL="0" indent="0">
              <a:defRPr/>
            </a:pPr>
            <a:r>
              <a:rPr lang="en-GB" altLang="en-US" sz="2000" i="0" dirty="0">
                <a:latin typeface="Arial" panose="020B0604020202020204" pitchFamily="34" charset="0"/>
                <a:cs typeface="Arial" panose="020B0604020202020204" pitchFamily="34" charset="0"/>
              </a:rPr>
              <a:t> </a:t>
            </a:r>
          </a:p>
          <a:p>
            <a:pPr>
              <a:defRPr/>
            </a:pPr>
            <a:endParaRPr lang="en-GB" altLang="en-US" sz="2000" i="0" dirty="0">
              <a:latin typeface="Arial" panose="020B0604020202020204" pitchFamily="34" charset="0"/>
              <a:cs typeface="Arial" panose="020B0604020202020204" pitchFamily="34" charset="0"/>
            </a:endParaRPr>
          </a:p>
          <a:p>
            <a:pPr>
              <a:defRPr/>
            </a:pPr>
            <a:endParaRPr lang="en-GB" altLang="en-US" sz="2000" i="0" dirty="0">
              <a:latin typeface="Arial" panose="020B0604020202020204" pitchFamily="34" charset="0"/>
              <a:cs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3035BDF-C513-9286-6474-57EFA641A121}"/>
              </a:ext>
            </a:extLst>
          </p:cNvPr>
          <p:cNvSpPr>
            <a:spLocks noGrp="1" noChangeArrowheads="1"/>
          </p:cNvSpPr>
          <p:nvPr>
            <p:ph type="ctrTitle"/>
          </p:nvPr>
        </p:nvSpPr>
        <p:spPr>
          <a:xfrm>
            <a:off x="685800" y="2286000"/>
            <a:ext cx="7772400" cy="1143000"/>
          </a:xfrm>
        </p:spPr>
        <p:txBody>
          <a:bodyPr/>
          <a:lstStyle/>
          <a:p>
            <a:pPr eaLnBrk="1" hangingPunct="1"/>
            <a:r>
              <a:rPr lang="en-GB" altLang="en-US" dirty="0"/>
              <a:t>Topic 7 – System Dependency and Security</a:t>
            </a:r>
          </a:p>
        </p:txBody>
      </p:sp>
      <p:sp>
        <p:nvSpPr>
          <p:cNvPr id="47107" name="Rectangle 3">
            <a:extLst>
              <a:ext uri="{FF2B5EF4-FFF2-40B4-BE49-F238E27FC236}">
                <a16:creationId xmlns:a16="http://schemas.microsoft.com/office/drawing/2014/main" id="{62F1825F-38C2-9729-E180-4F9F46984140}"/>
              </a:ext>
            </a:extLst>
          </p:cNvPr>
          <p:cNvSpPr>
            <a:spLocks noGrp="1" noChangeArrowheads="1"/>
          </p:cNvSpPr>
          <p:nvPr>
            <p:ph type="subTitle" idx="1"/>
          </p:nvPr>
        </p:nvSpPr>
        <p:spPr/>
        <p:txBody>
          <a:bodyPr/>
          <a:lstStyle/>
          <a:p>
            <a:pPr eaLnBrk="1" hangingPunct="1"/>
            <a:r>
              <a:rPr lang="en-GB" altLang="en-US"/>
              <a:t>Any Questions?</a:t>
            </a:r>
          </a:p>
          <a:p>
            <a:pPr eaLnBrk="1" hangingPunct="1"/>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a:extLst>
              <a:ext uri="{FF2B5EF4-FFF2-40B4-BE49-F238E27FC236}">
                <a16:creationId xmlns:a16="http://schemas.microsoft.com/office/drawing/2014/main" id="{907C0E7D-1827-7DE9-AF05-C008EB954104}"/>
              </a:ext>
            </a:extLst>
          </p:cNvPr>
          <p:cNvSpPr>
            <a:spLocks noGrp="1" noChangeArrowheads="1"/>
          </p:cNvSpPr>
          <p:nvPr>
            <p:ph type="title"/>
          </p:nvPr>
        </p:nvSpPr>
        <p:spPr/>
        <p:txBody>
          <a:bodyPr/>
          <a:lstStyle/>
          <a:p>
            <a:pPr eaLnBrk="1" hangingPunct="1"/>
            <a:r>
              <a:rPr lang="en-GB" altLang="en-US"/>
              <a:t>Scope and Coverage</a:t>
            </a:r>
          </a:p>
        </p:txBody>
      </p:sp>
      <p:sp>
        <p:nvSpPr>
          <p:cNvPr id="8195" name="Rectangle 7">
            <a:extLst>
              <a:ext uri="{FF2B5EF4-FFF2-40B4-BE49-F238E27FC236}">
                <a16:creationId xmlns:a16="http://schemas.microsoft.com/office/drawing/2014/main" id="{4EDFD436-128D-3437-C66E-C1A98B57261C}"/>
              </a:ext>
            </a:extLst>
          </p:cNvPr>
          <p:cNvSpPr>
            <a:spLocks noGrp="1" noChangeArrowheads="1"/>
          </p:cNvSpPr>
          <p:nvPr>
            <p:ph idx="1"/>
          </p:nvPr>
        </p:nvSpPr>
        <p:spPr/>
        <p:txBody>
          <a:bodyPr/>
          <a:lstStyle/>
          <a:p>
            <a:pPr eaLnBrk="1" hangingPunct="1">
              <a:defRPr/>
            </a:pPr>
            <a:r>
              <a:rPr lang="en-GB" altLang="en-US" dirty="0"/>
              <a:t>This topic will cover:</a:t>
            </a:r>
          </a:p>
          <a:p>
            <a:pPr marL="342900" indent="-342900">
              <a:spcBef>
                <a:spcPts val="300"/>
              </a:spcBef>
              <a:spcAft>
                <a:spcPts val="300"/>
              </a:spcAft>
              <a:buFont typeface="Arial" panose="020B0604020202020204" pitchFamily="34" charset="0"/>
              <a:buChar char="•"/>
              <a:defRPr/>
            </a:pPr>
            <a:r>
              <a:rPr lang="en-GB" sz="2400" i="0" dirty="0">
                <a:latin typeface="Arial" panose="020B0604020202020204" pitchFamily="34" charset="0"/>
                <a:ea typeface="Batang" panose="02030600000101010101" pitchFamily="18" charset="-127"/>
                <a:cs typeface="Arial" panose="020B0604020202020204" pitchFamily="34" charset="0"/>
              </a:rPr>
              <a:t>Security defined: dependable systems </a:t>
            </a:r>
            <a:endParaRPr lang="en-GB" sz="2400" i="0" dirty="0">
              <a:latin typeface="Arial" panose="020B0604020202020204" pitchFamily="34" charset="0"/>
              <a:ea typeface="Calibri" panose="020F0502020204030204" pitchFamily="34" charset="0"/>
              <a:cs typeface="Arial" panose="020B0604020202020204" pitchFamily="34" charset="0"/>
            </a:endParaRPr>
          </a:p>
          <a:p>
            <a:pPr marL="342900" indent="-342900">
              <a:spcBef>
                <a:spcPts val="300"/>
              </a:spcBef>
              <a:spcAft>
                <a:spcPts val="300"/>
              </a:spcAft>
              <a:buFont typeface="Arial" panose="020B0604020202020204" pitchFamily="34" charset="0"/>
              <a:buChar char="•"/>
              <a:defRPr/>
            </a:pPr>
            <a:r>
              <a:rPr lang="en-GB" sz="2400" i="0" dirty="0">
                <a:latin typeface="Arial" panose="020B0604020202020204" pitchFamily="34" charset="0"/>
                <a:ea typeface="Batang" panose="02030600000101010101" pitchFamily="18" charset="-127"/>
                <a:cs typeface="Arial" panose="020B0604020202020204" pitchFamily="34" charset="0"/>
              </a:rPr>
              <a:t>Reliability engineering: availability and reliability, fault tolerance</a:t>
            </a:r>
            <a:endParaRPr lang="en-GB" sz="2400" i="0" dirty="0">
              <a:latin typeface="Arial" panose="020B0604020202020204" pitchFamily="34" charset="0"/>
              <a:ea typeface="Calibri" panose="020F0502020204030204" pitchFamily="34" charset="0"/>
              <a:cs typeface="Arial" panose="020B0604020202020204" pitchFamily="34" charset="0"/>
            </a:endParaRPr>
          </a:p>
          <a:p>
            <a:pPr marL="342900" indent="-342900">
              <a:spcBef>
                <a:spcPts val="300"/>
              </a:spcBef>
              <a:spcAft>
                <a:spcPts val="300"/>
              </a:spcAft>
              <a:buFont typeface="Arial" panose="020B0604020202020204" pitchFamily="34" charset="0"/>
              <a:buChar char="•"/>
              <a:defRPr/>
            </a:pPr>
            <a:r>
              <a:rPr lang="en-GB" sz="2400" i="0" dirty="0">
                <a:latin typeface="Arial" panose="020B0604020202020204" pitchFamily="34" charset="0"/>
                <a:ea typeface="Batang" panose="02030600000101010101" pitchFamily="18" charset="-127"/>
                <a:cs typeface="Arial" panose="020B0604020202020204" pitchFamily="34" charset="0"/>
              </a:rPr>
              <a:t>Safety Engineering: safety critical systems, formal specifications</a:t>
            </a:r>
            <a:endParaRPr lang="en-GB" sz="2400" i="0" dirty="0">
              <a:latin typeface="Arial" panose="020B0604020202020204" pitchFamily="34" charset="0"/>
              <a:ea typeface="Calibri" panose="020F0502020204030204" pitchFamily="34" charset="0"/>
              <a:cs typeface="Arial" panose="020B0604020202020204" pitchFamily="34" charset="0"/>
            </a:endParaRPr>
          </a:p>
          <a:p>
            <a:pPr marL="712788" lvl="2" indent="0" eaLnBrk="1" hangingPunct="1">
              <a:buFont typeface="Gill Sans" charset="0"/>
              <a:buNone/>
              <a:defRPr/>
            </a:pPr>
            <a:endParaRPr lang="en-GB" altLang="en-US" dirty="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39BC24D-E229-89CC-6EB7-24E0223F4A34}"/>
              </a:ext>
            </a:extLst>
          </p:cNvPr>
          <p:cNvSpPr txBox="1">
            <a:spLocks noGrp="1"/>
          </p:cNvSpPr>
          <p:nvPr>
            <p:ph type="title"/>
          </p:nvPr>
        </p:nvSpPr>
        <p:spPr>
          <a:xfrm>
            <a:off x="209550" y="327820"/>
            <a:ext cx="6699250" cy="690562"/>
          </a:xfrm>
        </p:spPr>
        <p:txBody>
          <a:bodyPr lIns="0" tIns="12700" rIns="0" bIns="0" rtlCol="0">
            <a:spAutoFit/>
          </a:bodyPr>
          <a:lstStyle/>
          <a:p>
            <a:pPr marL="12700">
              <a:spcBef>
                <a:spcPts val="100"/>
              </a:spcBef>
              <a:defRPr/>
            </a:pPr>
            <a:r>
              <a:rPr lang="en-GB" spc="-10" dirty="0"/>
              <a:t>System </a:t>
            </a:r>
            <a:r>
              <a:rPr lang="en-GB" spc="-5" dirty="0"/>
              <a:t>Dependability</a:t>
            </a:r>
          </a:p>
        </p:txBody>
      </p:sp>
      <p:sp>
        <p:nvSpPr>
          <p:cNvPr id="12294" name="object 3">
            <a:extLst>
              <a:ext uri="{FF2B5EF4-FFF2-40B4-BE49-F238E27FC236}">
                <a16:creationId xmlns:a16="http://schemas.microsoft.com/office/drawing/2014/main" id="{387EB326-A2FF-AADA-8C29-9C7617D684F9}"/>
              </a:ext>
            </a:extLst>
          </p:cNvPr>
          <p:cNvSpPr txBox="1">
            <a:spLocks noChangeArrowheads="1"/>
          </p:cNvSpPr>
          <p:nvPr/>
        </p:nvSpPr>
        <p:spPr bwMode="auto">
          <a:xfrm>
            <a:off x="323528" y="1625600"/>
            <a:ext cx="8164835" cy="362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429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00"/>
              </a:spcBef>
              <a:buFont typeface="Arial" panose="020B0604020202020204" pitchFamily="34" charset="0"/>
              <a:buChar char="•"/>
            </a:pPr>
            <a:r>
              <a:rPr lang="en-US" altLang="en-US" dirty="0">
                <a:solidFill>
                  <a:srgbClr val="46424D"/>
                </a:solidFill>
                <a:latin typeface="Arial MT"/>
                <a:ea typeface="Arial MT"/>
                <a:cs typeface="Arial MT"/>
              </a:rPr>
              <a:t>For many systems, the most important property is the dependability of the system.</a:t>
            </a:r>
            <a:endParaRPr lang="en-US" altLang="en-US" dirty="0">
              <a:latin typeface="Arial MT"/>
              <a:ea typeface="Arial MT"/>
              <a:cs typeface="Arial MT"/>
            </a:endParaRPr>
          </a:p>
          <a:p>
            <a:pPr>
              <a:spcBef>
                <a:spcPts val="1200"/>
              </a:spcBef>
              <a:buFont typeface="Arial" panose="020B0604020202020204" pitchFamily="34" charset="0"/>
              <a:buChar char="•"/>
            </a:pPr>
            <a:r>
              <a:rPr lang="en-US" altLang="en-US" dirty="0">
                <a:solidFill>
                  <a:srgbClr val="46424D"/>
                </a:solidFill>
                <a:latin typeface="Arial MT"/>
                <a:ea typeface="Arial MT"/>
                <a:cs typeface="Arial MT"/>
              </a:rPr>
              <a:t>The dependability reflects the user’s degree  of trust in that system. It reflects the extent of the user’s  confidence that it will operate as users expect and that it  will not ‘fail’ in normal use.</a:t>
            </a:r>
            <a:endParaRPr lang="en-US" altLang="en-US" dirty="0">
              <a:latin typeface="Arial MT"/>
              <a:ea typeface="Arial MT"/>
              <a:cs typeface="Arial MT"/>
            </a:endParaRPr>
          </a:p>
          <a:p>
            <a:pPr algn="just">
              <a:spcBef>
                <a:spcPts val="1200"/>
              </a:spcBef>
              <a:buFont typeface="Arial" panose="020B0604020202020204" pitchFamily="34" charset="0"/>
              <a:buChar char="•"/>
            </a:pPr>
            <a:r>
              <a:rPr lang="en-US" altLang="en-US" b="1" i="1" dirty="0">
                <a:solidFill>
                  <a:srgbClr val="002060"/>
                </a:solidFill>
                <a:latin typeface="Arial MT"/>
                <a:ea typeface="Arial MT"/>
                <a:cs typeface="Arial MT"/>
              </a:rPr>
              <a:t>Dependability</a:t>
            </a:r>
            <a:r>
              <a:rPr lang="en-US" altLang="en-US" dirty="0">
                <a:solidFill>
                  <a:srgbClr val="46424D"/>
                </a:solidFill>
                <a:latin typeface="Arial MT"/>
                <a:ea typeface="Arial MT"/>
                <a:cs typeface="Arial MT"/>
              </a:rPr>
              <a:t> covers the related systems attributes of  </a:t>
            </a:r>
            <a:r>
              <a:rPr lang="en-US" altLang="en-US" b="1" i="1" dirty="0">
                <a:solidFill>
                  <a:srgbClr val="002060"/>
                </a:solidFill>
                <a:latin typeface="Arial MT"/>
                <a:ea typeface="Arial MT"/>
                <a:cs typeface="Arial MT"/>
              </a:rPr>
              <a:t>reliability, availability and security</a:t>
            </a:r>
            <a:r>
              <a:rPr lang="en-US" altLang="en-US" dirty="0">
                <a:solidFill>
                  <a:srgbClr val="46424D"/>
                </a:solidFill>
                <a:latin typeface="Arial MT"/>
                <a:ea typeface="Arial MT"/>
                <a:cs typeface="Arial MT"/>
              </a:rPr>
              <a:t>. These are all inter-  dependent.</a:t>
            </a:r>
            <a:endParaRPr lang="en-US" altLang="en-US" dirty="0">
              <a:latin typeface="Arial MT"/>
              <a:ea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E969E99-0837-415B-0D16-978C6A5433B3}"/>
              </a:ext>
            </a:extLst>
          </p:cNvPr>
          <p:cNvSpPr txBox="1">
            <a:spLocks noGrp="1"/>
          </p:cNvSpPr>
          <p:nvPr>
            <p:ph type="title"/>
          </p:nvPr>
        </p:nvSpPr>
        <p:spPr>
          <a:xfrm>
            <a:off x="107504" y="332971"/>
            <a:ext cx="8293546" cy="689932"/>
          </a:xfrm>
        </p:spPr>
        <p:txBody>
          <a:bodyPr wrap="square" lIns="0" tIns="12700" rIns="0" bIns="0" rtlCol="0">
            <a:spAutoFit/>
          </a:bodyPr>
          <a:lstStyle/>
          <a:p>
            <a:pPr marL="12700">
              <a:spcBef>
                <a:spcPts val="100"/>
              </a:spcBef>
              <a:defRPr/>
            </a:pPr>
            <a:r>
              <a:rPr lang="en-GB" spc="-5" dirty="0"/>
              <a:t>Importance</a:t>
            </a:r>
            <a:r>
              <a:rPr lang="en-GB" spc="-15" dirty="0"/>
              <a:t> </a:t>
            </a:r>
            <a:r>
              <a:rPr lang="en-GB" dirty="0"/>
              <a:t>Of </a:t>
            </a:r>
            <a:r>
              <a:rPr lang="en-GB" spc="-5" dirty="0"/>
              <a:t> Dependability</a:t>
            </a:r>
          </a:p>
        </p:txBody>
      </p:sp>
      <p:sp>
        <p:nvSpPr>
          <p:cNvPr id="13318" name="object 3">
            <a:extLst>
              <a:ext uri="{FF2B5EF4-FFF2-40B4-BE49-F238E27FC236}">
                <a16:creationId xmlns:a16="http://schemas.microsoft.com/office/drawing/2014/main" id="{D4757934-E8B9-349A-B07A-9E540DB072F7}"/>
              </a:ext>
            </a:extLst>
          </p:cNvPr>
          <p:cNvSpPr txBox="1">
            <a:spLocks noChangeArrowheads="1"/>
          </p:cNvSpPr>
          <p:nvPr/>
        </p:nvSpPr>
        <p:spPr bwMode="auto">
          <a:xfrm>
            <a:off x="301179" y="1625600"/>
            <a:ext cx="8293546"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429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100"/>
              </a:spcBef>
              <a:buFont typeface="Arial" panose="020B0604020202020204" pitchFamily="34" charset="0"/>
              <a:buChar char="•"/>
            </a:pPr>
            <a:r>
              <a:rPr lang="en-US" altLang="en-US" dirty="0">
                <a:solidFill>
                  <a:srgbClr val="46424D"/>
                </a:solidFill>
                <a:latin typeface="Arial MT"/>
                <a:ea typeface="Arial MT"/>
                <a:cs typeface="Arial MT"/>
              </a:rPr>
              <a:t>System failures may have widespread effects with large  numbers of people affected by the failure.</a:t>
            </a:r>
            <a:endParaRPr lang="en-US" altLang="en-US" dirty="0">
              <a:latin typeface="Arial MT"/>
              <a:ea typeface="Arial MT"/>
              <a:cs typeface="Arial MT"/>
            </a:endParaRPr>
          </a:p>
          <a:p>
            <a:pPr>
              <a:spcBef>
                <a:spcPts val="1200"/>
              </a:spcBef>
              <a:buFont typeface="Arial" panose="020B0604020202020204" pitchFamily="34" charset="0"/>
              <a:buChar char="•"/>
            </a:pPr>
            <a:r>
              <a:rPr lang="en-US" altLang="en-US" dirty="0">
                <a:solidFill>
                  <a:srgbClr val="46424D"/>
                </a:solidFill>
                <a:latin typeface="Arial MT"/>
                <a:ea typeface="Arial MT"/>
                <a:cs typeface="Arial MT"/>
              </a:rPr>
              <a:t>Systems </a:t>
            </a:r>
            <a:r>
              <a:rPr lang="en-US" altLang="en-US" b="1" i="1" dirty="0">
                <a:solidFill>
                  <a:srgbClr val="002060"/>
                </a:solidFill>
                <a:latin typeface="Arial MT"/>
                <a:ea typeface="Arial MT"/>
                <a:cs typeface="Arial MT"/>
              </a:rPr>
              <a:t>not dependable </a:t>
            </a:r>
            <a:r>
              <a:rPr lang="en-US" altLang="en-US" dirty="0">
                <a:solidFill>
                  <a:srgbClr val="46424D"/>
                </a:solidFill>
                <a:latin typeface="Arial MT"/>
                <a:ea typeface="Arial MT"/>
                <a:cs typeface="Arial MT"/>
              </a:rPr>
              <a:t>are </a:t>
            </a:r>
            <a:r>
              <a:rPr lang="en-US" altLang="en-US" b="1" i="1" dirty="0">
                <a:solidFill>
                  <a:srgbClr val="002060"/>
                </a:solidFill>
                <a:latin typeface="Arial MT"/>
                <a:ea typeface="Arial MT"/>
                <a:cs typeface="Arial MT"/>
              </a:rPr>
              <a:t>unreliable,  unsafe or insecure</a:t>
            </a:r>
            <a:r>
              <a:rPr lang="en-US" altLang="en-US" dirty="0">
                <a:solidFill>
                  <a:srgbClr val="46424D"/>
                </a:solidFill>
                <a:latin typeface="Arial MT"/>
                <a:ea typeface="Arial MT"/>
                <a:cs typeface="Arial MT"/>
              </a:rPr>
              <a:t> may be rejected by their users.</a:t>
            </a:r>
            <a:endParaRPr lang="en-US" altLang="en-US" dirty="0">
              <a:latin typeface="Arial MT"/>
              <a:ea typeface="Arial MT"/>
              <a:cs typeface="Arial MT"/>
            </a:endParaRPr>
          </a:p>
          <a:p>
            <a:pPr>
              <a:spcBef>
                <a:spcPts val="1200"/>
              </a:spcBef>
              <a:buFont typeface="Arial" panose="020B0604020202020204" pitchFamily="34" charset="0"/>
              <a:buChar char="•"/>
            </a:pPr>
            <a:r>
              <a:rPr lang="en-US" altLang="en-US" dirty="0">
                <a:solidFill>
                  <a:srgbClr val="46424D"/>
                </a:solidFill>
                <a:latin typeface="Arial MT"/>
                <a:ea typeface="Arial MT"/>
                <a:cs typeface="Arial MT"/>
              </a:rPr>
              <a:t>Costs of system failure may be very high if the failure leads to economic losses or physical damage.</a:t>
            </a:r>
            <a:endParaRPr lang="en-US" altLang="en-US" dirty="0">
              <a:latin typeface="Arial MT"/>
              <a:ea typeface="Arial MT"/>
              <a:cs typeface="Arial MT"/>
            </a:endParaRPr>
          </a:p>
          <a:p>
            <a:pPr>
              <a:spcBef>
                <a:spcPts val="1200"/>
              </a:spcBef>
              <a:buFont typeface="Arial" panose="020B0604020202020204" pitchFamily="34" charset="0"/>
              <a:buChar char="•"/>
            </a:pPr>
            <a:r>
              <a:rPr lang="en-US" altLang="en-US" dirty="0">
                <a:solidFill>
                  <a:srgbClr val="46424D"/>
                </a:solidFill>
                <a:latin typeface="Arial MT"/>
                <a:ea typeface="Arial MT"/>
                <a:cs typeface="Arial MT"/>
              </a:rPr>
              <a:t>Undependable systems may cause information loss with  a high consequent recovery cost.</a:t>
            </a:r>
            <a:endParaRPr lang="en-US" altLang="en-US" dirty="0">
              <a:latin typeface="Arial MT"/>
              <a:ea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18B1395-7701-DFDE-001F-712052298150}"/>
              </a:ext>
            </a:extLst>
          </p:cNvPr>
          <p:cNvSpPr txBox="1">
            <a:spLocks noGrp="1"/>
          </p:cNvSpPr>
          <p:nvPr>
            <p:ph type="title"/>
          </p:nvPr>
        </p:nvSpPr>
        <p:spPr>
          <a:xfrm>
            <a:off x="536575" y="340519"/>
            <a:ext cx="5187950" cy="690562"/>
          </a:xfrm>
        </p:spPr>
        <p:txBody>
          <a:bodyPr lIns="0" tIns="12700" rIns="0" bIns="0" rtlCol="0">
            <a:spAutoFit/>
          </a:bodyPr>
          <a:lstStyle/>
          <a:p>
            <a:pPr marL="12700">
              <a:spcBef>
                <a:spcPts val="100"/>
              </a:spcBef>
              <a:defRPr/>
            </a:pPr>
            <a:r>
              <a:rPr lang="en-GB" spc="-5" dirty="0"/>
              <a:t>Causes</a:t>
            </a:r>
            <a:r>
              <a:rPr lang="en-GB" spc="-25" dirty="0"/>
              <a:t> </a:t>
            </a:r>
            <a:r>
              <a:rPr lang="en-GB" dirty="0"/>
              <a:t>Of</a:t>
            </a:r>
            <a:r>
              <a:rPr lang="en-GB" spc="-55" dirty="0"/>
              <a:t> </a:t>
            </a:r>
            <a:r>
              <a:rPr lang="en-GB" dirty="0"/>
              <a:t>Failure</a:t>
            </a:r>
          </a:p>
        </p:txBody>
      </p:sp>
      <p:sp>
        <p:nvSpPr>
          <p:cNvPr id="14342" name="object 3">
            <a:extLst>
              <a:ext uri="{FF2B5EF4-FFF2-40B4-BE49-F238E27FC236}">
                <a16:creationId xmlns:a16="http://schemas.microsoft.com/office/drawing/2014/main" id="{1AF3FF4E-C8AA-0CA0-641D-8A3675834202}"/>
              </a:ext>
            </a:extLst>
          </p:cNvPr>
          <p:cNvSpPr txBox="1">
            <a:spLocks noChangeArrowheads="1"/>
          </p:cNvSpPr>
          <p:nvPr/>
        </p:nvSpPr>
        <p:spPr bwMode="auto">
          <a:xfrm>
            <a:off x="536575" y="1489075"/>
            <a:ext cx="8096250" cy="3492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3665" rIns="0" bIns="0">
            <a:spAutoFit/>
          </a:bodyPr>
          <a:lstStyle>
            <a:lvl1pPr marL="355600" indent="-342900">
              <a:tabLst>
                <a:tab pos="355600" algn="l"/>
              </a:tabLst>
              <a:defRPr sz="2400">
                <a:solidFill>
                  <a:schemeClr val="tx1"/>
                </a:solidFill>
                <a:latin typeface="Arial" panose="020B0604020202020204" pitchFamily="34" charset="0"/>
                <a:ea typeface="ＭＳ Ｐゴシック" panose="020B0600070205080204" pitchFamily="34" charset="-128"/>
              </a:defRPr>
            </a:lvl1pPr>
            <a:lvl2pPr marL="755650" indent="-285750">
              <a:tabLst>
                <a:tab pos="3556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3556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3556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3556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355600" algn="l"/>
              </a:tabLst>
              <a:defRPr sz="2400">
                <a:solidFill>
                  <a:schemeClr val="tx1"/>
                </a:solidFill>
                <a:latin typeface="Arial" panose="020B0604020202020204" pitchFamily="34" charset="0"/>
                <a:ea typeface="ＭＳ Ｐゴシック" panose="020B0600070205080204" pitchFamily="34" charset="-128"/>
              </a:defRPr>
            </a:lvl9pPr>
          </a:lstStyle>
          <a:p>
            <a:pPr>
              <a:spcBef>
                <a:spcPts val="900"/>
              </a:spcBef>
              <a:buFont typeface="Arial" panose="020B0604020202020204" pitchFamily="34" charset="0"/>
              <a:buChar char="•"/>
            </a:pPr>
            <a:r>
              <a:rPr lang="en-US" altLang="en-US" b="1" i="1" dirty="0">
                <a:solidFill>
                  <a:srgbClr val="002060"/>
                </a:solidFill>
                <a:latin typeface="Arial MT"/>
                <a:ea typeface="Arial MT"/>
                <a:cs typeface="Arial MT"/>
              </a:rPr>
              <a:t>Hardware failure</a:t>
            </a:r>
          </a:p>
          <a:p>
            <a:pPr marL="812800" lvl="1" indent="-342900">
              <a:lnSpc>
                <a:spcPts val="2163"/>
              </a:lnSpc>
              <a:spcBef>
                <a:spcPts val="938"/>
              </a:spcBef>
              <a:buFont typeface="Arial" panose="020B0604020202020204" pitchFamily="34" charset="0"/>
              <a:buChar char="•"/>
            </a:pPr>
            <a:r>
              <a:rPr lang="en-US" altLang="en-US" sz="2000" dirty="0">
                <a:solidFill>
                  <a:srgbClr val="46424D"/>
                </a:solidFill>
                <a:latin typeface="Arial MT"/>
                <a:ea typeface="Arial MT"/>
                <a:cs typeface="Arial MT"/>
              </a:rPr>
              <a:t>Hardware fails because of design and manufacturing errors or  because components have reached the end of their natural life.</a:t>
            </a:r>
            <a:endParaRPr lang="en-US" altLang="en-US" sz="2000" dirty="0">
              <a:latin typeface="Arial MT"/>
              <a:ea typeface="Arial MT"/>
              <a:cs typeface="Arial MT"/>
            </a:endParaRPr>
          </a:p>
          <a:p>
            <a:pPr>
              <a:spcBef>
                <a:spcPts val="900"/>
              </a:spcBef>
              <a:buFont typeface="Arial" panose="020B0604020202020204" pitchFamily="34" charset="0"/>
              <a:buChar char="•"/>
            </a:pPr>
            <a:r>
              <a:rPr lang="en-US" altLang="en-US" b="1" i="1" dirty="0">
                <a:solidFill>
                  <a:srgbClr val="002060"/>
                </a:solidFill>
                <a:latin typeface="Arial MT"/>
                <a:ea typeface="Arial MT"/>
                <a:cs typeface="Arial MT"/>
              </a:rPr>
              <a:t>Software failure</a:t>
            </a:r>
          </a:p>
          <a:p>
            <a:pPr marL="812800" lvl="1" indent="-342900">
              <a:lnSpc>
                <a:spcPts val="2275"/>
              </a:lnSpc>
              <a:spcBef>
                <a:spcPts val="663"/>
              </a:spcBef>
              <a:buFont typeface="Arial" panose="020B0604020202020204" pitchFamily="34" charset="0"/>
              <a:buChar char="•"/>
            </a:pPr>
            <a:r>
              <a:rPr lang="en-US" altLang="en-US" sz="2000" dirty="0">
                <a:solidFill>
                  <a:srgbClr val="46424D"/>
                </a:solidFill>
                <a:latin typeface="Arial MT"/>
                <a:ea typeface="Arial MT"/>
                <a:cs typeface="Arial MT"/>
              </a:rPr>
              <a:t>Software fails due to errors in its specification, design or implementation.</a:t>
            </a:r>
            <a:endParaRPr lang="en-US" altLang="en-US" sz="2000" dirty="0">
              <a:latin typeface="Arial MT"/>
              <a:ea typeface="Arial MT"/>
              <a:cs typeface="Arial MT"/>
            </a:endParaRPr>
          </a:p>
          <a:p>
            <a:pPr>
              <a:spcBef>
                <a:spcPts val="900"/>
              </a:spcBef>
              <a:buFont typeface="Arial" panose="020B0604020202020204" pitchFamily="34" charset="0"/>
              <a:buChar char="•"/>
            </a:pPr>
            <a:r>
              <a:rPr lang="en-US" altLang="en-US" b="1" i="1" dirty="0">
                <a:solidFill>
                  <a:srgbClr val="002060"/>
                </a:solidFill>
                <a:latin typeface="Arial MT"/>
                <a:ea typeface="Arial MT"/>
                <a:cs typeface="Arial MT"/>
              </a:rPr>
              <a:t>Operational failure</a:t>
            </a:r>
          </a:p>
          <a:p>
            <a:pPr marL="812800" lvl="1" indent="-342900">
              <a:lnSpc>
                <a:spcPts val="2163"/>
              </a:lnSpc>
              <a:spcBef>
                <a:spcPts val="938"/>
              </a:spcBef>
              <a:buFont typeface="Arial" panose="020B0604020202020204" pitchFamily="34" charset="0"/>
              <a:buChar char="•"/>
            </a:pPr>
            <a:r>
              <a:rPr lang="en-US" altLang="en-US" sz="2000" dirty="0">
                <a:solidFill>
                  <a:srgbClr val="46424D"/>
                </a:solidFill>
                <a:latin typeface="Arial MT"/>
                <a:ea typeface="Arial MT"/>
                <a:cs typeface="Arial MT"/>
              </a:rPr>
              <a:t>Human operators make mistakes. Now perhaps the largest  single cause of system failures in socio-technical systems.</a:t>
            </a:r>
            <a:endParaRPr lang="en-US" altLang="en-US" sz="2000" dirty="0">
              <a:latin typeface="Arial MT"/>
              <a:ea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7A89C33-F270-742B-2EB5-B8B0BE06A6E6}"/>
              </a:ext>
            </a:extLst>
          </p:cNvPr>
          <p:cNvSpPr txBox="1">
            <a:spLocks noGrp="1"/>
          </p:cNvSpPr>
          <p:nvPr>
            <p:ph type="title"/>
          </p:nvPr>
        </p:nvSpPr>
        <p:spPr>
          <a:xfrm>
            <a:off x="120650" y="368258"/>
            <a:ext cx="8943975" cy="566822"/>
          </a:xfrm>
        </p:spPr>
        <p:txBody>
          <a:bodyPr lIns="0" tIns="12700" rIns="0" bIns="0" rtlCol="0">
            <a:spAutoFit/>
          </a:bodyPr>
          <a:lstStyle/>
          <a:p>
            <a:pPr marL="12700">
              <a:spcBef>
                <a:spcPts val="100"/>
              </a:spcBef>
              <a:defRPr/>
            </a:pPr>
            <a:r>
              <a:rPr lang="en-GB" sz="3600" dirty="0"/>
              <a:t>The</a:t>
            </a:r>
            <a:r>
              <a:rPr lang="en-GB" sz="3600" spc="-30" dirty="0"/>
              <a:t> </a:t>
            </a:r>
            <a:r>
              <a:rPr lang="en-GB" sz="3600" dirty="0"/>
              <a:t>Principal</a:t>
            </a:r>
            <a:r>
              <a:rPr lang="en-GB" sz="3600" spc="-30" dirty="0"/>
              <a:t> </a:t>
            </a:r>
            <a:r>
              <a:rPr lang="en-GB" sz="3600" spc="-5" dirty="0"/>
              <a:t>Dependability</a:t>
            </a:r>
            <a:r>
              <a:rPr lang="en-GB" sz="3600" spc="-40" dirty="0"/>
              <a:t> </a:t>
            </a:r>
            <a:r>
              <a:rPr lang="en-GB" sz="3600" dirty="0"/>
              <a:t>Properties</a:t>
            </a:r>
          </a:p>
        </p:txBody>
      </p:sp>
      <p:grpSp>
        <p:nvGrpSpPr>
          <p:cNvPr id="15363" name="object 3">
            <a:extLst>
              <a:ext uri="{FF2B5EF4-FFF2-40B4-BE49-F238E27FC236}">
                <a16:creationId xmlns:a16="http://schemas.microsoft.com/office/drawing/2014/main" id="{7577FB05-1680-69FF-6ACA-25E4E94B01D2}"/>
              </a:ext>
            </a:extLst>
          </p:cNvPr>
          <p:cNvGrpSpPr>
            <a:grpSpLocks/>
          </p:cNvGrpSpPr>
          <p:nvPr/>
        </p:nvGrpSpPr>
        <p:grpSpPr bwMode="auto">
          <a:xfrm>
            <a:off x="120650" y="1412776"/>
            <a:ext cx="8793163" cy="3240360"/>
            <a:chOff x="344802" y="2126702"/>
            <a:chExt cx="8364855" cy="1994535"/>
          </a:xfrm>
        </p:grpSpPr>
        <p:sp>
          <p:nvSpPr>
            <p:cNvPr id="15372" name="object 4">
              <a:extLst>
                <a:ext uri="{FF2B5EF4-FFF2-40B4-BE49-F238E27FC236}">
                  <a16:creationId xmlns:a16="http://schemas.microsoft.com/office/drawing/2014/main" id="{3DC7349C-E0AB-E351-6106-460B5D13CE75}"/>
                </a:ext>
              </a:extLst>
            </p:cNvPr>
            <p:cNvSpPr>
              <a:spLocks/>
            </p:cNvSpPr>
            <p:nvPr/>
          </p:nvSpPr>
          <p:spPr bwMode="auto">
            <a:xfrm>
              <a:off x="406565" y="3235616"/>
              <a:ext cx="1166495" cy="478790"/>
            </a:xfrm>
            <a:custGeom>
              <a:avLst/>
              <a:gdLst>
                <a:gd name="T0" fmla="*/ 1166431 w 1166495"/>
                <a:gd name="T1" fmla="*/ 0 h 478789"/>
                <a:gd name="T2" fmla="*/ 0 w 1166495"/>
                <a:gd name="T3" fmla="*/ 0 h 478789"/>
                <a:gd name="T4" fmla="*/ 0 w 1166495"/>
                <a:gd name="T5" fmla="*/ 425058 h 478789"/>
                <a:gd name="T6" fmla="*/ 0 w 1166495"/>
                <a:gd name="T7" fmla="*/ 478538 h 478789"/>
                <a:gd name="T8" fmla="*/ 1166431 w 1166495"/>
                <a:gd name="T9" fmla="*/ 478538 h 478789"/>
                <a:gd name="T10" fmla="*/ 1166431 w 1166495"/>
                <a:gd name="T11" fmla="*/ 425058 h 478789"/>
                <a:gd name="T12" fmla="*/ 1166431 w 1166495"/>
                <a:gd name="T13" fmla="*/ 0 h 47878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66495" h="478789">
                  <a:moveTo>
                    <a:pt x="1166431" y="0"/>
                  </a:moveTo>
                  <a:lnTo>
                    <a:pt x="0" y="0"/>
                  </a:lnTo>
                  <a:lnTo>
                    <a:pt x="0" y="425056"/>
                  </a:lnTo>
                  <a:lnTo>
                    <a:pt x="0" y="478536"/>
                  </a:lnTo>
                  <a:lnTo>
                    <a:pt x="1166431" y="478536"/>
                  </a:lnTo>
                  <a:lnTo>
                    <a:pt x="1166431" y="425056"/>
                  </a:lnTo>
                  <a:lnTo>
                    <a:pt x="1166431" y="0"/>
                  </a:lnTo>
                  <a:close/>
                </a:path>
              </a:pathLst>
            </a:custGeom>
            <a:solidFill>
              <a:srgbClr val="7DD5F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15373" name="object 5">
              <a:extLst>
                <a:ext uri="{FF2B5EF4-FFF2-40B4-BE49-F238E27FC236}">
                  <a16:creationId xmlns:a16="http://schemas.microsoft.com/office/drawing/2014/main" id="{E45DA522-5CB1-EB73-09F9-C634C7638309}"/>
                </a:ext>
              </a:extLst>
            </p:cNvPr>
            <p:cNvSpPr>
              <a:spLocks/>
            </p:cNvSpPr>
            <p:nvPr/>
          </p:nvSpPr>
          <p:spPr bwMode="auto">
            <a:xfrm>
              <a:off x="406575" y="3235605"/>
              <a:ext cx="1166495" cy="478790"/>
            </a:xfrm>
            <a:custGeom>
              <a:avLst/>
              <a:gdLst>
                <a:gd name="T0" fmla="*/ 0 w 1166495"/>
                <a:gd name="T1" fmla="*/ 0 h 478789"/>
                <a:gd name="T2" fmla="*/ 1166422 w 1166495"/>
                <a:gd name="T3" fmla="*/ 0 h 478789"/>
                <a:gd name="T4" fmla="*/ 1166422 w 1166495"/>
                <a:gd name="T5" fmla="*/ 478544 h 478789"/>
                <a:gd name="T6" fmla="*/ 0 w 1166495"/>
                <a:gd name="T7" fmla="*/ 478544 h 478789"/>
                <a:gd name="T8" fmla="*/ 0 w 1166495"/>
                <a:gd name="T9" fmla="*/ 0 h 4787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6495" h="478789">
                  <a:moveTo>
                    <a:pt x="0" y="0"/>
                  </a:moveTo>
                  <a:lnTo>
                    <a:pt x="1166422" y="0"/>
                  </a:lnTo>
                  <a:lnTo>
                    <a:pt x="1166422" y="478542"/>
                  </a:lnTo>
                  <a:lnTo>
                    <a:pt x="0" y="478542"/>
                  </a:lnTo>
                  <a:lnTo>
                    <a:pt x="0" y="0"/>
                  </a:lnTo>
                  <a:close/>
                </a:path>
              </a:pathLst>
            </a:custGeom>
            <a:noFill/>
            <a:ln w="16881">
              <a:solidFill>
                <a:srgbClr val="7DD5F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15374" name="object 6">
              <a:extLst>
                <a:ext uri="{FF2B5EF4-FFF2-40B4-BE49-F238E27FC236}">
                  <a16:creationId xmlns:a16="http://schemas.microsoft.com/office/drawing/2014/main" id="{2F698F2D-C36A-E7C8-9C81-7C7293715370}"/>
                </a:ext>
              </a:extLst>
            </p:cNvPr>
            <p:cNvSpPr>
              <a:spLocks/>
            </p:cNvSpPr>
            <p:nvPr/>
          </p:nvSpPr>
          <p:spPr bwMode="auto">
            <a:xfrm>
              <a:off x="951191" y="3660671"/>
              <a:ext cx="0" cy="354965"/>
            </a:xfrm>
            <a:custGeom>
              <a:avLst/>
              <a:gdLst>
                <a:gd name="T0" fmla="*/ 0 h 354964"/>
                <a:gd name="T1" fmla="*/ 354636 h 354964"/>
                <a:gd name="T2" fmla="*/ 0 60000 65536"/>
                <a:gd name="T3" fmla="*/ 0 60000 65536"/>
              </a:gdLst>
              <a:ahLst/>
              <a:cxnLst>
                <a:cxn ang="T2">
                  <a:pos x="0" y="T0"/>
                </a:cxn>
                <a:cxn ang="T3">
                  <a:pos x="0" y="T1"/>
                </a:cxn>
              </a:cxnLst>
              <a:rect l="0" t="0" r="r" b="b"/>
              <a:pathLst>
                <a:path h="354964">
                  <a:moveTo>
                    <a:pt x="0" y="0"/>
                  </a:moveTo>
                  <a:lnTo>
                    <a:pt x="0" y="354634"/>
                  </a:lnTo>
                </a:path>
              </a:pathLst>
            </a:custGeom>
            <a:noFill/>
            <a:ln w="842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pic>
          <p:nvPicPr>
            <p:cNvPr id="15375" name="object 7">
              <a:extLst>
                <a:ext uri="{FF2B5EF4-FFF2-40B4-BE49-F238E27FC236}">
                  <a16:creationId xmlns:a16="http://schemas.microsoft.com/office/drawing/2014/main" id="{75F9566C-F5FC-7114-CDB2-F7B2DDEE0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911" y="3980118"/>
              <a:ext cx="64559" cy="106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6" name="object 8">
              <a:extLst>
                <a:ext uri="{FF2B5EF4-FFF2-40B4-BE49-F238E27FC236}">
                  <a16:creationId xmlns:a16="http://schemas.microsoft.com/office/drawing/2014/main" id="{F2CC1B76-BD42-3035-DFB8-0BAC4E541966}"/>
                </a:ext>
              </a:extLst>
            </p:cNvPr>
            <p:cNvSpPr>
              <a:spLocks/>
            </p:cNvSpPr>
            <p:nvPr/>
          </p:nvSpPr>
          <p:spPr bwMode="auto">
            <a:xfrm>
              <a:off x="951191" y="2886728"/>
              <a:ext cx="0" cy="295910"/>
            </a:xfrm>
            <a:custGeom>
              <a:avLst/>
              <a:gdLst>
                <a:gd name="T0" fmla="*/ 0 h 295910"/>
                <a:gd name="T1" fmla="*/ 295419 h 295910"/>
                <a:gd name="T2" fmla="*/ 0 60000 65536"/>
                <a:gd name="T3" fmla="*/ 0 60000 65536"/>
              </a:gdLst>
              <a:ahLst/>
              <a:cxnLst>
                <a:cxn ang="T2">
                  <a:pos x="0" y="T0"/>
                </a:cxn>
                <a:cxn ang="T3">
                  <a:pos x="0" y="T1"/>
                </a:cxn>
              </a:cxnLst>
              <a:rect l="0" t="0" r="r" b="b"/>
              <a:pathLst>
                <a:path h="295910">
                  <a:moveTo>
                    <a:pt x="0" y="0"/>
                  </a:moveTo>
                  <a:lnTo>
                    <a:pt x="0" y="295419"/>
                  </a:lnTo>
                </a:path>
              </a:pathLst>
            </a:custGeom>
            <a:noFill/>
            <a:ln w="842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15377" name="object 9">
              <a:extLst>
                <a:ext uri="{FF2B5EF4-FFF2-40B4-BE49-F238E27FC236}">
                  <a16:creationId xmlns:a16="http://schemas.microsoft.com/office/drawing/2014/main" id="{60561DE7-C666-E20B-9BC6-5468C59D9FDA}"/>
                </a:ext>
              </a:extLst>
            </p:cNvPr>
            <p:cNvSpPr>
              <a:spLocks/>
            </p:cNvSpPr>
            <p:nvPr/>
          </p:nvSpPr>
          <p:spPr bwMode="auto">
            <a:xfrm>
              <a:off x="353243" y="3182148"/>
              <a:ext cx="1168400" cy="478790"/>
            </a:xfrm>
            <a:custGeom>
              <a:avLst/>
              <a:gdLst>
                <a:gd name="T0" fmla="*/ 1167826 w 1168400"/>
                <a:gd name="T1" fmla="*/ 0 h 478789"/>
                <a:gd name="T2" fmla="*/ 0 w 1168400"/>
                <a:gd name="T3" fmla="*/ 0 h 478789"/>
                <a:gd name="T4" fmla="*/ 0 w 1168400"/>
                <a:gd name="T5" fmla="*/ 478525 h 478789"/>
                <a:gd name="T6" fmla="*/ 1167826 w 1168400"/>
                <a:gd name="T7" fmla="*/ 478525 h 478789"/>
                <a:gd name="T8" fmla="*/ 1167826 w 1168400"/>
                <a:gd name="T9" fmla="*/ 0 h 4787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8400" h="478789">
                  <a:moveTo>
                    <a:pt x="1167826" y="0"/>
                  </a:moveTo>
                  <a:lnTo>
                    <a:pt x="0" y="0"/>
                  </a:lnTo>
                  <a:lnTo>
                    <a:pt x="0" y="478523"/>
                  </a:lnTo>
                  <a:lnTo>
                    <a:pt x="1167826" y="478523"/>
                  </a:lnTo>
                  <a:lnTo>
                    <a:pt x="1167826"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15378" name="object 10">
              <a:extLst>
                <a:ext uri="{FF2B5EF4-FFF2-40B4-BE49-F238E27FC236}">
                  <a16:creationId xmlns:a16="http://schemas.microsoft.com/office/drawing/2014/main" id="{F52C5A04-2BA8-658F-09F6-2263066BCD59}"/>
                </a:ext>
              </a:extLst>
            </p:cNvPr>
            <p:cNvSpPr>
              <a:spLocks/>
            </p:cNvSpPr>
            <p:nvPr/>
          </p:nvSpPr>
          <p:spPr bwMode="auto">
            <a:xfrm>
              <a:off x="353243" y="3182148"/>
              <a:ext cx="1168400" cy="478790"/>
            </a:xfrm>
            <a:custGeom>
              <a:avLst/>
              <a:gdLst>
                <a:gd name="T0" fmla="*/ 0 w 1168400"/>
                <a:gd name="T1" fmla="*/ 0 h 478789"/>
                <a:gd name="T2" fmla="*/ 1167826 w 1168400"/>
                <a:gd name="T3" fmla="*/ 0 h 478789"/>
                <a:gd name="T4" fmla="*/ 1167826 w 1168400"/>
                <a:gd name="T5" fmla="*/ 478525 h 478789"/>
                <a:gd name="T6" fmla="*/ 0 w 1168400"/>
                <a:gd name="T7" fmla="*/ 478525 h 478789"/>
                <a:gd name="T8" fmla="*/ 0 w 1168400"/>
                <a:gd name="T9" fmla="*/ 0 h 4787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8400" h="478789">
                  <a:moveTo>
                    <a:pt x="0" y="0"/>
                  </a:moveTo>
                  <a:lnTo>
                    <a:pt x="1167826" y="0"/>
                  </a:lnTo>
                  <a:lnTo>
                    <a:pt x="1167826" y="478523"/>
                  </a:lnTo>
                  <a:lnTo>
                    <a:pt x="0" y="478523"/>
                  </a:lnTo>
                  <a:lnTo>
                    <a:pt x="0" y="0"/>
                  </a:lnTo>
                  <a:close/>
                </a:path>
              </a:pathLst>
            </a:custGeom>
            <a:noFill/>
            <a:ln w="16881">
              <a:solidFill>
                <a:srgbClr val="00ACE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pic>
          <p:nvPicPr>
            <p:cNvPr id="15379" name="object 11">
              <a:extLst>
                <a:ext uri="{FF2B5EF4-FFF2-40B4-BE49-F238E27FC236}">
                  <a16:creationId xmlns:a16="http://schemas.microsoft.com/office/drawing/2014/main" id="{872475A1-47B0-CC79-A20A-371EBB077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832" y="3351072"/>
              <a:ext cx="224590" cy="108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0" name="object 12">
              <a:extLst>
                <a:ext uri="{FF2B5EF4-FFF2-40B4-BE49-F238E27FC236}">
                  <a16:creationId xmlns:a16="http://schemas.microsoft.com/office/drawing/2014/main" id="{D4755643-1AC2-8E27-67DC-9D7927E150DB}"/>
                </a:ext>
              </a:extLst>
            </p:cNvPr>
            <p:cNvSpPr>
              <a:spLocks/>
            </p:cNvSpPr>
            <p:nvPr/>
          </p:nvSpPr>
          <p:spPr bwMode="auto">
            <a:xfrm>
              <a:off x="829071" y="3342631"/>
              <a:ext cx="18415" cy="115570"/>
            </a:xfrm>
            <a:custGeom>
              <a:avLst/>
              <a:gdLst>
                <a:gd name="T0" fmla="*/ 18244 w 18415"/>
                <a:gd name="T1" fmla="*/ 36575 h 115570"/>
                <a:gd name="T2" fmla="*/ 16841 w 18415"/>
                <a:gd name="T3" fmla="*/ 36575 h 115570"/>
                <a:gd name="T4" fmla="*/ 9824 w 18415"/>
                <a:gd name="T5" fmla="*/ 37982 h 115570"/>
                <a:gd name="T6" fmla="*/ 7017 w 18415"/>
                <a:gd name="T7" fmla="*/ 37982 h 115570"/>
                <a:gd name="T8" fmla="*/ 1403 w 18415"/>
                <a:gd name="T9" fmla="*/ 39389 h 115570"/>
                <a:gd name="T10" fmla="*/ 0 w 18415"/>
                <a:gd name="T11" fmla="*/ 40796 h 115570"/>
                <a:gd name="T12" fmla="*/ 811 w 18415"/>
                <a:gd name="T13" fmla="*/ 47005 h 115570"/>
                <a:gd name="T14" fmla="*/ 1228 w 18415"/>
                <a:gd name="T15" fmla="*/ 54528 h 115570"/>
                <a:gd name="T16" fmla="*/ 1299 w 18415"/>
                <a:gd name="T17" fmla="*/ 59739 h 115570"/>
                <a:gd name="T18" fmla="*/ 1391 w 18415"/>
                <a:gd name="T19" fmla="*/ 88853 h 115570"/>
                <a:gd name="T20" fmla="*/ 1274 w 18415"/>
                <a:gd name="T21" fmla="*/ 99739 h 115570"/>
                <a:gd name="T22" fmla="*/ 1228 w 18415"/>
                <a:gd name="T23" fmla="*/ 102201 h 115570"/>
                <a:gd name="T24" fmla="*/ 811 w 18415"/>
                <a:gd name="T25" fmla="*/ 108555 h 115570"/>
                <a:gd name="T26" fmla="*/ 0 w 18415"/>
                <a:gd name="T27" fmla="*/ 113985 h 115570"/>
                <a:gd name="T28" fmla="*/ 1403 w 18415"/>
                <a:gd name="T29" fmla="*/ 115391 h 115570"/>
                <a:gd name="T30" fmla="*/ 18244 w 18415"/>
                <a:gd name="T31" fmla="*/ 115391 h 115570"/>
                <a:gd name="T32" fmla="*/ 18244 w 18415"/>
                <a:gd name="T33" fmla="*/ 113985 h 115570"/>
                <a:gd name="T34" fmla="*/ 18025 w 18415"/>
                <a:gd name="T35" fmla="*/ 107192 h 115570"/>
                <a:gd name="T36" fmla="*/ 17543 w 18415"/>
                <a:gd name="T37" fmla="*/ 99739 h 115570"/>
                <a:gd name="T38" fmla="*/ 17060 w 18415"/>
                <a:gd name="T39" fmla="*/ 88853 h 115570"/>
                <a:gd name="T40" fmla="*/ 16985 w 18415"/>
                <a:gd name="T41" fmla="*/ 83017 h 115570"/>
                <a:gd name="T42" fmla="*/ 17060 w 18415"/>
                <a:gd name="T43" fmla="*/ 59739 h 115570"/>
                <a:gd name="T44" fmla="*/ 17543 w 18415"/>
                <a:gd name="T45" fmla="*/ 50483 h 115570"/>
                <a:gd name="T46" fmla="*/ 18025 w 18415"/>
                <a:gd name="T47" fmla="*/ 43070 h 115570"/>
                <a:gd name="T48" fmla="*/ 18244 w 18415"/>
                <a:gd name="T49" fmla="*/ 36575 h 115570"/>
                <a:gd name="T50" fmla="*/ 18244 w 18415"/>
                <a:gd name="T51" fmla="*/ 0 h 115570"/>
                <a:gd name="T52" fmla="*/ 8420 w 18415"/>
                <a:gd name="T53" fmla="*/ 0 h 115570"/>
                <a:gd name="T54" fmla="*/ 1403 w 18415"/>
                <a:gd name="T55" fmla="*/ 1406 h 115570"/>
                <a:gd name="T56" fmla="*/ 0 w 18415"/>
                <a:gd name="T57" fmla="*/ 1406 h 115570"/>
                <a:gd name="T58" fmla="*/ 0 w 18415"/>
                <a:gd name="T59" fmla="*/ 15474 h 115570"/>
                <a:gd name="T60" fmla="*/ 1403 w 18415"/>
                <a:gd name="T61" fmla="*/ 16881 h 115570"/>
                <a:gd name="T62" fmla="*/ 8420 w 18415"/>
                <a:gd name="T63" fmla="*/ 15474 h 115570"/>
                <a:gd name="T64" fmla="*/ 18244 w 18415"/>
                <a:gd name="T65" fmla="*/ 15474 h 115570"/>
                <a:gd name="T66" fmla="*/ 18244 w 18415"/>
                <a:gd name="T67" fmla="*/ 0 h 1155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8415" h="115570">
                  <a:moveTo>
                    <a:pt x="18244" y="36575"/>
                  </a:moveTo>
                  <a:lnTo>
                    <a:pt x="16841" y="36575"/>
                  </a:lnTo>
                  <a:lnTo>
                    <a:pt x="9824" y="37982"/>
                  </a:lnTo>
                  <a:lnTo>
                    <a:pt x="7017" y="37982"/>
                  </a:lnTo>
                  <a:lnTo>
                    <a:pt x="1403" y="39389"/>
                  </a:lnTo>
                  <a:lnTo>
                    <a:pt x="0" y="40796"/>
                  </a:lnTo>
                  <a:lnTo>
                    <a:pt x="811" y="47005"/>
                  </a:lnTo>
                  <a:lnTo>
                    <a:pt x="1228" y="54528"/>
                  </a:lnTo>
                  <a:lnTo>
                    <a:pt x="1299" y="59739"/>
                  </a:lnTo>
                  <a:lnTo>
                    <a:pt x="1391" y="88853"/>
                  </a:lnTo>
                  <a:lnTo>
                    <a:pt x="1274" y="99739"/>
                  </a:lnTo>
                  <a:lnTo>
                    <a:pt x="1228" y="102201"/>
                  </a:lnTo>
                  <a:lnTo>
                    <a:pt x="811" y="108555"/>
                  </a:lnTo>
                  <a:lnTo>
                    <a:pt x="0" y="113985"/>
                  </a:lnTo>
                  <a:lnTo>
                    <a:pt x="1403" y="115391"/>
                  </a:lnTo>
                  <a:lnTo>
                    <a:pt x="18244" y="115391"/>
                  </a:lnTo>
                  <a:lnTo>
                    <a:pt x="18244" y="113985"/>
                  </a:lnTo>
                  <a:lnTo>
                    <a:pt x="18025" y="107192"/>
                  </a:lnTo>
                  <a:lnTo>
                    <a:pt x="17543" y="99739"/>
                  </a:lnTo>
                  <a:lnTo>
                    <a:pt x="17060" y="88853"/>
                  </a:lnTo>
                  <a:lnTo>
                    <a:pt x="16985" y="83017"/>
                  </a:lnTo>
                  <a:lnTo>
                    <a:pt x="17060" y="59739"/>
                  </a:lnTo>
                  <a:lnTo>
                    <a:pt x="17543" y="50483"/>
                  </a:lnTo>
                  <a:lnTo>
                    <a:pt x="18025" y="43070"/>
                  </a:lnTo>
                  <a:lnTo>
                    <a:pt x="18244" y="36575"/>
                  </a:lnTo>
                  <a:close/>
                </a:path>
                <a:path w="18415" h="115570">
                  <a:moveTo>
                    <a:pt x="18244" y="0"/>
                  </a:moveTo>
                  <a:lnTo>
                    <a:pt x="8420" y="0"/>
                  </a:lnTo>
                  <a:lnTo>
                    <a:pt x="1403" y="1406"/>
                  </a:lnTo>
                  <a:lnTo>
                    <a:pt x="0" y="1406"/>
                  </a:lnTo>
                  <a:lnTo>
                    <a:pt x="0" y="15474"/>
                  </a:lnTo>
                  <a:lnTo>
                    <a:pt x="1403" y="16881"/>
                  </a:lnTo>
                  <a:lnTo>
                    <a:pt x="8420" y="15474"/>
                  </a:lnTo>
                  <a:lnTo>
                    <a:pt x="18244" y="15474"/>
                  </a:lnTo>
                  <a:lnTo>
                    <a:pt x="182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pic>
          <p:nvPicPr>
            <p:cNvPr id="15381" name="object 13">
              <a:extLst>
                <a:ext uri="{FF2B5EF4-FFF2-40B4-BE49-F238E27FC236}">
                  <a16:creationId xmlns:a16="http://schemas.microsoft.com/office/drawing/2014/main" id="{58EC6AAA-176D-C3AA-3862-B9D292ADAB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965" y="3338411"/>
              <a:ext cx="95453" cy="12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2" name="object 14">
              <a:extLst>
                <a:ext uri="{FF2B5EF4-FFF2-40B4-BE49-F238E27FC236}">
                  <a16:creationId xmlns:a16="http://schemas.microsoft.com/office/drawing/2014/main" id="{FE2331CE-694D-D78A-21E5-16EEC0D7E7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2067" y="3338411"/>
              <a:ext cx="105278" cy="11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3" name="object 15">
              <a:extLst>
                <a:ext uri="{FF2B5EF4-FFF2-40B4-BE49-F238E27FC236}">
                  <a16:creationId xmlns:a16="http://schemas.microsoft.com/office/drawing/2014/main" id="{3EAB7532-0D0C-01D2-DC6A-587FDADBE0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6993" y="3338411"/>
              <a:ext cx="181064" cy="156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4" name="object 16">
              <a:extLst>
                <a:ext uri="{FF2B5EF4-FFF2-40B4-BE49-F238E27FC236}">
                  <a16:creationId xmlns:a16="http://schemas.microsoft.com/office/drawing/2014/main" id="{0AD032CE-CA2D-AA37-47DE-6CF563D050AF}"/>
                </a:ext>
              </a:extLst>
            </p:cNvPr>
            <p:cNvSpPr>
              <a:spLocks/>
            </p:cNvSpPr>
            <p:nvPr/>
          </p:nvSpPr>
          <p:spPr bwMode="auto">
            <a:xfrm>
              <a:off x="2207450" y="3235616"/>
              <a:ext cx="1166495" cy="478790"/>
            </a:xfrm>
            <a:custGeom>
              <a:avLst/>
              <a:gdLst>
                <a:gd name="T0" fmla="*/ 1166368 w 1166495"/>
                <a:gd name="T1" fmla="*/ 0 h 478789"/>
                <a:gd name="T2" fmla="*/ 0 w 1166495"/>
                <a:gd name="T3" fmla="*/ 0 h 478789"/>
                <a:gd name="T4" fmla="*/ 0 w 1166495"/>
                <a:gd name="T5" fmla="*/ 425058 h 478789"/>
                <a:gd name="T6" fmla="*/ 0 w 1166495"/>
                <a:gd name="T7" fmla="*/ 478538 h 478789"/>
                <a:gd name="T8" fmla="*/ 1166368 w 1166495"/>
                <a:gd name="T9" fmla="*/ 478538 h 478789"/>
                <a:gd name="T10" fmla="*/ 1166368 w 1166495"/>
                <a:gd name="T11" fmla="*/ 425058 h 478789"/>
                <a:gd name="T12" fmla="*/ 1166368 w 1166495"/>
                <a:gd name="T13" fmla="*/ 0 h 47878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66495" h="478789">
                  <a:moveTo>
                    <a:pt x="1166368" y="0"/>
                  </a:moveTo>
                  <a:lnTo>
                    <a:pt x="0" y="0"/>
                  </a:lnTo>
                  <a:lnTo>
                    <a:pt x="0" y="425056"/>
                  </a:lnTo>
                  <a:lnTo>
                    <a:pt x="0" y="478536"/>
                  </a:lnTo>
                  <a:lnTo>
                    <a:pt x="1166368" y="478536"/>
                  </a:lnTo>
                  <a:lnTo>
                    <a:pt x="1166368" y="425056"/>
                  </a:lnTo>
                  <a:lnTo>
                    <a:pt x="1166368" y="0"/>
                  </a:lnTo>
                  <a:close/>
                </a:path>
              </a:pathLst>
            </a:custGeom>
            <a:solidFill>
              <a:srgbClr val="7DD5F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15385" name="object 17">
              <a:extLst>
                <a:ext uri="{FF2B5EF4-FFF2-40B4-BE49-F238E27FC236}">
                  <a16:creationId xmlns:a16="http://schemas.microsoft.com/office/drawing/2014/main" id="{C605536B-3F07-D8F5-4A49-9260541FDB00}"/>
                </a:ext>
              </a:extLst>
            </p:cNvPr>
            <p:cNvSpPr>
              <a:spLocks/>
            </p:cNvSpPr>
            <p:nvPr/>
          </p:nvSpPr>
          <p:spPr bwMode="auto">
            <a:xfrm>
              <a:off x="2207454" y="3235605"/>
              <a:ext cx="1166495" cy="478790"/>
            </a:xfrm>
            <a:custGeom>
              <a:avLst/>
              <a:gdLst>
                <a:gd name="T0" fmla="*/ 0 w 1166495"/>
                <a:gd name="T1" fmla="*/ 0 h 478789"/>
                <a:gd name="T2" fmla="*/ 1166366 w 1166495"/>
                <a:gd name="T3" fmla="*/ 0 h 478789"/>
                <a:gd name="T4" fmla="*/ 1166366 w 1166495"/>
                <a:gd name="T5" fmla="*/ 478544 h 478789"/>
                <a:gd name="T6" fmla="*/ 0 w 1166495"/>
                <a:gd name="T7" fmla="*/ 478544 h 478789"/>
                <a:gd name="T8" fmla="*/ 0 w 1166495"/>
                <a:gd name="T9" fmla="*/ 0 h 4787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6495" h="478789">
                  <a:moveTo>
                    <a:pt x="0" y="0"/>
                  </a:moveTo>
                  <a:lnTo>
                    <a:pt x="1166366" y="0"/>
                  </a:lnTo>
                  <a:lnTo>
                    <a:pt x="1166366" y="478542"/>
                  </a:lnTo>
                  <a:lnTo>
                    <a:pt x="0" y="478542"/>
                  </a:lnTo>
                  <a:lnTo>
                    <a:pt x="0" y="0"/>
                  </a:lnTo>
                  <a:close/>
                </a:path>
              </a:pathLst>
            </a:custGeom>
            <a:noFill/>
            <a:ln w="16881">
              <a:solidFill>
                <a:srgbClr val="7DD5F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15386" name="object 18">
              <a:extLst>
                <a:ext uri="{FF2B5EF4-FFF2-40B4-BE49-F238E27FC236}">
                  <a16:creationId xmlns:a16="http://schemas.microsoft.com/office/drawing/2014/main" id="{C682415A-099E-D8DA-C1ED-10F626AC131A}"/>
                </a:ext>
              </a:extLst>
            </p:cNvPr>
            <p:cNvSpPr>
              <a:spLocks/>
            </p:cNvSpPr>
            <p:nvPr/>
          </p:nvSpPr>
          <p:spPr bwMode="auto">
            <a:xfrm>
              <a:off x="2751995" y="3660671"/>
              <a:ext cx="0" cy="370205"/>
            </a:xfrm>
            <a:custGeom>
              <a:avLst/>
              <a:gdLst>
                <a:gd name="T0" fmla="*/ 0 h 370204"/>
                <a:gd name="T1" fmla="*/ 370111 h 370204"/>
                <a:gd name="T2" fmla="*/ 0 60000 65536"/>
                <a:gd name="T3" fmla="*/ 0 60000 65536"/>
              </a:gdLst>
              <a:ahLst/>
              <a:cxnLst>
                <a:cxn ang="T2">
                  <a:pos x="0" y="T0"/>
                </a:cxn>
                <a:cxn ang="T3">
                  <a:pos x="0" y="T1"/>
                </a:cxn>
              </a:cxnLst>
              <a:rect l="0" t="0" r="r" b="b"/>
              <a:pathLst>
                <a:path h="370204">
                  <a:moveTo>
                    <a:pt x="0" y="0"/>
                  </a:moveTo>
                  <a:lnTo>
                    <a:pt x="0" y="370109"/>
                  </a:lnTo>
                </a:path>
              </a:pathLst>
            </a:custGeom>
            <a:noFill/>
            <a:ln w="842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pic>
          <p:nvPicPr>
            <p:cNvPr id="15387" name="object 19">
              <a:extLst>
                <a:ext uri="{FF2B5EF4-FFF2-40B4-BE49-F238E27FC236}">
                  <a16:creationId xmlns:a16="http://schemas.microsoft.com/office/drawing/2014/main" id="{E03DE833-8E0D-BC3C-8077-15FF061A39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9809" y="3995611"/>
              <a:ext cx="64559" cy="106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8" name="object 20">
              <a:extLst>
                <a:ext uri="{FF2B5EF4-FFF2-40B4-BE49-F238E27FC236}">
                  <a16:creationId xmlns:a16="http://schemas.microsoft.com/office/drawing/2014/main" id="{42E7B736-DEE4-86CE-231D-276A5CBFF28B}"/>
                </a:ext>
              </a:extLst>
            </p:cNvPr>
            <p:cNvSpPr>
              <a:spLocks/>
            </p:cNvSpPr>
            <p:nvPr/>
          </p:nvSpPr>
          <p:spPr bwMode="auto">
            <a:xfrm>
              <a:off x="2751995" y="2886728"/>
              <a:ext cx="0" cy="295910"/>
            </a:xfrm>
            <a:custGeom>
              <a:avLst/>
              <a:gdLst>
                <a:gd name="T0" fmla="*/ 0 h 295910"/>
                <a:gd name="T1" fmla="*/ 295419 h 295910"/>
                <a:gd name="T2" fmla="*/ 0 60000 65536"/>
                <a:gd name="T3" fmla="*/ 0 60000 65536"/>
              </a:gdLst>
              <a:ahLst/>
              <a:cxnLst>
                <a:cxn ang="T2">
                  <a:pos x="0" y="T0"/>
                </a:cxn>
                <a:cxn ang="T3">
                  <a:pos x="0" y="T1"/>
                </a:cxn>
              </a:cxnLst>
              <a:rect l="0" t="0" r="r" b="b"/>
              <a:pathLst>
                <a:path h="295910">
                  <a:moveTo>
                    <a:pt x="0" y="0"/>
                  </a:moveTo>
                  <a:lnTo>
                    <a:pt x="0" y="295419"/>
                  </a:lnTo>
                </a:path>
              </a:pathLst>
            </a:custGeom>
            <a:noFill/>
            <a:ln w="842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15389" name="object 21">
              <a:extLst>
                <a:ext uri="{FF2B5EF4-FFF2-40B4-BE49-F238E27FC236}">
                  <a16:creationId xmlns:a16="http://schemas.microsoft.com/office/drawing/2014/main" id="{C818839D-0AF6-90FC-5190-F5785A045BFB}"/>
                </a:ext>
              </a:extLst>
            </p:cNvPr>
            <p:cNvSpPr>
              <a:spLocks/>
            </p:cNvSpPr>
            <p:nvPr/>
          </p:nvSpPr>
          <p:spPr bwMode="auto">
            <a:xfrm>
              <a:off x="2154122" y="3182148"/>
              <a:ext cx="1166495" cy="478790"/>
            </a:xfrm>
            <a:custGeom>
              <a:avLst/>
              <a:gdLst>
                <a:gd name="T0" fmla="*/ 1166366 w 1166495"/>
                <a:gd name="T1" fmla="*/ 0 h 478789"/>
                <a:gd name="T2" fmla="*/ 0 w 1166495"/>
                <a:gd name="T3" fmla="*/ 0 h 478789"/>
                <a:gd name="T4" fmla="*/ 0 w 1166495"/>
                <a:gd name="T5" fmla="*/ 478525 h 478789"/>
                <a:gd name="T6" fmla="*/ 1166366 w 1166495"/>
                <a:gd name="T7" fmla="*/ 478525 h 478789"/>
                <a:gd name="T8" fmla="*/ 1166366 w 1166495"/>
                <a:gd name="T9" fmla="*/ 0 h 4787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6495" h="478789">
                  <a:moveTo>
                    <a:pt x="1166366" y="0"/>
                  </a:moveTo>
                  <a:lnTo>
                    <a:pt x="0" y="0"/>
                  </a:lnTo>
                  <a:lnTo>
                    <a:pt x="0" y="478523"/>
                  </a:lnTo>
                  <a:lnTo>
                    <a:pt x="1166366" y="478523"/>
                  </a:lnTo>
                  <a:lnTo>
                    <a:pt x="1166366"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15390" name="object 22">
              <a:extLst>
                <a:ext uri="{FF2B5EF4-FFF2-40B4-BE49-F238E27FC236}">
                  <a16:creationId xmlns:a16="http://schemas.microsoft.com/office/drawing/2014/main" id="{BB799BD0-95F0-640E-8A2F-5BFBC794063A}"/>
                </a:ext>
              </a:extLst>
            </p:cNvPr>
            <p:cNvSpPr>
              <a:spLocks/>
            </p:cNvSpPr>
            <p:nvPr/>
          </p:nvSpPr>
          <p:spPr bwMode="auto">
            <a:xfrm>
              <a:off x="2154122" y="3182148"/>
              <a:ext cx="1166495" cy="478790"/>
            </a:xfrm>
            <a:custGeom>
              <a:avLst/>
              <a:gdLst>
                <a:gd name="T0" fmla="*/ 0 w 1166495"/>
                <a:gd name="T1" fmla="*/ 0 h 478789"/>
                <a:gd name="T2" fmla="*/ 1166366 w 1166495"/>
                <a:gd name="T3" fmla="*/ 0 h 478789"/>
                <a:gd name="T4" fmla="*/ 1166366 w 1166495"/>
                <a:gd name="T5" fmla="*/ 478525 h 478789"/>
                <a:gd name="T6" fmla="*/ 0 w 1166495"/>
                <a:gd name="T7" fmla="*/ 478525 h 478789"/>
                <a:gd name="T8" fmla="*/ 0 w 1166495"/>
                <a:gd name="T9" fmla="*/ 0 h 4787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6495" h="478789">
                  <a:moveTo>
                    <a:pt x="0" y="0"/>
                  </a:moveTo>
                  <a:lnTo>
                    <a:pt x="1166366" y="0"/>
                  </a:lnTo>
                  <a:lnTo>
                    <a:pt x="1166366" y="478523"/>
                  </a:lnTo>
                  <a:lnTo>
                    <a:pt x="0" y="478523"/>
                  </a:lnTo>
                  <a:lnTo>
                    <a:pt x="0" y="0"/>
                  </a:lnTo>
                  <a:close/>
                </a:path>
              </a:pathLst>
            </a:custGeom>
            <a:noFill/>
            <a:ln w="16881">
              <a:solidFill>
                <a:srgbClr val="00ACE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pic>
          <p:nvPicPr>
            <p:cNvPr id="15391" name="object 23">
              <a:extLst>
                <a:ext uri="{FF2B5EF4-FFF2-40B4-BE49-F238E27FC236}">
                  <a16:creationId xmlns:a16="http://schemas.microsoft.com/office/drawing/2014/main" id="{64B0B52D-6B7E-4CA5-AEE6-AF4E82DB69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7890" y="3338411"/>
              <a:ext cx="188063" cy="12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2" name="object 24">
              <a:extLst>
                <a:ext uri="{FF2B5EF4-FFF2-40B4-BE49-F238E27FC236}">
                  <a16:creationId xmlns:a16="http://schemas.microsoft.com/office/drawing/2014/main" id="{077B787A-F69C-B2AC-82AA-EAE15CD287C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35602" y="3342631"/>
              <a:ext cx="96745" cy="116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3" name="object 25">
              <a:extLst>
                <a:ext uri="{FF2B5EF4-FFF2-40B4-BE49-F238E27FC236}">
                  <a16:creationId xmlns:a16="http://schemas.microsoft.com/office/drawing/2014/main" id="{D844813B-6F4D-6FF2-81C8-83CCCD614DA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51995" y="3338411"/>
              <a:ext cx="141842" cy="11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4" name="object 26">
              <a:extLst>
                <a:ext uri="{FF2B5EF4-FFF2-40B4-BE49-F238E27FC236}">
                  <a16:creationId xmlns:a16="http://schemas.microsoft.com/office/drawing/2014/main" id="{CB77389F-DF71-E3D8-9BE2-2F80C5F6B81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13486" y="3342631"/>
              <a:ext cx="144462" cy="151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95" name="object 27">
              <a:extLst>
                <a:ext uri="{FF2B5EF4-FFF2-40B4-BE49-F238E27FC236}">
                  <a16:creationId xmlns:a16="http://schemas.microsoft.com/office/drawing/2014/main" id="{6D6E404F-2EA8-1AAF-4133-FDACDA9563E4}"/>
                </a:ext>
              </a:extLst>
            </p:cNvPr>
            <p:cNvSpPr>
              <a:spLocks/>
            </p:cNvSpPr>
            <p:nvPr/>
          </p:nvSpPr>
          <p:spPr bwMode="auto">
            <a:xfrm>
              <a:off x="5754459" y="3235616"/>
              <a:ext cx="1168400" cy="478790"/>
            </a:xfrm>
            <a:custGeom>
              <a:avLst/>
              <a:gdLst>
                <a:gd name="T0" fmla="*/ 1167853 w 1168400"/>
                <a:gd name="T1" fmla="*/ 0 h 478789"/>
                <a:gd name="T2" fmla="*/ 0 w 1168400"/>
                <a:gd name="T3" fmla="*/ 0 h 478789"/>
                <a:gd name="T4" fmla="*/ 0 w 1168400"/>
                <a:gd name="T5" fmla="*/ 425058 h 478789"/>
                <a:gd name="T6" fmla="*/ 0 w 1168400"/>
                <a:gd name="T7" fmla="*/ 478538 h 478789"/>
                <a:gd name="T8" fmla="*/ 1167853 w 1168400"/>
                <a:gd name="T9" fmla="*/ 478538 h 478789"/>
                <a:gd name="T10" fmla="*/ 1167853 w 1168400"/>
                <a:gd name="T11" fmla="*/ 425058 h 478789"/>
                <a:gd name="T12" fmla="*/ 1167853 w 1168400"/>
                <a:gd name="T13" fmla="*/ 0 h 47878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68400" h="478789">
                  <a:moveTo>
                    <a:pt x="1167853" y="0"/>
                  </a:moveTo>
                  <a:lnTo>
                    <a:pt x="0" y="0"/>
                  </a:lnTo>
                  <a:lnTo>
                    <a:pt x="0" y="425056"/>
                  </a:lnTo>
                  <a:lnTo>
                    <a:pt x="0" y="478536"/>
                  </a:lnTo>
                  <a:lnTo>
                    <a:pt x="1167853" y="478536"/>
                  </a:lnTo>
                  <a:lnTo>
                    <a:pt x="1167853" y="425056"/>
                  </a:lnTo>
                  <a:lnTo>
                    <a:pt x="1167853" y="0"/>
                  </a:lnTo>
                  <a:close/>
                </a:path>
              </a:pathLst>
            </a:custGeom>
            <a:solidFill>
              <a:srgbClr val="7DD5F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15396" name="object 28">
              <a:extLst>
                <a:ext uri="{FF2B5EF4-FFF2-40B4-BE49-F238E27FC236}">
                  <a16:creationId xmlns:a16="http://schemas.microsoft.com/office/drawing/2014/main" id="{CFDB1866-A85E-BA4D-82AA-033F34F4A7F4}"/>
                </a:ext>
              </a:extLst>
            </p:cNvPr>
            <p:cNvSpPr>
              <a:spLocks/>
            </p:cNvSpPr>
            <p:nvPr/>
          </p:nvSpPr>
          <p:spPr bwMode="auto">
            <a:xfrm>
              <a:off x="5754459" y="3235605"/>
              <a:ext cx="1168400" cy="478790"/>
            </a:xfrm>
            <a:custGeom>
              <a:avLst/>
              <a:gdLst>
                <a:gd name="T0" fmla="*/ 0 w 1168400"/>
                <a:gd name="T1" fmla="*/ 0 h 478789"/>
                <a:gd name="T2" fmla="*/ 1167863 w 1168400"/>
                <a:gd name="T3" fmla="*/ 0 h 478789"/>
                <a:gd name="T4" fmla="*/ 1167863 w 1168400"/>
                <a:gd name="T5" fmla="*/ 478544 h 478789"/>
                <a:gd name="T6" fmla="*/ 0 w 1168400"/>
                <a:gd name="T7" fmla="*/ 478544 h 478789"/>
                <a:gd name="T8" fmla="*/ 0 w 1168400"/>
                <a:gd name="T9" fmla="*/ 0 h 4787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8400" h="478789">
                  <a:moveTo>
                    <a:pt x="0" y="0"/>
                  </a:moveTo>
                  <a:lnTo>
                    <a:pt x="1167863" y="0"/>
                  </a:lnTo>
                  <a:lnTo>
                    <a:pt x="1167863" y="478542"/>
                  </a:lnTo>
                  <a:lnTo>
                    <a:pt x="0" y="478542"/>
                  </a:lnTo>
                  <a:lnTo>
                    <a:pt x="0" y="0"/>
                  </a:lnTo>
                  <a:close/>
                </a:path>
              </a:pathLst>
            </a:custGeom>
            <a:noFill/>
            <a:ln w="16881">
              <a:solidFill>
                <a:srgbClr val="7DD5F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15397" name="object 29">
              <a:extLst>
                <a:ext uri="{FF2B5EF4-FFF2-40B4-BE49-F238E27FC236}">
                  <a16:creationId xmlns:a16="http://schemas.microsoft.com/office/drawing/2014/main" id="{A288B855-E0E9-34B0-61A5-851D09367F4E}"/>
                </a:ext>
              </a:extLst>
            </p:cNvPr>
            <p:cNvSpPr>
              <a:spLocks/>
            </p:cNvSpPr>
            <p:nvPr/>
          </p:nvSpPr>
          <p:spPr bwMode="auto">
            <a:xfrm>
              <a:off x="6300497" y="3660671"/>
              <a:ext cx="0" cy="388620"/>
            </a:xfrm>
            <a:custGeom>
              <a:avLst/>
              <a:gdLst>
                <a:gd name="T0" fmla="*/ 0 h 388620"/>
                <a:gd name="T1" fmla="*/ 388415 h 388620"/>
                <a:gd name="T2" fmla="*/ 0 60000 65536"/>
                <a:gd name="T3" fmla="*/ 0 60000 65536"/>
              </a:gdLst>
              <a:ahLst/>
              <a:cxnLst>
                <a:cxn ang="T2">
                  <a:pos x="0" y="T0"/>
                </a:cxn>
                <a:cxn ang="T3">
                  <a:pos x="0" y="T1"/>
                </a:cxn>
              </a:cxnLst>
              <a:rect l="0" t="0" r="r" b="b"/>
              <a:pathLst>
                <a:path h="388620">
                  <a:moveTo>
                    <a:pt x="0" y="0"/>
                  </a:moveTo>
                  <a:lnTo>
                    <a:pt x="0" y="388415"/>
                  </a:lnTo>
                </a:path>
              </a:pathLst>
            </a:custGeom>
            <a:noFill/>
            <a:ln w="842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pic>
          <p:nvPicPr>
            <p:cNvPr id="15398" name="object 30">
              <a:extLst>
                <a:ext uri="{FF2B5EF4-FFF2-40B4-BE49-F238E27FC236}">
                  <a16:creationId xmlns:a16="http://schemas.microsoft.com/office/drawing/2014/main" id="{E6B38655-124E-B8EA-54E0-C2EF3F215CE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68124" y="4013899"/>
              <a:ext cx="64559" cy="106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99" name="object 31">
              <a:extLst>
                <a:ext uri="{FF2B5EF4-FFF2-40B4-BE49-F238E27FC236}">
                  <a16:creationId xmlns:a16="http://schemas.microsoft.com/office/drawing/2014/main" id="{B581EC46-242F-43C4-932A-46BC90134242}"/>
                </a:ext>
              </a:extLst>
            </p:cNvPr>
            <p:cNvSpPr>
              <a:spLocks/>
            </p:cNvSpPr>
            <p:nvPr/>
          </p:nvSpPr>
          <p:spPr bwMode="auto">
            <a:xfrm>
              <a:off x="6300497" y="2886728"/>
              <a:ext cx="0" cy="295910"/>
            </a:xfrm>
            <a:custGeom>
              <a:avLst/>
              <a:gdLst>
                <a:gd name="T0" fmla="*/ 0 h 295910"/>
                <a:gd name="T1" fmla="*/ 295419 h 295910"/>
                <a:gd name="T2" fmla="*/ 0 60000 65536"/>
                <a:gd name="T3" fmla="*/ 0 60000 65536"/>
              </a:gdLst>
              <a:ahLst/>
              <a:cxnLst>
                <a:cxn ang="T2">
                  <a:pos x="0" y="T0"/>
                </a:cxn>
                <a:cxn ang="T3">
                  <a:pos x="0" y="T1"/>
                </a:cxn>
              </a:cxnLst>
              <a:rect l="0" t="0" r="r" b="b"/>
              <a:pathLst>
                <a:path h="295910">
                  <a:moveTo>
                    <a:pt x="0" y="0"/>
                  </a:moveTo>
                  <a:lnTo>
                    <a:pt x="0" y="295419"/>
                  </a:lnTo>
                </a:path>
              </a:pathLst>
            </a:custGeom>
            <a:noFill/>
            <a:ln w="842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15400" name="object 32">
              <a:extLst>
                <a:ext uri="{FF2B5EF4-FFF2-40B4-BE49-F238E27FC236}">
                  <a16:creationId xmlns:a16="http://schemas.microsoft.com/office/drawing/2014/main" id="{77BA4DF6-3A44-857F-5115-A756FE835BF0}"/>
                </a:ext>
              </a:extLst>
            </p:cNvPr>
            <p:cNvSpPr>
              <a:spLocks/>
            </p:cNvSpPr>
            <p:nvPr/>
          </p:nvSpPr>
          <p:spPr bwMode="auto">
            <a:xfrm>
              <a:off x="5702437" y="3182148"/>
              <a:ext cx="1167130" cy="478790"/>
            </a:xfrm>
            <a:custGeom>
              <a:avLst/>
              <a:gdLst>
                <a:gd name="T0" fmla="*/ 1166555 w 1167129"/>
                <a:gd name="T1" fmla="*/ 0 h 478789"/>
                <a:gd name="T2" fmla="*/ 0 w 1167129"/>
                <a:gd name="T3" fmla="*/ 0 h 478789"/>
                <a:gd name="T4" fmla="*/ 0 w 1167129"/>
                <a:gd name="T5" fmla="*/ 478525 h 478789"/>
                <a:gd name="T6" fmla="*/ 1166555 w 1167129"/>
                <a:gd name="T7" fmla="*/ 478525 h 478789"/>
                <a:gd name="T8" fmla="*/ 1166555 w 1167129"/>
                <a:gd name="T9" fmla="*/ 0 h 4787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7129" h="478789">
                  <a:moveTo>
                    <a:pt x="1166553" y="0"/>
                  </a:moveTo>
                  <a:lnTo>
                    <a:pt x="0" y="0"/>
                  </a:lnTo>
                  <a:lnTo>
                    <a:pt x="0" y="478523"/>
                  </a:lnTo>
                  <a:lnTo>
                    <a:pt x="1166553" y="478523"/>
                  </a:lnTo>
                  <a:lnTo>
                    <a:pt x="1166553"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15401" name="object 33">
              <a:extLst>
                <a:ext uri="{FF2B5EF4-FFF2-40B4-BE49-F238E27FC236}">
                  <a16:creationId xmlns:a16="http://schemas.microsoft.com/office/drawing/2014/main" id="{13F87C9C-1729-5823-7677-92E2E3445FA8}"/>
                </a:ext>
              </a:extLst>
            </p:cNvPr>
            <p:cNvSpPr>
              <a:spLocks/>
            </p:cNvSpPr>
            <p:nvPr/>
          </p:nvSpPr>
          <p:spPr bwMode="auto">
            <a:xfrm>
              <a:off x="5702437" y="3182148"/>
              <a:ext cx="1167130" cy="478790"/>
            </a:xfrm>
            <a:custGeom>
              <a:avLst/>
              <a:gdLst>
                <a:gd name="T0" fmla="*/ 0 w 1167129"/>
                <a:gd name="T1" fmla="*/ 0 h 478789"/>
                <a:gd name="T2" fmla="*/ 1166555 w 1167129"/>
                <a:gd name="T3" fmla="*/ 0 h 478789"/>
                <a:gd name="T4" fmla="*/ 1166555 w 1167129"/>
                <a:gd name="T5" fmla="*/ 478525 h 478789"/>
                <a:gd name="T6" fmla="*/ 0 w 1167129"/>
                <a:gd name="T7" fmla="*/ 478525 h 478789"/>
                <a:gd name="T8" fmla="*/ 0 w 1167129"/>
                <a:gd name="T9" fmla="*/ 0 h 4787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7129" h="478789">
                  <a:moveTo>
                    <a:pt x="0" y="0"/>
                  </a:moveTo>
                  <a:lnTo>
                    <a:pt x="1166553" y="0"/>
                  </a:lnTo>
                  <a:lnTo>
                    <a:pt x="1166553" y="478523"/>
                  </a:lnTo>
                  <a:lnTo>
                    <a:pt x="0" y="478523"/>
                  </a:lnTo>
                  <a:lnTo>
                    <a:pt x="0" y="0"/>
                  </a:lnTo>
                  <a:close/>
                </a:path>
              </a:pathLst>
            </a:custGeom>
            <a:noFill/>
            <a:ln w="16881">
              <a:solidFill>
                <a:srgbClr val="00ACE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pic>
          <p:nvPicPr>
            <p:cNvPr id="15402" name="object 34">
              <a:extLst>
                <a:ext uri="{FF2B5EF4-FFF2-40B4-BE49-F238E27FC236}">
                  <a16:creationId xmlns:a16="http://schemas.microsoft.com/office/drawing/2014/main" id="{BD5236E2-1166-7B53-E8EE-EE4FD491856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04274" y="3349665"/>
              <a:ext cx="301836" cy="109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3" name="object 35">
              <a:extLst>
                <a:ext uri="{FF2B5EF4-FFF2-40B4-BE49-F238E27FC236}">
                  <a16:creationId xmlns:a16="http://schemas.microsoft.com/office/drawing/2014/main" id="{490B67B7-0F8E-1714-12B5-6715A821666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25759" y="3342631"/>
              <a:ext cx="193677" cy="151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04" name="object 36">
              <a:extLst>
                <a:ext uri="{FF2B5EF4-FFF2-40B4-BE49-F238E27FC236}">
                  <a16:creationId xmlns:a16="http://schemas.microsoft.com/office/drawing/2014/main" id="{00A67B2B-0D47-5867-1BB9-875A14AD4621}"/>
                </a:ext>
              </a:extLst>
            </p:cNvPr>
            <p:cNvSpPr>
              <a:spLocks/>
            </p:cNvSpPr>
            <p:nvPr/>
          </p:nvSpPr>
          <p:spPr bwMode="auto">
            <a:xfrm>
              <a:off x="946981" y="2886728"/>
              <a:ext cx="7112634" cy="0"/>
            </a:xfrm>
            <a:custGeom>
              <a:avLst/>
              <a:gdLst>
                <a:gd name="T0" fmla="*/ 0 w 7112634"/>
                <a:gd name="T1" fmla="*/ 0 w 7112634"/>
                <a:gd name="T2" fmla="*/ 7112142 w 7112634"/>
                <a:gd name="T3" fmla="*/ 0 60000 65536"/>
                <a:gd name="T4" fmla="*/ 0 60000 65536"/>
                <a:gd name="T5" fmla="*/ 0 60000 65536"/>
              </a:gdLst>
              <a:ahLst/>
              <a:cxnLst>
                <a:cxn ang="T3">
                  <a:pos x="T0" y="0"/>
                </a:cxn>
                <a:cxn ang="T4">
                  <a:pos x="T1" y="0"/>
                </a:cxn>
                <a:cxn ang="T5">
                  <a:pos x="T2" y="0"/>
                </a:cxn>
              </a:cxnLst>
              <a:rect l="0" t="0" r="r" b="b"/>
              <a:pathLst>
                <a:path w="7112634">
                  <a:moveTo>
                    <a:pt x="0" y="0"/>
                  </a:moveTo>
                  <a:lnTo>
                    <a:pt x="0" y="0"/>
                  </a:lnTo>
                  <a:lnTo>
                    <a:pt x="7112142" y="0"/>
                  </a:lnTo>
                </a:path>
              </a:pathLst>
            </a:custGeom>
            <a:noFill/>
            <a:ln w="84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15405" name="object 37">
              <a:extLst>
                <a:ext uri="{FF2B5EF4-FFF2-40B4-BE49-F238E27FC236}">
                  <a16:creationId xmlns:a16="http://schemas.microsoft.com/office/drawing/2014/main" id="{5B66A054-5FAA-E1A5-B064-95F1E9F364E4}"/>
                </a:ext>
              </a:extLst>
            </p:cNvPr>
            <p:cNvSpPr>
              <a:spLocks/>
            </p:cNvSpPr>
            <p:nvPr/>
          </p:nvSpPr>
          <p:spPr bwMode="auto">
            <a:xfrm>
              <a:off x="3984409" y="3235616"/>
              <a:ext cx="1166495" cy="478790"/>
            </a:xfrm>
            <a:custGeom>
              <a:avLst/>
              <a:gdLst>
                <a:gd name="T0" fmla="*/ 1166368 w 1166495"/>
                <a:gd name="T1" fmla="*/ 0 h 478789"/>
                <a:gd name="T2" fmla="*/ 0 w 1166495"/>
                <a:gd name="T3" fmla="*/ 0 h 478789"/>
                <a:gd name="T4" fmla="*/ 0 w 1166495"/>
                <a:gd name="T5" fmla="*/ 425058 h 478789"/>
                <a:gd name="T6" fmla="*/ 0 w 1166495"/>
                <a:gd name="T7" fmla="*/ 478538 h 478789"/>
                <a:gd name="T8" fmla="*/ 1166368 w 1166495"/>
                <a:gd name="T9" fmla="*/ 478538 h 478789"/>
                <a:gd name="T10" fmla="*/ 1166368 w 1166495"/>
                <a:gd name="T11" fmla="*/ 425058 h 478789"/>
                <a:gd name="T12" fmla="*/ 1166368 w 1166495"/>
                <a:gd name="T13" fmla="*/ 0 h 47878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66495" h="478789">
                  <a:moveTo>
                    <a:pt x="1166368" y="0"/>
                  </a:moveTo>
                  <a:lnTo>
                    <a:pt x="0" y="0"/>
                  </a:lnTo>
                  <a:lnTo>
                    <a:pt x="0" y="425056"/>
                  </a:lnTo>
                  <a:lnTo>
                    <a:pt x="0" y="478536"/>
                  </a:lnTo>
                  <a:lnTo>
                    <a:pt x="1166368" y="478536"/>
                  </a:lnTo>
                  <a:lnTo>
                    <a:pt x="1166368" y="425056"/>
                  </a:lnTo>
                  <a:lnTo>
                    <a:pt x="1166368" y="0"/>
                  </a:lnTo>
                  <a:close/>
                </a:path>
              </a:pathLst>
            </a:custGeom>
            <a:solidFill>
              <a:srgbClr val="7DD5F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15406" name="object 38">
              <a:extLst>
                <a:ext uri="{FF2B5EF4-FFF2-40B4-BE49-F238E27FC236}">
                  <a16:creationId xmlns:a16="http://schemas.microsoft.com/office/drawing/2014/main" id="{A14871A1-FAC3-4E0C-6B80-BBAECC7CE2CF}"/>
                </a:ext>
              </a:extLst>
            </p:cNvPr>
            <p:cNvSpPr>
              <a:spLocks/>
            </p:cNvSpPr>
            <p:nvPr/>
          </p:nvSpPr>
          <p:spPr bwMode="auto">
            <a:xfrm>
              <a:off x="3984418" y="3235605"/>
              <a:ext cx="1166495" cy="478790"/>
            </a:xfrm>
            <a:custGeom>
              <a:avLst/>
              <a:gdLst>
                <a:gd name="T0" fmla="*/ 0 w 1166495"/>
                <a:gd name="T1" fmla="*/ 0 h 478789"/>
                <a:gd name="T2" fmla="*/ 1166366 w 1166495"/>
                <a:gd name="T3" fmla="*/ 0 h 478789"/>
                <a:gd name="T4" fmla="*/ 1166366 w 1166495"/>
                <a:gd name="T5" fmla="*/ 478544 h 478789"/>
                <a:gd name="T6" fmla="*/ 0 w 1166495"/>
                <a:gd name="T7" fmla="*/ 478544 h 478789"/>
                <a:gd name="T8" fmla="*/ 0 w 1166495"/>
                <a:gd name="T9" fmla="*/ 0 h 4787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6495" h="478789">
                  <a:moveTo>
                    <a:pt x="0" y="0"/>
                  </a:moveTo>
                  <a:lnTo>
                    <a:pt x="1166366" y="0"/>
                  </a:lnTo>
                  <a:lnTo>
                    <a:pt x="1166366" y="478542"/>
                  </a:lnTo>
                  <a:lnTo>
                    <a:pt x="0" y="478542"/>
                  </a:lnTo>
                  <a:lnTo>
                    <a:pt x="0" y="0"/>
                  </a:lnTo>
                  <a:close/>
                </a:path>
              </a:pathLst>
            </a:custGeom>
            <a:noFill/>
            <a:ln w="16881">
              <a:solidFill>
                <a:srgbClr val="7DD5F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15407" name="object 39">
              <a:extLst>
                <a:ext uri="{FF2B5EF4-FFF2-40B4-BE49-F238E27FC236}">
                  <a16:creationId xmlns:a16="http://schemas.microsoft.com/office/drawing/2014/main" id="{DFF09AFF-2775-81A7-7E08-6B36F024AC84}"/>
                </a:ext>
              </a:extLst>
            </p:cNvPr>
            <p:cNvSpPr>
              <a:spLocks/>
            </p:cNvSpPr>
            <p:nvPr/>
          </p:nvSpPr>
          <p:spPr bwMode="auto">
            <a:xfrm>
              <a:off x="4525498" y="3660671"/>
              <a:ext cx="0" cy="393065"/>
            </a:xfrm>
            <a:custGeom>
              <a:avLst/>
              <a:gdLst>
                <a:gd name="T0" fmla="*/ 0 h 393064"/>
                <a:gd name="T1" fmla="*/ 392629 h 393064"/>
                <a:gd name="T2" fmla="*/ 0 60000 65536"/>
                <a:gd name="T3" fmla="*/ 0 60000 65536"/>
              </a:gdLst>
              <a:ahLst/>
              <a:cxnLst>
                <a:cxn ang="T2">
                  <a:pos x="0" y="T0"/>
                </a:cxn>
                <a:cxn ang="T3">
                  <a:pos x="0" y="T1"/>
                </a:cxn>
              </a:cxnLst>
              <a:rect l="0" t="0" r="r" b="b"/>
              <a:pathLst>
                <a:path h="393064">
                  <a:moveTo>
                    <a:pt x="0" y="0"/>
                  </a:moveTo>
                  <a:lnTo>
                    <a:pt x="0" y="392627"/>
                  </a:lnTo>
                </a:path>
              </a:pathLst>
            </a:custGeom>
            <a:noFill/>
            <a:ln w="1534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15408" name="object 40">
              <a:extLst>
                <a:ext uri="{FF2B5EF4-FFF2-40B4-BE49-F238E27FC236}">
                  <a16:creationId xmlns:a16="http://schemas.microsoft.com/office/drawing/2014/main" id="{9716D347-FC02-42C2-DF76-E7249C2F77CF}"/>
                </a:ext>
              </a:extLst>
            </p:cNvPr>
            <p:cNvSpPr>
              <a:spLocks/>
            </p:cNvSpPr>
            <p:nvPr/>
          </p:nvSpPr>
          <p:spPr bwMode="auto">
            <a:xfrm>
              <a:off x="3990022" y="2205481"/>
              <a:ext cx="1166495" cy="478790"/>
            </a:xfrm>
            <a:custGeom>
              <a:avLst/>
              <a:gdLst>
                <a:gd name="T0" fmla="*/ 1166368 w 1166495"/>
                <a:gd name="T1" fmla="*/ 0 h 478789"/>
                <a:gd name="T2" fmla="*/ 0 w 1166495"/>
                <a:gd name="T3" fmla="*/ 0 h 478789"/>
                <a:gd name="T4" fmla="*/ 0 w 1166495"/>
                <a:gd name="T5" fmla="*/ 406846 h 478789"/>
                <a:gd name="T6" fmla="*/ 0 w 1166495"/>
                <a:gd name="T7" fmla="*/ 478499 h 478789"/>
                <a:gd name="T8" fmla="*/ 1166368 w 1166495"/>
                <a:gd name="T9" fmla="*/ 478499 h 478789"/>
                <a:gd name="T10" fmla="*/ 1166368 w 1166495"/>
                <a:gd name="T11" fmla="*/ 406846 h 478789"/>
                <a:gd name="T12" fmla="*/ 1166368 w 1166495"/>
                <a:gd name="T13" fmla="*/ 0 h 47878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66495" h="478789">
                  <a:moveTo>
                    <a:pt x="1166368" y="0"/>
                  </a:moveTo>
                  <a:lnTo>
                    <a:pt x="0" y="0"/>
                  </a:lnTo>
                  <a:lnTo>
                    <a:pt x="0" y="406844"/>
                  </a:lnTo>
                  <a:lnTo>
                    <a:pt x="0" y="478497"/>
                  </a:lnTo>
                  <a:lnTo>
                    <a:pt x="1166368" y="478497"/>
                  </a:lnTo>
                  <a:lnTo>
                    <a:pt x="1166368" y="406844"/>
                  </a:lnTo>
                  <a:lnTo>
                    <a:pt x="1166368" y="0"/>
                  </a:lnTo>
                  <a:close/>
                </a:path>
              </a:pathLst>
            </a:custGeom>
            <a:solidFill>
              <a:srgbClr val="7DD5F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15409" name="object 41">
              <a:extLst>
                <a:ext uri="{FF2B5EF4-FFF2-40B4-BE49-F238E27FC236}">
                  <a16:creationId xmlns:a16="http://schemas.microsoft.com/office/drawing/2014/main" id="{AE168513-569D-F1C7-7C11-C71466A9D00A}"/>
                </a:ext>
              </a:extLst>
            </p:cNvPr>
            <p:cNvSpPr>
              <a:spLocks/>
            </p:cNvSpPr>
            <p:nvPr/>
          </p:nvSpPr>
          <p:spPr bwMode="auto">
            <a:xfrm>
              <a:off x="3990032" y="2205481"/>
              <a:ext cx="1166495" cy="478790"/>
            </a:xfrm>
            <a:custGeom>
              <a:avLst/>
              <a:gdLst>
                <a:gd name="T0" fmla="*/ 0 w 1166495"/>
                <a:gd name="T1" fmla="*/ 0 h 478789"/>
                <a:gd name="T2" fmla="*/ 1166366 w 1166495"/>
                <a:gd name="T3" fmla="*/ 0 h 478789"/>
                <a:gd name="T4" fmla="*/ 1166366 w 1166495"/>
                <a:gd name="T5" fmla="*/ 478487 h 478789"/>
                <a:gd name="T6" fmla="*/ 0 w 1166495"/>
                <a:gd name="T7" fmla="*/ 478487 h 478789"/>
                <a:gd name="T8" fmla="*/ 0 w 1166495"/>
                <a:gd name="T9" fmla="*/ 0 h 4787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6495" h="478789">
                  <a:moveTo>
                    <a:pt x="0" y="0"/>
                  </a:moveTo>
                  <a:lnTo>
                    <a:pt x="1166366" y="0"/>
                  </a:lnTo>
                  <a:lnTo>
                    <a:pt x="1166366" y="478485"/>
                  </a:lnTo>
                  <a:lnTo>
                    <a:pt x="0" y="478485"/>
                  </a:lnTo>
                  <a:lnTo>
                    <a:pt x="0" y="0"/>
                  </a:lnTo>
                  <a:close/>
                </a:path>
              </a:pathLst>
            </a:custGeom>
            <a:noFill/>
            <a:ln w="16881">
              <a:solidFill>
                <a:srgbClr val="7DD5F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15410" name="object 42">
              <a:extLst>
                <a:ext uri="{FF2B5EF4-FFF2-40B4-BE49-F238E27FC236}">
                  <a16:creationId xmlns:a16="http://schemas.microsoft.com/office/drawing/2014/main" id="{F17C0FFB-3B8F-999A-14D7-F62C5141C7E0}"/>
                </a:ext>
              </a:extLst>
            </p:cNvPr>
            <p:cNvSpPr>
              <a:spLocks/>
            </p:cNvSpPr>
            <p:nvPr/>
          </p:nvSpPr>
          <p:spPr bwMode="auto">
            <a:xfrm>
              <a:off x="3931087" y="2135143"/>
              <a:ext cx="1166495" cy="477520"/>
            </a:xfrm>
            <a:custGeom>
              <a:avLst/>
              <a:gdLst>
                <a:gd name="T0" fmla="*/ 1166366 w 1166495"/>
                <a:gd name="T1" fmla="*/ 0 h 477519"/>
                <a:gd name="T2" fmla="*/ 0 w 1166495"/>
                <a:gd name="T3" fmla="*/ 0 h 477519"/>
                <a:gd name="T4" fmla="*/ 0 w 1166495"/>
                <a:gd name="T5" fmla="*/ 477174 h 477519"/>
                <a:gd name="T6" fmla="*/ 1166366 w 1166495"/>
                <a:gd name="T7" fmla="*/ 477174 h 477519"/>
                <a:gd name="T8" fmla="*/ 1166366 w 1166495"/>
                <a:gd name="T9" fmla="*/ 0 h 4775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6495" h="477519">
                  <a:moveTo>
                    <a:pt x="1166366" y="0"/>
                  </a:moveTo>
                  <a:lnTo>
                    <a:pt x="0" y="0"/>
                  </a:lnTo>
                  <a:lnTo>
                    <a:pt x="0" y="477172"/>
                  </a:lnTo>
                  <a:lnTo>
                    <a:pt x="1166366" y="477172"/>
                  </a:lnTo>
                  <a:lnTo>
                    <a:pt x="1166366"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15411" name="object 43">
              <a:extLst>
                <a:ext uri="{FF2B5EF4-FFF2-40B4-BE49-F238E27FC236}">
                  <a16:creationId xmlns:a16="http://schemas.microsoft.com/office/drawing/2014/main" id="{3ADF1BCC-0256-71EC-E9B0-C78D7597DFC6}"/>
                </a:ext>
              </a:extLst>
            </p:cNvPr>
            <p:cNvSpPr>
              <a:spLocks/>
            </p:cNvSpPr>
            <p:nvPr/>
          </p:nvSpPr>
          <p:spPr bwMode="auto">
            <a:xfrm>
              <a:off x="3931087" y="2135143"/>
              <a:ext cx="1166495" cy="477520"/>
            </a:xfrm>
            <a:custGeom>
              <a:avLst/>
              <a:gdLst>
                <a:gd name="T0" fmla="*/ 0 w 1166495"/>
                <a:gd name="T1" fmla="*/ 0 h 477519"/>
                <a:gd name="T2" fmla="*/ 1166366 w 1166495"/>
                <a:gd name="T3" fmla="*/ 0 h 477519"/>
                <a:gd name="T4" fmla="*/ 1166366 w 1166495"/>
                <a:gd name="T5" fmla="*/ 477174 h 477519"/>
                <a:gd name="T6" fmla="*/ 0 w 1166495"/>
                <a:gd name="T7" fmla="*/ 477174 h 477519"/>
                <a:gd name="T8" fmla="*/ 0 w 1166495"/>
                <a:gd name="T9" fmla="*/ 0 h 4775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6495" h="477519">
                  <a:moveTo>
                    <a:pt x="0" y="0"/>
                  </a:moveTo>
                  <a:lnTo>
                    <a:pt x="1166366" y="0"/>
                  </a:lnTo>
                  <a:lnTo>
                    <a:pt x="1166366" y="477172"/>
                  </a:lnTo>
                  <a:lnTo>
                    <a:pt x="0" y="477172"/>
                  </a:lnTo>
                  <a:lnTo>
                    <a:pt x="0" y="0"/>
                  </a:lnTo>
                  <a:close/>
                </a:path>
              </a:pathLst>
            </a:custGeom>
            <a:noFill/>
            <a:ln w="16881">
              <a:solidFill>
                <a:srgbClr val="00ACE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15412" name="object 44">
              <a:extLst>
                <a:ext uri="{FF2B5EF4-FFF2-40B4-BE49-F238E27FC236}">
                  <a16:creationId xmlns:a16="http://schemas.microsoft.com/office/drawing/2014/main" id="{E11E8165-F681-61CE-4D9C-F76928D98E39}"/>
                </a:ext>
              </a:extLst>
            </p:cNvPr>
            <p:cNvSpPr>
              <a:spLocks/>
            </p:cNvSpPr>
            <p:nvPr/>
          </p:nvSpPr>
          <p:spPr bwMode="auto">
            <a:xfrm>
              <a:off x="4063009" y="2289898"/>
              <a:ext cx="588645" cy="154940"/>
            </a:xfrm>
            <a:custGeom>
              <a:avLst/>
              <a:gdLst>
                <a:gd name="T0" fmla="*/ 70167 w 588645"/>
                <a:gd name="T1" fmla="*/ 70523 h 154939"/>
                <a:gd name="T2" fmla="*/ 37706 w 588645"/>
                <a:gd name="T3" fmla="*/ 25615 h 154939"/>
                <a:gd name="T4" fmla="*/ 1498 w 588645"/>
                <a:gd name="T5" fmla="*/ 12750 h 154939"/>
                <a:gd name="T6" fmla="*/ 1498 w 588645"/>
                <a:gd name="T7" fmla="*/ 119661 h 154939"/>
                <a:gd name="T8" fmla="*/ 51498 w 588645"/>
                <a:gd name="T9" fmla="*/ 116232 h 154939"/>
                <a:gd name="T10" fmla="*/ 87007 w 588645"/>
                <a:gd name="T11" fmla="*/ 80278 h 154939"/>
                <a:gd name="T12" fmla="*/ 117881 w 588645"/>
                <a:gd name="T13" fmla="*/ 70523 h 154939"/>
                <a:gd name="T14" fmla="*/ 144640 w 588645"/>
                <a:gd name="T15" fmla="*/ 49326 h 154939"/>
                <a:gd name="T16" fmla="*/ 153581 w 588645"/>
                <a:gd name="T17" fmla="*/ 42341 h 154939"/>
                <a:gd name="T18" fmla="*/ 105486 w 588645"/>
                <a:gd name="T19" fmla="*/ 62039 h 154939"/>
                <a:gd name="T20" fmla="*/ 141833 w 588645"/>
                <a:gd name="T21" fmla="*/ 121160 h 154939"/>
                <a:gd name="T22" fmla="*/ 167106 w 588645"/>
                <a:gd name="T23" fmla="*/ 108409 h 154939"/>
                <a:gd name="T24" fmla="*/ 161493 w 588645"/>
                <a:gd name="T25" fmla="*/ 104281 h 154939"/>
                <a:gd name="T26" fmla="*/ 119380 w 588645"/>
                <a:gd name="T27" fmla="*/ 94337 h 154939"/>
                <a:gd name="T28" fmla="*/ 256921 w 588645"/>
                <a:gd name="T29" fmla="*/ 76149 h 154939"/>
                <a:gd name="T30" fmla="*/ 240080 w 588645"/>
                <a:gd name="T31" fmla="*/ 43942 h 154939"/>
                <a:gd name="T32" fmla="*/ 209207 w 588645"/>
                <a:gd name="T33" fmla="*/ 107101 h 154939"/>
                <a:gd name="T34" fmla="*/ 240080 w 588645"/>
                <a:gd name="T35" fmla="*/ 43942 h 154939"/>
                <a:gd name="T36" fmla="*/ 203593 w 588645"/>
                <a:gd name="T37" fmla="*/ 48018 h 154939"/>
                <a:gd name="T38" fmla="*/ 186753 w 588645"/>
                <a:gd name="T39" fmla="*/ 43700 h 154939"/>
                <a:gd name="T40" fmla="*/ 188061 w 588645"/>
                <a:gd name="T41" fmla="*/ 154929 h 154939"/>
                <a:gd name="T42" fmla="*/ 203593 w 588645"/>
                <a:gd name="T43" fmla="*/ 118353 h 154939"/>
                <a:gd name="T44" fmla="*/ 254012 w 588645"/>
                <a:gd name="T45" fmla="*/ 92242 h 154939"/>
                <a:gd name="T46" fmla="*/ 324294 w 588645"/>
                <a:gd name="T47" fmla="*/ 70523 h 154939"/>
                <a:gd name="T48" fmla="*/ 305955 w 588645"/>
                <a:gd name="T49" fmla="*/ 49326 h 154939"/>
                <a:gd name="T50" fmla="*/ 324294 w 588645"/>
                <a:gd name="T51" fmla="*/ 43675 h 154939"/>
                <a:gd name="T52" fmla="*/ 281838 w 588645"/>
                <a:gd name="T53" fmla="*/ 49377 h 154939"/>
                <a:gd name="T54" fmla="*/ 294005 w 588645"/>
                <a:gd name="T55" fmla="*/ 118543 h 154939"/>
                <a:gd name="T56" fmla="*/ 335521 w 588645"/>
                <a:gd name="T57" fmla="*/ 114035 h 154939"/>
                <a:gd name="T58" fmla="*/ 332714 w 588645"/>
                <a:gd name="T59" fmla="*/ 101475 h 154939"/>
                <a:gd name="T60" fmla="*/ 291909 w 588645"/>
                <a:gd name="T61" fmla="*/ 99976 h 154939"/>
                <a:gd name="T62" fmla="*/ 339636 w 588645"/>
                <a:gd name="T63" fmla="*/ 80278 h 154939"/>
                <a:gd name="T64" fmla="*/ 421030 w 588645"/>
                <a:gd name="T65" fmla="*/ 87403 h 154939"/>
                <a:gd name="T66" fmla="*/ 414108 w 588645"/>
                <a:gd name="T67" fmla="*/ 45199 h 154939"/>
                <a:gd name="T68" fmla="*/ 389089 w 588645"/>
                <a:gd name="T69" fmla="*/ 40703 h 154939"/>
                <a:gd name="T70" fmla="*/ 370509 w 588645"/>
                <a:gd name="T71" fmla="*/ 39573 h 154939"/>
                <a:gd name="T72" fmla="*/ 354736 w 588645"/>
                <a:gd name="T73" fmla="*/ 51790 h 154939"/>
                <a:gd name="T74" fmla="*/ 356311 w 588645"/>
                <a:gd name="T75" fmla="*/ 105335 h 154939"/>
                <a:gd name="T76" fmla="*/ 373316 w 588645"/>
                <a:gd name="T77" fmla="*/ 118353 h 154939"/>
                <a:gd name="T78" fmla="*/ 376123 w 588645"/>
                <a:gd name="T79" fmla="*/ 57772 h 154939"/>
                <a:gd name="T80" fmla="*/ 406996 w 588645"/>
                <a:gd name="T81" fmla="*/ 119661 h 154939"/>
                <a:gd name="T82" fmla="*/ 501129 w 588645"/>
                <a:gd name="T83" fmla="*/ 1498 h 154939"/>
                <a:gd name="T84" fmla="*/ 493268 w 588645"/>
                <a:gd name="T85" fmla="*/ 18211 h 154939"/>
                <a:gd name="T86" fmla="*/ 491388 w 588645"/>
                <a:gd name="T87" fmla="*/ 102783 h 154939"/>
                <a:gd name="T88" fmla="*/ 457517 w 588645"/>
                <a:gd name="T89" fmla="*/ 95848 h 154939"/>
                <a:gd name="T90" fmla="*/ 489902 w 588645"/>
                <a:gd name="T91" fmla="*/ 52133 h 154939"/>
                <a:gd name="T92" fmla="*/ 439369 w 588645"/>
                <a:gd name="T93" fmla="*/ 81777 h 154939"/>
                <a:gd name="T94" fmla="*/ 482968 w 588645"/>
                <a:gd name="T95" fmla="*/ 119661 h 154939"/>
                <a:gd name="T96" fmla="*/ 501129 w 588645"/>
                <a:gd name="T97" fmla="*/ 118353 h 154939"/>
                <a:gd name="T98" fmla="*/ 508889 w 588645"/>
                <a:gd name="T99" fmla="*/ 100065 h 154939"/>
                <a:gd name="T100" fmla="*/ 508787 w 588645"/>
                <a:gd name="T101" fmla="*/ 18211 h 154939"/>
                <a:gd name="T102" fmla="*/ 587121 w 588645"/>
                <a:gd name="T103" fmla="*/ 108409 h 154939"/>
                <a:gd name="T104" fmla="*/ 585330 w 588645"/>
                <a:gd name="T105" fmla="*/ 54952 h 154939"/>
                <a:gd name="T106" fmla="*/ 561568 w 588645"/>
                <a:gd name="T107" fmla="*/ 39573 h 154939"/>
                <a:gd name="T108" fmla="*/ 534809 w 588645"/>
                <a:gd name="T109" fmla="*/ 49326 h 154939"/>
                <a:gd name="T110" fmla="*/ 565683 w 588645"/>
                <a:gd name="T111" fmla="*/ 50825 h 154939"/>
                <a:gd name="T112" fmla="*/ 571296 w 588645"/>
                <a:gd name="T113" fmla="*/ 77457 h 154939"/>
                <a:gd name="T114" fmla="*/ 544334 w 588645"/>
                <a:gd name="T115" fmla="*/ 86616 h 154939"/>
                <a:gd name="T116" fmla="*/ 571296 w 588645"/>
                <a:gd name="T117" fmla="*/ 66205 h 154939"/>
                <a:gd name="T118" fmla="*/ 525081 w 588645"/>
                <a:gd name="T119" fmla="*/ 95848 h 154939"/>
                <a:gd name="T120" fmla="*/ 561568 w 588645"/>
                <a:gd name="T121" fmla="*/ 121160 h 154939"/>
                <a:gd name="T122" fmla="*/ 578408 w 588645"/>
                <a:gd name="T123" fmla="*/ 118353 h 15493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88645" h="154939">
                  <a:moveTo>
                    <a:pt x="87007" y="80276"/>
                  </a:moveTo>
                  <a:lnTo>
                    <a:pt x="79349" y="31191"/>
                  </a:lnTo>
                  <a:lnTo>
                    <a:pt x="70167" y="21297"/>
                  </a:lnTo>
                  <a:lnTo>
                    <a:pt x="70167" y="62077"/>
                  </a:lnTo>
                  <a:lnTo>
                    <a:pt x="70167" y="70523"/>
                  </a:lnTo>
                  <a:lnTo>
                    <a:pt x="46405" y="104279"/>
                  </a:lnTo>
                  <a:lnTo>
                    <a:pt x="18338" y="107099"/>
                  </a:lnTo>
                  <a:lnTo>
                    <a:pt x="18338" y="25501"/>
                  </a:lnTo>
                  <a:lnTo>
                    <a:pt x="32372" y="25501"/>
                  </a:lnTo>
                  <a:lnTo>
                    <a:pt x="37706" y="25615"/>
                  </a:lnTo>
                  <a:lnTo>
                    <a:pt x="68770" y="49377"/>
                  </a:lnTo>
                  <a:lnTo>
                    <a:pt x="70167" y="62077"/>
                  </a:lnTo>
                  <a:lnTo>
                    <a:pt x="70167" y="21297"/>
                  </a:lnTo>
                  <a:lnTo>
                    <a:pt x="22453" y="12750"/>
                  </a:lnTo>
                  <a:lnTo>
                    <a:pt x="1498" y="12750"/>
                  </a:lnTo>
                  <a:lnTo>
                    <a:pt x="0" y="14058"/>
                  </a:lnTo>
                  <a:lnTo>
                    <a:pt x="863" y="23279"/>
                  </a:lnTo>
                  <a:lnTo>
                    <a:pt x="1308" y="35471"/>
                  </a:lnTo>
                  <a:lnTo>
                    <a:pt x="1384" y="44234"/>
                  </a:lnTo>
                  <a:lnTo>
                    <a:pt x="1498" y="119659"/>
                  </a:lnTo>
                  <a:lnTo>
                    <a:pt x="23114" y="119646"/>
                  </a:lnTo>
                  <a:lnTo>
                    <a:pt x="30518" y="119494"/>
                  </a:lnTo>
                  <a:lnTo>
                    <a:pt x="35306" y="119113"/>
                  </a:lnTo>
                  <a:lnTo>
                    <a:pt x="39293" y="118351"/>
                  </a:lnTo>
                  <a:lnTo>
                    <a:pt x="51498" y="116230"/>
                  </a:lnTo>
                  <a:lnTo>
                    <a:pt x="63919" y="111252"/>
                  </a:lnTo>
                  <a:lnTo>
                    <a:pt x="69062" y="107099"/>
                  </a:lnTo>
                  <a:lnTo>
                    <a:pt x="75260" y="102069"/>
                  </a:lnTo>
                  <a:lnTo>
                    <a:pt x="84201" y="87401"/>
                  </a:lnTo>
                  <a:lnTo>
                    <a:pt x="87007" y="80276"/>
                  </a:lnTo>
                  <a:close/>
                </a:path>
                <a:path w="588645" h="154939">
                  <a:moveTo>
                    <a:pt x="171221" y="80276"/>
                  </a:moveTo>
                  <a:lnTo>
                    <a:pt x="155879" y="43675"/>
                  </a:lnTo>
                  <a:lnTo>
                    <a:pt x="155879" y="64897"/>
                  </a:lnTo>
                  <a:lnTo>
                    <a:pt x="155879" y="70523"/>
                  </a:lnTo>
                  <a:lnTo>
                    <a:pt x="117881" y="70523"/>
                  </a:lnTo>
                  <a:lnTo>
                    <a:pt x="120408" y="60642"/>
                  </a:lnTo>
                  <a:lnTo>
                    <a:pt x="125120" y="54089"/>
                  </a:lnTo>
                  <a:lnTo>
                    <a:pt x="131127" y="50444"/>
                  </a:lnTo>
                  <a:lnTo>
                    <a:pt x="137541" y="49326"/>
                  </a:lnTo>
                  <a:lnTo>
                    <a:pt x="144640" y="49326"/>
                  </a:lnTo>
                  <a:lnTo>
                    <a:pt x="151574" y="53644"/>
                  </a:lnTo>
                  <a:lnTo>
                    <a:pt x="154381" y="62077"/>
                  </a:lnTo>
                  <a:lnTo>
                    <a:pt x="155879" y="64897"/>
                  </a:lnTo>
                  <a:lnTo>
                    <a:pt x="155879" y="43675"/>
                  </a:lnTo>
                  <a:lnTo>
                    <a:pt x="153581" y="42341"/>
                  </a:lnTo>
                  <a:lnTo>
                    <a:pt x="146900" y="40309"/>
                  </a:lnTo>
                  <a:lnTo>
                    <a:pt x="139026" y="39573"/>
                  </a:lnTo>
                  <a:lnTo>
                    <a:pt x="125044" y="41973"/>
                  </a:lnTo>
                  <a:lnTo>
                    <a:pt x="113423" y="49377"/>
                  </a:lnTo>
                  <a:lnTo>
                    <a:pt x="105486" y="62039"/>
                  </a:lnTo>
                  <a:lnTo>
                    <a:pt x="102539" y="80276"/>
                  </a:lnTo>
                  <a:lnTo>
                    <a:pt x="105308" y="97980"/>
                  </a:lnTo>
                  <a:lnTo>
                    <a:pt x="113207" y="110782"/>
                  </a:lnTo>
                  <a:lnTo>
                    <a:pt x="125590" y="118541"/>
                  </a:lnTo>
                  <a:lnTo>
                    <a:pt x="141833" y="121158"/>
                  </a:lnTo>
                  <a:lnTo>
                    <a:pt x="155879" y="121158"/>
                  </a:lnTo>
                  <a:lnTo>
                    <a:pt x="162801" y="115531"/>
                  </a:lnTo>
                  <a:lnTo>
                    <a:pt x="165608" y="115531"/>
                  </a:lnTo>
                  <a:lnTo>
                    <a:pt x="167106" y="114033"/>
                  </a:lnTo>
                  <a:lnTo>
                    <a:pt x="167106" y="108407"/>
                  </a:lnTo>
                  <a:lnTo>
                    <a:pt x="167106" y="107099"/>
                  </a:lnTo>
                  <a:lnTo>
                    <a:pt x="168414" y="99974"/>
                  </a:lnTo>
                  <a:lnTo>
                    <a:pt x="167106" y="99974"/>
                  </a:lnTo>
                  <a:lnTo>
                    <a:pt x="164299" y="101473"/>
                  </a:lnTo>
                  <a:lnTo>
                    <a:pt x="161493" y="104279"/>
                  </a:lnTo>
                  <a:lnTo>
                    <a:pt x="155879" y="105600"/>
                  </a:lnTo>
                  <a:lnTo>
                    <a:pt x="151574" y="108407"/>
                  </a:lnTo>
                  <a:lnTo>
                    <a:pt x="129108" y="108407"/>
                  </a:lnTo>
                  <a:lnTo>
                    <a:pt x="123494" y="99974"/>
                  </a:lnTo>
                  <a:lnTo>
                    <a:pt x="119380" y="94335"/>
                  </a:lnTo>
                  <a:lnTo>
                    <a:pt x="117881" y="87401"/>
                  </a:lnTo>
                  <a:lnTo>
                    <a:pt x="117881" y="81775"/>
                  </a:lnTo>
                  <a:lnTo>
                    <a:pt x="169913" y="81775"/>
                  </a:lnTo>
                  <a:lnTo>
                    <a:pt x="171221" y="80276"/>
                  </a:lnTo>
                  <a:close/>
                </a:path>
                <a:path w="588645" h="154939">
                  <a:moveTo>
                    <a:pt x="256921" y="76149"/>
                  </a:moveTo>
                  <a:lnTo>
                    <a:pt x="254622" y="61493"/>
                  </a:lnTo>
                  <a:lnTo>
                    <a:pt x="249364" y="52133"/>
                  </a:lnTo>
                  <a:lnTo>
                    <a:pt x="248107" y="49911"/>
                  </a:lnTo>
                  <a:lnTo>
                    <a:pt x="245554" y="48018"/>
                  </a:lnTo>
                  <a:lnTo>
                    <a:pt x="240080" y="43942"/>
                  </a:lnTo>
                  <a:lnTo>
                    <a:pt x="240080" y="77457"/>
                  </a:lnTo>
                  <a:lnTo>
                    <a:pt x="238023" y="89839"/>
                  </a:lnTo>
                  <a:lnTo>
                    <a:pt x="232016" y="99174"/>
                  </a:lnTo>
                  <a:lnTo>
                    <a:pt x="222313" y="105054"/>
                  </a:lnTo>
                  <a:lnTo>
                    <a:pt x="209207" y="107099"/>
                  </a:lnTo>
                  <a:lnTo>
                    <a:pt x="203593" y="107099"/>
                  </a:lnTo>
                  <a:lnTo>
                    <a:pt x="203593" y="57772"/>
                  </a:lnTo>
                  <a:lnTo>
                    <a:pt x="206400" y="54952"/>
                  </a:lnTo>
                  <a:lnTo>
                    <a:pt x="240080" y="77457"/>
                  </a:lnTo>
                  <a:lnTo>
                    <a:pt x="240080" y="43942"/>
                  </a:lnTo>
                  <a:lnTo>
                    <a:pt x="237896" y="42303"/>
                  </a:lnTo>
                  <a:lnTo>
                    <a:pt x="224548" y="39573"/>
                  </a:lnTo>
                  <a:lnTo>
                    <a:pt x="213321" y="39573"/>
                  </a:lnTo>
                  <a:lnTo>
                    <a:pt x="206400" y="45199"/>
                  </a:lnTo>
                  <a:lnTo>
                    <a:pt x="203593" y="48018"/>
                  </a:lnTo>
                  <a:lnTo>
                    <a:pt x="203593" y="40881"/>
                  </a:lnTo>
                  <a:lnTo>
                    <a:pt x="202095" y="39573"/>
                  </a:lnTo>
                  <a:lnTo>
                    <a:pt x="195173" y="40881"/>
                  </a:lnTo>
                  <a:lnTo>
                    <a:pt x="193675" y="42379"/>
                  </a:lnTo>
                  <a:lnTo>
                    <a:pt x="186753" y="43700"/>
                  </a:lnTo>
                  <a:lnTo>
                    <a:pt x="185254" y="43700"/>
                  </a:lnTo>
                  <a:lnTo>
                    <a:pt x="186880" y="55562"/>
                  </a:lnTo>
                  <a:lnTo>
                    <a:pt x="187706" y="66903"/>
                  </a:lnTo>
                  <a:lnTo>
                    <a:pt x="187934" y="76149"/>
                  </a:lnTo>
                  <a:lnTo>
                    <a:pt x="188061" y="154927"/>
                  </a:lnTo>
                  <a:lnTo>
                    <a:pt x="204901" y="154927"/>
                  </a:lnTo>
                  <a:lnTo>
                    <a:pt x="204139" y="145834"/>
                  </a:lnTo>
                  <a:lnTo>
                    <a:pt x="203758" y="138188"/>
                  </a:lnTo>
                  <a:lnTo>
                    <a:pt x="203606" y="129768"/>
                  </a:lnTo>
                  <a:lnTo>
                    <a:pt x="203593" y="118351"/>
                  </a:lnTo>
                  <a:lnTo>
                    <a:pt x="210515" y="118351"/>
                  </a:lnTo>
                  <a:lnTo>
                    <a:pt x="230797" y="114922"/>
                  </a:lnTo>
                  <a:lnTo>
                    <a:pt x="243090" y="107099"/>
                  </a:lnTo>
                  <a:lnTo>
                    <a:pt x="245300" y="105689"/>
                  </a:lnTo>
                  <a:lnTo>
                    <a:pt x="254012" y="92240"/>
                  </a:lnTo>
                  <a:lnTo>
                    <a:pt x="256921" y="76149"/>
                  </a:lnTo>
                  <a:close/>
                </a:path>
                <a:path w="588645" h="154939">
                  <a:moveTo>
                    <a:pt x="339636" y="80276"/>
                  </a:moveTo>
                  <a:lnTo>
                    <a:pt x="324294" y="43675"/>
                  </a:lnTo>
                  <a:lnTo>
                    <a:pt x="324294" y="64897"/>
                  </a:lnTo>
                  <a:lnTo>
                    <a:pt x="324294" y="70523"/>
                  </a:lnTo>
                  <a:lnTo>
                    <a:pt x="286296" y="70523"/>
                  </a:lnTo>
                  <a:lnTo>
                    <a:pt x="288823" y="60642"/>
                  </a:lnTo>
                  <a:lnTo>
                    <a:pt x="293535" y="54089"/>
                  </a:lnTo>
                  <a:lnTo>
                    <a:pt x="299542" y="50444"/>
                  </a:lnTo>
                  <a:lnTo>
                    <a:pt x="305955" y="49326"/>
                  </a:lnTo>
                  <a:lnTo>
                    <a:pt x="313055" y="49326"/>
                  </a:lnTo>
                  <a:lnTo>
                    <a:pt x="319989" y="53644"/>
                  </a:lnTo>
                  <a:lnTo>
                    <a:pt x="322795" y="62077"/>
                  </a:lnTo>
                  <a:lnTo>
                    <a:pt x="324294" y="64897"/>
                  </a:lnTo>
                  <a:lnTo>
                    <a:pt x="324294" y="43675"/>
                  </a:lnTo>
                  <a:lnTo>
                    <a:pt x="321995" y="42341"/>
                  </a:lnTo>
                  <a:lnTo>
                    <a:pt x="315315" y="40309"/>
                  </a:lnTo>
                  <a:lnTo>
                    <a:pt x="307441" y="39573"/>
                  </a:lnTo>
                  <a:lnTo>
                    <a:pt x="293458" y="41973"/>
                  </a:lnTo>
                  <a:lnTo>
                    <a:pt x="281838" y="49377"/>
                  </a:lnTo>
                  <a:lnTo>
                    <a:pt x="273900" y="62039"/>
                  </a:lnTo>
                  <a:lnTo>
                    <a:pt x="270954" y="80276"/>
                  </a:lnTo>
                  <a:lnTo>
                    <a:pt x="273723" y="97980"/>
                  </a:lnTo>
                  <a:lnTo>
                    <a:pt x="281622" y="110782"/>
                  </a:lnTo>
                  <a:lnTo>
                    <a:pt x="294005" y="118541"/>
                  </a:lnTo>
                  <a:lnTo>
                    <a:pt x="310248" y="121158"/>
                  </a:lnTo>
                  <a:lnTo>
                    <a:pt x="324294" y="121158"/>
                  </a:lnTo>
                  <a:lnTo>
                    <a:pt x="331216" y="115531"/>
                  </a:lnTo>
                  <a:lnTo>
                    <a:pt x="334022" y="115531"/>
                  </a:lnTo>
                  <a:lnTo>
                    <a:pt x="335521" y="114033"/>
                  </a:lnTo>
                  <a:lnTo>
                    <a:pt x="335521" y="108407"/>
                  </a:lnTo>
                  <a:lnTo>
                    <a:pt x="335521" y="107099"/>
                  </a:lnTo>
                  <a:lnTo>
                    <a:pt x="336829" y="99974"/>
                  </a:lnTo>
                  <a:lnTo>
                    <a:pt x="335521" y="99974"/>
                  </a:lnTo>
                  <a:lnTo>
                    <a:pt x="332714" y="101473"/>
                  </a:lnTo>
                  <a:lnTo>
                    <a:pt x="329907" y="104279"/>
                  </a:lnTo>
                  <a:lnTo>
                    <a:pt x="324294" y="105600"/>
                  </a:lnTo>
                  <a:lnTo>
                    <a:pt x="319989" y="108407"/>
                  </a:lnTo>
                  <a:lnTo>
                    <a:pt x="297522" y="108407"/>
                  </a:lnTo>
                  <a:lnTo>
                    <a:pt x="291909" y="99974"/>
                  </a:lnTo>
                  <a:lnTo>
                    <a:pt x="287794" y="94335"/>
                  </a:lnTo>
                  <a:lnTo>
                    <a:pt x="286296" y="87401"/>
                  </a:lnTo>
                  <a:lnTo>
                    <a:pt x="286296" y="81775"/>
                  </a:lnTo>
                  <a:lnTo>
                    <a:pt x="338328" y="81775"/>
                  </a:lnTo>
                  <a:lnTo>
                    <a:pt x="339636" y="80276"/>
                  </a:lnTo>
                  <a:close/>
                </a:path>
                <a:path w="588645" h="154939">
                  <a:moveTo>
                    <a:pt x="422529" y="118351"/>
                  </a:moveTo>
                  <a:lnTo>
                    <a:pt x="422465" y="111975"/>
                  </a:lnTo>
                  <a:lnTo>
                    <a:pt x="422338" y="107594"/>
                  </a:lnTo>
                  <a:lnTo>
                    <a:pt x="421894" y="99123"/>
                  </a:lnTo>
                  <a:lnTo>
                    <a:pt x="421030" y="87401"/>
                  </a:lnTo>
                  <a:lnTo>
                    <a:pt x="421030" y="56451"/>
                  </a:lnTo>
                  <a:lnTo>
                    <a:pt x="419722" y="52133"/>
                  </a:lnTo>
                  <a:lnTo>
                    <a:pt x="417804" y="49326"/>
                  </a:lnTo>
                  <a:lnTo>
                    <a:pt x="416915" y="48018"/>
                  </a:lnTo>
                  <a:lnTo>
                    <a:pt x="414108" y="45199"/>
                  </a:lnTo>
                  <a:lnTo>
                    <a:pt x="409803" y="42379"/>
                  </a:lnTo>
                  <a:lnTo>
                    <a:pt x="406996" y="40881"/>
                  </a:lnTo>
                  <a:lnTo>
                    <a:pt x="401383" y="39573"/>
                  </a:lnTo>
                  <a:lnTo>
                    <a:pt x="398576" y="39573"/>
                  </a:lnTo>
                  <a:lnTo>
                    <a:pt x="389089" y="40703"/>
                  </a:lnTo>
                  <a:lnTo>
                    <a:pt x="381571" y="43395"/>
                  </a:lnTo>
                  <a:lnTo>
                    <a:pt x="375920" y="46609"/>
                  </a:lnTo>
                  <a:lnTo>
                    <a:pt x="372008" y="49326"/>
                  </a:lnTo>
                  <a:lnTo>
                    <a:pt x="372008" y="40881"/>
                  </a:lnTo>
                  <a:lnTo>
                    <a:pt x="370509" y="39573"/>
                  </a:lnTo>
                  <a:lnTo>
                    <a:pt x="363588" y="40881"/>
                  </a:lnTo>
                  <a:lnTo>
                    <a:pt x="362089" y="42379"/>
                  </a:lnTo>
                  <a:lnTo>
                    <a:pt x="355168" y="43700"/>
                  </a:lnTo>
                  <a:lnTo>
                    <a:pt x="353669" y="43700"/>
                  </a:lnTo>
                  <a:lnTo>
                    <a:pt x="354736" y="51790"/>
                  </a:lnTo>
                  <a:lnTo>
                    <a:pt x="355638" y="61683"/>
                  </a:lnTo>
                  <a:lnTo>
                    <a:pt x="356247" y="74218"/>
                  </a:lnTo>
                  <a:lnTo>
                    <a:pt x="356438" y="87401"/>
                  </a:lnTo>
                  <a:lnTo>
                    <a:pt x="356438" y="99123"/>
                  </a:lnTo>
                  <a:lnTo>
                    <a:pt x="356311" y="105333"/>
                  </a:lnTo>
                  <a:lnTo>
                    <a:pt x="355917" y="111975"/>
                  </a:lnTo>
                  <a:lnTo>
                    <a:pt x="355168" y="118351"/>
                  </a:lnTo>
                  <a:lnTo>
                    <a:pt x="356476" y="119659"/>
                  </a:lnTo>
                  <a:lnTo>
                    <a:pt x="363588" y="118351"/>
                  </a:lnTo>
                  <a:lnTo>
                    <a:pt x="373316" y="118351"/>
                  </a:lnTo>
                  <a:lnTo>
                    <a:pt x="372554" y="105130"/>
                  </a:lnTo>
                  <a:lnTo>
                    <a:pt x="372173" y="92062"/>
                  </a:lnTo>
                  <a:lnTo>
                    <a:pt x="372122" y="87401"/>
                  </a:lnTo>
                  <a:lnTo>
                    <a:pt x="372008" y="60579"/>
                  </a:lnTo>
                  <a:lnTo>
                    <a:pt x="376123" y="57772"/>
                  </a:lnTo>
                  <a:lnTo>
                    <a:pt x="383235" y="52133"/>
                  </a:lnTo>
                  <a:lnTo>
                    <a:pt x="402882" y="52133"/>
                  </a:lnTo>
                  <a:lnTo>
                    <a:pt x="405688" y="63398"/>
                  </a:lnTo>
                  <a:lnTo>
                    <a:pt x="405688" y="118351"/>
                  </a:lnTo>
                  <a:lnTo>
                    <a:pt x="406996" y="119659"/>
                  </a:lnTo>
                  <a:lnTo>
                    <a:pt x="414108" y="118351"/>
                  </a:lnTo>
                  <a:lnTo>
                    <a:pt x="422529" y="118351"/>
                  </a:lnTo>
                  <a:close/>
                </a:path>
                <a:path w="588645" h="154939">
                  <a:moveTo>
                    <a:pt x="509549" y="0"/>
                  </a:moveTo>
                  <a:lnTo>
                    <a:pt x="508228" y="0"/>
                  </a:lnTo>
                  <a:lnTo>
                    <a:pt x="501129" y="1498"/>
                  </a:lnTo>
                  <a:lnTo>
                    <a:pt x="499808" y="1498"/>
                  </a:lnTo>
                  <a:lnTo>
                    <a:pt x="492709" y="2806"/>
                  </a:lnTo>
                  <a:lnTo>
                    <a:pt x="492709" y="4305"/>
                  </a:lnTo>
                  <a:lnTo>
                    <a:pt x="492912" y="10795"/>
                  </a:lnTo>
                  <a:lnTo>
                    <a:pt x="493268" y="18211"/>
                  </a:lnTo>
                  <a:lnTo>
                    <a:pt x="493331" y="27495"/>
                  </a:lnTo>
                  <a:lnTo>
                    <a:pt x="492709" y="39573"/>
                  </a:lnTo>
                  <a:lnTo>
                    <a:pt x="492709" y="52133"/>
                  </a:lnTo>
                  <a:lnTo>
                    <a:pt x="492658" y="100063"/>
                  </a:lnTo>
                  <a:lnTo>
                    <a:pt x="491388" y="102781"/>
                  </a:lnTo>
                  <a:lnTo>
                    <a:pt x="485775" y="107099"/>
                  </a:lnTo>
                  <a:lnTo>
                    <a:pt x="468757" y="107099"/>
                  </a:lnTo>
                  <a:lnTo>
                    <a:pt x="463130" y="102781"/>
                  </a:lnTo>
                  <a:lnTo>
                    <a:pt x="460324" y="99974"/>
                  </a:lnTo>
                  <a:lnTo>
                    <a:pt x="457517" y="95846"/>
                  </a:lnTo>
                  <a:lnTo>
                    <a:pt x="454710" y="90220"/>
                  </a:lnTo>
                  <a:lnTo>
                    <a:pt x="454710" y="81775"/>
                  </a:lnTo>
                  <a:lnTo>
                    <a:pt x="481469" y="50825"/>
                  </a:lnTo>
                  <a:lnTo>
                    <a:pt x="488581" y="50825"/>
                  </a:lnTo>
                  <a:lnTo>
                    <a:pt x="489902" y="52133"/>
                  </a:lnTo>
                  <a:lnTo>
                    <a:pt x="492709" y="52133"/>
                  </a:lnTo>
                  <a:lnTo>
                    <a:pt x="492709" y="39573"/>
                  </a:lnTo>
                  <a:lnTo>
                    <a:pt x="484276" y="39573"/>
                  </a:lnTo>
                  <a:lnTo>
                    <a:pt x="447586" y="54584"/>
                  </a:lnTo>
                  <a:lnTo>
                    <a:pt x="439369" y="81775"/>
                  </a:lnTo>
                  <a:lnTo>
                    <a:pt x="441655" y="97193"/>
                  </a:lnTo>
                  <a:lnTo>
                    <a:pt x="448284" y="109156"/>
                  </a:lnTo>
                  <a:lnTo>
                    <a:pt x="458876" y="116903"/>
                  </a:lnTo>
                  <a:lnTo>
                    <a:pt x="473049" y="119659"/>
                  </a:lnTo>
                  <a:lnTo>
                    <a:pt x="482968" y="119659"/>
                  </a:lnTo>
                  <a:lnTo>
                    <a:pt x="489902" y="115531"/>
                  </a:lnTo>
                  <a:lnTo>
                    <a:pt x="492709" y="112725"/>
                  </a:lnTo>
                  <a:lnTo>
                    <a:pt x="492709" y="118351"/>
                  </a:lnTo>
                  <a:lnTo>
                    <a:pt x="494195" y="119659"/>
                  </a:lnTo>
                  <a:lnTo>
                    <a:pt x="501129" y="118351"/>
                  </a:lnTo>
                  <a:lnTo>
                    <a:pt x="509549" y="118351"/>
                  </a:lnTo>
                  <a:lnTo>
                    <a:pt x="509409" y="112725"/>
                  </a:lnTo>
                  <a:lnTo>
                    <a:pt x="509308" y="109156"/>
                  </a:lnTo>
                  <a:lnTo>
                    <a:pt x="509219" y="107099"/>
                  </a:lnTo>
                  <a:lnTo>
                    <a:pt x="508889" y="100063"/>
                  </a:lnTo>
                  <a:lnTo>
                    <a:pt x="508444" y="88277"/>
                  </a:lnTo>
                  <a:lnTo>
                    <a:pt x="508355" y="81775"/>
                  </a:lnTo>
                  <a:lnTo>
                    <a:pt x="508304" y="50825"/>
                  </a:lnTo>
                  <a:lnTo>
                    <a:pt x="508393" y="38773"/>
                  </a:lnTo>
                  <a:lnTo>
                    <a:pt x="508787" y="18211"/>
                  </a:lnTo>
                  <a:lnTo>
                    <a:pt x="509549" y="0"/>
                  </a:lnTo>
                  <a:close/>
                </a:path>
                <a:path w="588645" h="154939">
                  <a:moveTo>
                    <a:pt x="588137" y="118351"/>
                  </a:moveTo>
                  <a:lnTo>
                    <a:pt x="587463" y="112725"/>
                  </a:lnTo>
                  <a:lnTo>
                    <a:pt x="587375" y="112090"/>
                  </a:lnTo>
                  <a:lnTo>
                    <a:pt x="587121" y="108407"/>
                  </a:lnTo>
                  <a:lnTo>
                    <a:pt x="586994" y="106527"/>
                  </a:lnTo>
                  <a:lnTo>
                    <a:pt x="586892" y="101473"/>
                  </a:lnTo>
                  <a:lnTo>
                    <a:pt x="586828" y="77457"/>
                  </a:lnTo>
                  <a:lnTo>
                    <a:pt x="586828" y="59270"/>
                  </a:lnTo>
                  <a:lnTo>
                    <a:pt x="585330" y="54952"/>
                  </a:lnTo>
                  <a:lnTo>
                    <a:pt x="583552" y="50825"/>
                  </a:lnTo>
                  <a:lnTo>
                    <a:pt x="582015" y="47244"/>
                  </a:lnTo>
                  <a:lnTo>
                    <a:pt x="576605" y="42545"/>
                  </a:lnTo>
                  <a:lnTo>
                    <a:pt x="569620" y="40208"/>
                  </a:lnTo>
                  <a:lnTo>
                    <a:pt x="561568" y="39573"/>
                  </a:lnTo>
                  <a:lnTo>
                    <a:pt x="555015" y="39827"/>
                  </a:lnTo>
                  <a:lnTo>
                    <a:pt x="548182" y="40576"/>
                  </a:lnTo>
                  <a:lnTo>
                    <a:pt x="541350" y="41871"/>
                  </a:lnTo>
                  <a:lnTo>
                    <a:pt x="534809" y="43700"/>
                  </a:lnTo>
                  <a:lnTo>
                    <a:pt x="534809" y="49326"/>
                  </a:lnTo>
                  <a:lnTo>
                    <a:pt x="533501" y="56451"/>
                  </a:lnTo>
                  <a:lnTo>
                    <a:pt x="534809" y="56451"/>
                  </a:lnTo>
                  <a:lnTo>
                    <a:pt x="541921" y="53644"/>
                  </a:lnTo>
                  <a:lnTo>
                    <a:pt x="548843" y="50825"/>
                  </a:lnTo>
                  <a:lnTo>
                    <a:pt x="565683" y="50825"/>
                  </a:lnTo>
                  <a:lnTo>
                    <a:pt x="568490" y="53644"/>
                  </a:lnTo>
                  <a:lnTo>
                    <a:pt x="569988" y="56451"/>
                  </a:lnTo>
                  <a:lnTo>
                    <a:pt x="571296" y="59270"/>
                  </a:lnTo>
                  <a:lnTo>
                    <a:pt x="571296" y="66205"/>
                  </a:lnTo>
                  <a:lnTo>
                    <a:pt x="571296" y="77457"/>
                  </a:lnTo>
                  <a:lnTo>
                    <a:pt x="571296" y="101473"/>
                  </a:lnTo>
                  <a:lnTo>
                    <a:pt x="564375" y="108407"/>
                  </a:lnTo>
                  <a:lnTo>
                    <a:pt x="541921" y="108407"/>
                  </a:lnTo>
                  <a:lnTo>
                    <a:pt x="541921" y="94335"/>
                  </a:lnTo>
                  <a:lnTo>
                    <a:pt x="544334" y="86614"/>
                  </a:lnTo>
                  <a:lnTo>
                    <a:pt x="550684" y="81749"/>
                  </a:lnTo>
                  <a:lnTo>
                    <a:pt x="559676" y="78968"/>
                  </a:lnTo>
                  <a:lnTo>
                    <a:pt x="569988" y="77457"/>
                  </a:lnTo>
                  <a:lnTo>
                    <a:pt x="571296" y="77457"/>
                  </a:lnTo>
                  <a:lnTo>
                    <a:pt x="571296" y="66205"/>
                  </a:lnTo>
                  <a:lnTo>
                    <a:pt x="568490" y="66205"/>
                  </a:lnTo>
                  <a:lnTo>
                    <a:pt x="550494" y="69253"/>
                  </a:lnTo>
                  <a:lnTo>
                    <a:pt x="536816" y="74688"/>
                  </a:lnTo>
                  <a:lnTo>
                    <a:pt x="528116" y="83299"/>
                  </a:lnTo>
                  <a:lnTo>
                    <a:pt x="525081" y="95846"/>
                  </a:lnTo>
                  <a:lnTo>
                    <a:pt x="527050" y="105727"/>
                  </a:lnTo>
                  <a:lnTo>
                    <a:pt x="532447" y="113779"/>
                  </a:lnTo>
                  <a:lnTo>
                    <a:pt x="540473" y="119189"/>
                  </a:lnTo>
                  <a:lnTo>
                    <a:pt x="550341" y="121158"/>
                  </a:lnTo>
                  <a:lnTo>
                    <a:pt x="561568" y="121158"/>
                  </a:lnTo>
                  <a:lnTo>
                    <a:pt x="568490" y="115531"/>
                  </a:lnTo>
                  <a:lnTo>
                    <a:pt x="571296" y="112725"/>
                  </a:lnTo>
                  <a:lnTo>
                    <a:pt x="571296" y="118351"/>
                  </a:lnTo>
                  <a:lnTo>
                    <a:pt x="572795" y="119659"/>
                  </a:lnTo>
                  <a:lnTo>
                    <a:pt x="578408" y="118351"/>
                  </a:lnTo>
                  <a:lnTo>
                    <a:pt x="588137" y="1183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pic>
          <p:nvPicPr>
            <p:cNvPr id="15413" name="object 45">
              <a:extLst>
                <a:ext uri="{FF2B5EF4-FFF2-40B4-BE49-F238E27FC236}">
                  <a16:creationId xmlns:a16="http://schemas.microsoft.com/office/drawing/2014/main" id="{5EA31532-7A00-427B-F3A0-304C15B7547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70802" y="2289887"/>
              <a:ext cx="141842" cy="119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14" name="object 46">
              <a:extLst>
                <a:ext uri="{FF2B5EF4-FFF2-40B4-BE49-F238E27FC236}">
                  <a16:creationId xmlns:a16="http://schemas.microsoft.com/office/drawing/2014/main" id="{0568B5E6-6F1B-4EC8-4913-F1927003D6D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32294" y="2292701"/>
              <a:ext cx="144462" cy="152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15" name="object 47">
              <a:extLst>
                <a:ext uri="{FF2B5EF4-FFF2-40B4-BE49-F238E27FC236}">
                  <a16:creationId xmlns:a16="http://schemas.microsoft.com/office/drawing/2014/main" id="{9597A65A-F765-6095-517D-999A6CE5B2EC}"/>
                </a:ext>
              </a:extLst>
            </p:cNvPr>
            <p:cNvSpPr>
              <a:spLocks/>
            </p:cNvSpPr>
            <p:nvPr/>
          </p:nvSpPr>
          <p:spPr bwMode="auto">
            <a:xfrm>
              <a:off x="4525498" y="2615044"/>
              <a:ext cx="0" cy="567690"/>
            </a:xfrm>
            <a:custGeom>
              <a:avLst/>
              <a:gdLst>
                <a:gd name="T0" fmla="*/ 0 h 567689"/>
                <a:gd name="T1" fmla="*/ 567105 h 567689"/>
                <a:gd name="T2" fmla="*/ 0 60000 65536"/>
                <a:gd name="T3" fmla="*/ 0 60000 65536"/>
              </a:gdLst>
              <a:ahLst/>
              <a:cxnLst>
                <a:cxn ang="T2">
                  <a:pos x="0" y="T0"/>
                </a:cxn>
                <a:cxn ang="T3">
                  <a:pos x="0" y="T1"/>
                </a:cxn>
              </a:cxnLst>
              <a:rect l="0" t="0" r="r" b="b"/>
              <a:pathLst>
                <a:path h="567689">
                  <a:moveTo>
                    <a:pt x="0" y="0"/>
                  </a:moveTo>
                  <a:lnTo>
                    <a:pt x="0" y="567103"/>
                  </a:lnTo>
                </a:path>
              </a:pathLst>
            </a:custGeom>
            <a:noFill/>
            <a:ln w="1534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pic>
          <p:nvPicPr>
            <p:cNvPr id="15416" name="object 48">
              <a:extLst>
                <a:ext uri="{FF2B5EF4-FFF2-40B4-BE49-F238E27FC236}">
                  <a16:creationId xmlns:a16="http://schemas.microsoft.com/office/drawing/2014/main" id="{E8967CE0-86E3-EE1E-E9C9-5FBAA19ABC3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96774" y="4013899"/>
              <a:ext cx="64559" cy="106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17" name="object 49">
              <a:extLst>
                <a:ext uri="{FF2B5EF4-FFF2-40B4-BE49-F238E27FC236}">
                  <a16:creationId xmlns:a16="http://schemas.microsoft.com/office/drawing/2014/main" id="{28EF2EB2-B476-8539-EC80-4726EA78BB1B}"/>
                </a:ext>
              </a:extLst>
            </p:cNvPr>
            <p:cNvSpPr>
              <a:spLocks/>
            </p:cNvSpPr>
            <p:nvPr/>
          </p:nvSpPr>
          <p:spPr bwMode="auto">
            <a:xfrm>
              <a:off x="3931087" y="3182148"/>
              <a:ext cx="1166495" cy="478790"/>
            </a:xfrm>
            <a:custGeom>
              <a:avLst/>
              <a:gdLst>
                <a:gd name="T0" fmla="*/ 1166366 w 1166495"/>
                <a:gd name="T1" fmla="*/ 0 h 478789"/>
                <a:gd name="T2" fmla="*/ 0 w 1166495"/>
                <a:gd name="T3" fmla="*/ 0 h 478789"/>
                <a:gd name="T4" fmla="*/ 0 w 1166495"/>
                <a:gd name="T5" fmla="*/ 478525 h 478789"/>
                <a:gd name="T6" fmla="*/ 1166366 w 1166495"/>
                <a:gd name="T7" fmla="*/ 478525 h 478789"/>
                <a:gd name="T8" fmla="*/ 1166366 w 1166495"/>
                <a:gd name="T9" fmla="*/ 0 h 4787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6495" h="478789">
                  <a:moveTo>
                    <a:pt x="1166366" y="0"/>
                  </a:moveTo>
                  <a:lnTo>
                    <a:pt x="0" y="0"/>
                  </a:lnTo>
                  <a:lnTo>
                    <a:pt x="0" y="478523"/>
                  </a:lnTo>
                  <a:lnTo>
                    <a:pt x="1166366" y="478523"/>
                  </a:lnTo>
                  <a:lnTo>
                    <a:pt x="1166366"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15418" name="object 50">
              <a:extLst>
                <a:ext uri="{FF2B5EF4-FFF2-40B4-BE49-F238E27FC236}">
                  <a16:creationId xmlns:a16="http://schemas.microsoft.com/office/drawing/2014/main" id="{EF5621E1-0073-8A98-BEF7-E6DDEE852211}"/>
                </a:ext>
              </a:extLst>
            </p:cNvPr>
            <p:cNvSpPr>
              <a:spLocks/>
            </p:cNvSpPr>
            <p:nvPr/>
          </p:nvSpPr>
          <p:spPr bwMode="auto">
            <a:xfrm>
              <a:off x="3931087" y="3182148"/>
              <a:ext cx="1166495" cy="478790"/>
            </a:xfrm>
            <a:custGeom>
              <a:avLst/>
              <a:gdLst>
                <a:gd name="T0" fmla="*/ 0 w 1166495"/>
                <a:gd name="T1" fmla="*/ 0 h 478789"/>
                <a:gd name="T2" fmla="*/ 1166366 w 1166495"/>
                <a:gd name="T3" fmla="*/ 0 h 478789"/>
                <a:gd name="T4" fmla="*/ 1166366 w 1166495"/>
                <a:gd name="T5" fmla="*/ 478525 h 478789"/>
                <a:gd name="T6" fmla="*/ 0 w 1166495"/>
                <a:gd name="T7" fmla="*/ 478525 h 478789"/>
                <a:gd name="T8" fmla="*/ 0 w 1166495"/>
                <a:gd name="T9" fmla="*/ 0 h 4787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6495" h="478789">
                  <a:moveTo>
                    <a:pt x="0" y="0"/>
                  </a:moveTo>
                  <a:lnTo>
                    <a:pt x="1166366" y="0"/>
                  </a:lnTo>
                  <a:lnTo>
                    <a:pt x="1166366" y="478523"/>
                  </a:lnTo>
                  <a:lnTo>
                    <a:pt x="0" y="478523"/>
                  </a:lnTo>
                  <a:lnTo>
                    <a:pt x="0" y="0"/>
                  </a:lnTo>
                  <a:close/>
                </a:path>
              </a:pathLst>
            </a:custGeom>
            <a:noFill/>
            <a:ln w="16881">
              <a:solidFill>
                <a:srgbClr val="00ACE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pic>
          <p:nvPicPr>
            <p:cNvPr id="15419" name="object 51">
              <a:extLst>
                <a:ext uri="{FF2B5EF4-FFF2-40B4-BE49-F238E27FC236}">
                  <a16:creationId xmlns:a16="http://schemas.microsoft.com/office/drawing/2014/main" id="{53B831D2-4F4B-12BD-F923-8247F65CD5C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21248" y="3341224"/>
              <a:ext cx="393155" cy="153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20" name="object 52">
              <a:extLst>
                <a:ext uri="{FF2B5EF4-FFF2-40B4-BE49-F238E27FC236}">
                  <a16:creationId xmlns:a16="http://schemas.microsoft.com/office/drawing/2014/main" id="{F548DD89-884E-B872-E319-96B83A743D1E}"/>
                </a:ext>
              </a:extLst>
            </p:cNvPr>
            <p:cNvSpPr>
              <a:spLocks/>
            </p:cNvSpPr>
            <p:nvPr/>
          </p:nvSpPr>
          <p:spPr bwMode="auto">
            <a:xfrm>
              <a:off x="7532916" y="3235616"/>
              <a:ext cx="1167765" cy="478790"/>
            </a:xfrm>
            <a:custGeom>
              <a:avLst/>
              <a:gdLst>
                <a:gd name="T0" fmla="*/ 1167676 w 1167765"/>
                <a:gd name="T1" fmla="*/ 0 h 478789"/>
                <a:gd name="T2" fmla="*/ 0 w 1167765"/>
                <a:gd name="T3" fmla="*/ 0 h 478789"/>
                <a:gd name="T4" fmla="*/ 0 w 1167765"/>
                <a:gd name="T5" fmla="*/ 425058 h 478789"/>
                <a:gd name="T6" fmla="*/ 0 w 1167765"/>
                <a:gd name="T7" fmla="*/ 478538 h 478789"/>
                <a:gd name="T8" fmla="*/ 1167676 w 1167765"/>
                <a:gd name="T9" fmla="*/ 478538 h 478789"/>
                <a:gd name="T10" fmla="*/ 1167676 w 1167765"/>
                <a:gd name="T11" fmla="*/ 425058 h 478789"/>
                <a:gd name="T12" fmla="*/ 1167676 w 1167765"/>
                <a:gd name="T13" fmla="*/ 0 h 47878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67765" h="478789">
                  <a:moveTo>
                    <a:pt x="1167676" y="0"/>
                  </a:moveTo>
                  <a:lnTo>
                    <a:pt x="0" y="0"/>
                  </a:lnTo>
                  <a:lnTo>
                    <a:pt x="0" y="425056"/>
                  </a:lnTo>
                  <a:lnTo>
                    <a:pt x="0" y="478536"/>
                  </a:lnTo>
                  <a:lnTo>
                    <a:pt x="1167676" y="478536"/>
                  </a:lnTo>
                  <a:lnTo>
                    <a:pt x="1167676" y="425056"/>
                  </a:lnTo>
                  <a:lnTo>
                    <a:pt x="1167676" y="0"/>
                  </a:lnTo>
                  <a:close/>
                </a:path>
              </a:pathLst>
            </a:custGeom>
            <a:solidFill>
              <a:srgbClr val="7DD5F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15421" name="object 53">
              <a:extLst>
                <a:ext uri="{FF2B5EF4-FFF2-40B4-BE49-F238E27FC236}">
                  <a16:creationId xmlns:a16="http://schemas.microsoft.com/office/drawing/2014/main" id="{49031A7C-DF94-1BFD-9140-EE51B2937979}"/>
                </a:ext>
              </a:extLst>
            </p:cNvPr>
            <p:cNvSpPr>
              <a:spLocks/>
            </p:cNvSpPr>
            <p:nvPr/>
          </p:nvSpPr>
          <p:spPr bwMode="auto">
            <a:xfrm>
              <a:off x="7532920" y="3235605"/>
              <a:ext cx="1167765" cy="478790"/>
            </a:xfrm>
            <a:custGeom>
              <a:avLst/>
              <a:gdLst>
                <a:gd name="T0" fmla="*/ 0 w 1167765"/>
                <a:gd name="T1" fmla="*/ 0 h 478789"/>
                <a:gd name="T2" fmla="*/ 1167676 w 1167765"/>
                <a:gd name="T3" fmla="*/ 0 h 478789"/>
                <a:gd name="T4" fmla="*/ 1167676 w 1167765"/>
                <a:gd name="T5" fmla="*/ 478544 h 478789"/>
                <a:gd name="T6" fmla="*/ 0 w 1167765"/>
                <a:gd name="T7" fmla="*/ 478544 h 478789"/>
                <a:gd name="T8" fmla="*/ 0 w 1167765"/>
                <a:gd name="T9" fmla="*/ 0 h 4787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7765" h="478789">
                  <a:moveTo>
                    <a:pt x="0" y="0"/>
                  </a:moveTo>
                  <a:lnTo>
                    <a:pt x="1167676" y="0"/>
                  </a:lnTo>
                  <a:lnTo>
                    <a:pt x="1167676" y="478542"/>
                  </a:lnTo>
                  <a:lnTo>
                    <a:pt x="0" y="478542"/>
                  </a:lnTo>
                  <a:lnTo>
                    <a:pt x="0" y="0"/>
                  </a:lnTo>
                  <a:close/>
                </a:path>
              </a:pathLst>
            </a:custGeom>
            <a:noFill/>
            <a:ln w="16881">
              <a:solidFill>
                <a:srgbClr val="7DD5F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15422" name="object 54">
              <a:extLst>
                <a:ext uri="{FF2B5EF4-FFF2-40B4-BE49-F238E27FC236}">
                  <a16:creationId xmlns:a16="http://schemas.microsoft.com/office/drawing/2014/main" id="{03685F8F-655A-5A12-CA5B-C6E1E7D2AF0B}"/>
                </a:ext>
              </a:extLst>
            </p:cNvPr>
            <p:cNvSpPr>
              <a:spLocks/>
            </p:cNvSpPr>
            <p:nvPr/>
          </p:nvSpPr>
          <p:spPr bwMode="auto">
            <a:xfrm>
              <a:off x="8063427" y="2879601"/>
              <a:ext cx="0" cy="1158240"/>
            </a:xfrm>
            <a:custGeom>
              <a:avLst/>
              <a:gdLst>
                <a:gd name="T0" fmla="*/ 781072 h 1158239"/>
                <a:gd name="T1" fmla="*/ 1158215 h 1158239"/>
                <a:gd name="T2" fmla="*/ 0 h 1158239"/>
                <a:gd name="T3" fmla="*/ 302547 h 1158239"/>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158239">
                  <a:moveTo>
                    <a:pt x="0" y="781070"/>
                  </a:moveTo>
                  <a:lnTo>
                    <a:pt x="0" y="1158213"/>
                  </a:lnTo>
                </a:path>
                <a:path h="1158239">
                  <a:moveTo>
                    <a:pt x="0" y="0"/>
                  </a:moveTo>
                  <a:lnTo>
                    <a:pt x="0" y="302547"/>
                  </a:lnTo>
                </a:path>
              </a:pathLst>
            </a:custGeom>
            <a:noFill/>
            <a:ln w="842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pic>
          <p:nvPicPr>
            <p:cNvPr id="15423" name="object 55">
              <a:extLst>
                <a:ext uri="{FF2B5EF4-FFF2-40B4-BE49-F238E27FC236}">
                  <a16:creationId xmlns:a16="http://schemas.microsoft.com/office/drawing/2014/main" id="{54473EA1-4061-E90C-C1D9-893CF736660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031053" y="4002645"/>
              <a:ext cx="64559" cy="106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24" name="object 56">
              <a:extLst>
                <a:ext uri="{FF2B5EF4-FFF2-40B4-BE49-F238E27FC236}">
                  <a16:creationId xmlns:a16="http://schemas.microsoft.com/office/drawing/2014/main" id="{04F23DF8-620A-A15E-88B8-85EAC53CA8F2}"/>
                </a:ext>
              </a:extLst>
            </p:cNvPr>
            <p:cNvSpPr>
              <a:spLocks/>
            </p:cNvSpPr>
            <p:nvPr/>
          </p:nvSpPr>
          <p:spPr bwMode="auto">
            <a:xfrm>
              <a:off x="7479401" y="3182148"/>
              <a:ext cx="1168400" cy="478790"/>
            </a:xfrm>
            <a:custGeom>
              <a:avLst/>
              <a:gdLst>
                <a:gd name="T0" fmla="*/ 1167863 w 1168400"/>
                <a:gd name="T1" fmla="*/ 0 h 478789"/>
                <a:gd name="T2" fmla="*/ 0 w 1168400"/>
                <a:gd name="T3" fmla="*/ 0 h 478789"/>
                <a:gd name="T4" fmla="*/ 0 w 1168400"/>
                <a:gd name="T5" fmla="*/ 478525 h 478789"/>
                <a:gd name="T6" fmla="*/ 1167863 w 1168400"/>
                <a:gd name="T7" fmla="*/ 478525 h 478789"/>
                <a:gd name="T8" fmla="*/ 1167863 w 1168400"/>
                <a:gd name="T9" fmla="*/ 0 h 4787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8400" h="478789">
                  <a:moveTo>
                    <a:pt x="1167863" y="0"/>
                  </a:moveTo>
                  <a:lnTo>
                    <a:pt x="0" y="0"/>
                  </a:lnTo>
                  <a:lnTo>
                    <a:pt x="0" y="478523"/>
                  </a:lnTo>
                  <a:lnTo>
                    <a:pt x="1167863" y="478523"/>
                  </a:lnTo>
                  <a:lnTo>
                    <a:pt x="1167863"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sp>
          <p:nvSpPr>
            <p:cNvPr id="15425" name="object 57">
              <a:extLst>
                <a:ext uri="{FF2B5EF4-FFF2-40B4-BE49-F238E27FC236}">
                  <a16:creationId xmlns:a16="http://schemas.microsoft.com/office/drawing/2014/main" id="{6846430B-8557-61E2-7990-E530D2F6DDB0}"/>
                </a:ext>
              </a:extLst>
            </p:cNvPr>
            <p:cNvSpPr>
              <a:spLocks/>
            </p:cNvSpPr>
            <p:nvPr/>
          </p:nvSpPr>
          <p:spPr bwMode="auto">
            <a:xfrm>
              <a:off x="7479401" y="3182148"/>
              <a:ext cx="1168400" cy="478790"/>
            </a:xfrm>
            <a:custGeom>
              <a:avLst/>
              <a:gdLst>
                <a:gd name="T0" fmla="*/ 0 w 1168400"/>
                <a:gd name="T1" fmla="*/ 0 h 478789"/>
                <a:gd name="T2" fmla="*/ 1167863 w 1168400"/>
                <a:gd name="T3" fmla="*/ 0 h 478789"/>
                <a:gd name="T4" fmla="*/ 1167863 w 1168400"/>
                <a:gd name="T5" fmla="*/ 478525 h 478789"/>
                <a:gd name="T6" fmla="*/ 0 w 1168400"/>
                <a:gd name="T7" fmla="*/ 478525 h 478789"/>
                <a:gd name="T8" fmla="*/ 0 w 1168400"/>
                <a:gd name="T9" fmla="*/ 0 h 4787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8400" h="478789">
                  <a:moveTo>
                    <a:pt x="0" y="0"/>
                  </a:moveTo>
                  <a:lnTo>
                    <a:pt x="1167863" y="0"/>
                  </a:lnTo>
                  <a:lnTo>
                    <a:pt x="1167863" y="478523"/>
                  </a:lnTo>
                  <a:lnTo>
                    <a:pt x="0" y="478523"/>
                  </a:lnTo>
                  <a:lnTo>
                    <a:pt x="0" y="0"/>
                  </a:lnTo>
                  <a:close/>
                </a:path>
              </a:pathLst>
            </a:custGeom>
            <a:noFill/>
            <a:ln w="16881">
              <a:solidFill>
                <a:srgbClr val="00ACE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pic>
          <p:nvPicPr>
            <p:cNvPr id="15426" name="object 58">
              <a:extLst>
                <a:ext uri="{FF2B5EF4-FFF2-40B4-BE49-F238E27FC236}">
                  <a16:creationId xmlns:a16="http://schemas.microsoft.com/office/drawing/2014/main" id="{28FC793C-F7FE-D93E-4E6A-9788FA38EE5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86852" y="3342631"/>
              <a:ext cx="254119" cy="116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27" name="object 59">
              <a:extLst>
                <a:ext uri="{FF2B5EF4-FFF2-40B4-BE49-F238E27FC236}">
                  <a16:creationId xmlns:a16="http://schemas.microsoft.com/office/drawing/2014/main" id="{57B4590A-D7E7-2AF1-B8AA-88B1EE9E31D5}"/>
                </a:ext>
              </a:extLst>
            </p:cNvPr>
            <p:cNvSpPr>
              <a:spLocks/>
            </p:cNvSpPr>
            <p:nvPr/>
          </p:nvSpPr>
          <p:spPr bwMode="auto">
            <a:xfrm>
              <a:off x="8060620" y="3338411"/>
              <a:ext cx="17145" cy="120014"/>
            </a:xfrm>
            <a:custGeom>
              <a:avLst/>
              <a:gdLst>
                <a:gd name="T0" fmla="*/ 16841 w 17145"/>
                <a:gd name="T1" fmla="*/ 0 h 120014"/>
                <a:gd name="T2" fmla="*/ 8420 w 17145"/>
                <a:gd name="T3" fmla="*/ 1406 h 120014"/>
                <a:gd name="T4" fmla="*/ 6923 w 17145"/>
                <a:gd name="T5" fmla="*/ 2813 h 120014"/>
                <a:gd name="T6" fmla="*/ 0 w 17145"/>
                <a:gd name="T7" fmla="*/ 2813 h 120014"/>
                <a:gd name="T8" fmla="*/ 757 w 17145"/>
                <a:gd name="T9" fmla="*/ 19233 h 120014"/>
                <a:gd name="T10" fmla="*/ 1146 w 17145"/>
                <a:gd name="T11" fmla="*/ 34643 h 120014"/>
                <a:gd name="T12" fmla="*/ 1309 w 17145"/>
                <a:gd name="T13" fmla="*/ 66136 h 120014"/>
                <a:gd name="T14" fmla="*/ 1105 w 17145"/>
                <a:gd name="T15" fmla="*/ 84756 h 120014"/>
                <a:gd name="T16" fmla="*/ 0 w 17145"/>
                <a:gd name="T17" fmla="*/ 118205 h 120014"/>
                <a:gd name="T18" fmla="*/ 1309 w 17145"/>
                <a:gd name="T19" fmla="*/ 119612 h 120014"/>
                <a:gd name="T20" fmla="*/ 16841 w 17145"/>
                <a:gd name="T21" fmla="*/ 119612 h 120014"/>
                <a:gd name="T22" fmla="*/ 16841 w 17145"/>
                <a:gd name="T23" fmla="*/ 118205 h 120014"/>
                <a:gd name="T24" fmla="*/ 16607 w 17145"/>
                <a:gd name="T25" fmla="*/ 107805 h 120014"/>
                <a:gd name="T26" fmla="*/ 15578 w 17145"/>
                <a:gd name="T27" fmla="*/ 81196 h 120014"/>
                <a:gd name="T28" fmla="*/ 15367 w 17145"/>
                <a:gd name="T29" fmla="*/ 45727 h 120014"/>
                <a:gd name="T30" fmla="*/ 15531 w 17145"/>
                <a:gd name="T31" fmla="*/ 30951 h 120014"/>
                <a:gd name="T32" fmla="*/ 15976 w 17145"/>
                <a:gd name="T33" fmla="*/ 16178 h 120014"/>
                <a:gd name="T34" fmla="*/ 16841 w 17145"/>
                <a:gd name="T35" fmla="*/ 0 h 1200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145" h="120014">
                  <a:moveTo>
                    <a:pt x="16841" y="0"/>
                  </a:moveTo>
                  <a:lnTo>
                    <a:pt x="8420" y="1406"/>
                  </a:lnTo>
                  <a:lnTo>
                    <a:pt x="6923" y="2813"/>
                  </a:lnTo>
                  <a:lnTo>
                    <a:pt x="0" y="2813"/>
                  </a:lnTo>
                  <a:lnTo>
                    <a:pt x="757" y="19233"/>
                  </a:lnTo>
                  <a:lnTo>
                    <a:pt x="1146" y="34643"/>
                  </a:lnTo>
                  <a:lnTo>
                    <a:pt x="1309" y="66136"/>
                  </a:lnTo>
                  <a:lnTo>
                    <a:pt x="1105" y="84756"/>
                  </a:lnTo>
                  <a:lnTo>
                    <a:pt x="0" y="118205"/>
                  </a:lnTo>
                  <a:lnTo>
                    <a:pt x="1309" y="119612"/>
                  </a:lnTo>
                  <a:lnTo>
                    <a:pt x="16841" y="119612"/>
                  </a:lnTo>
                  <a:lnTo>
                    <a:pt x="16841" y="118205"/>
                  </a:lnTo>
                  <a:lnTo>
                    <a:pt x="16607" y="107805"/>
                  </a:lnTo>
                  <a:lnTo>
                    <a:pt x="15578" y="81196"/>
                  </a:lnTo>
                  <a:lnTo>
                    <a:pt x="15367" y="45727"/>
                  </a:lnTo>
                  <a:lnTo>
                    <a:pt x="15531" y="30951"/>
                  </a:lnTo>
                  <a:lnTo>
                    <a:pt x="15976" y="16178"/>
                  </a:lnTo>
                  <a:lnTo>
                    <a:pt x="168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pic>
          <p:nvPicPr>
            <p:cNvPr id="15428" name="object 60">
              <a:extLst>
                <a:ext uri="{FF2B5EF4-FFF2-40B4-BE49-F238E27FC236}">
                  <a16:creationId xmlns:a16="http://schemas.microsoft.com/office/drawing/2014/main" id="{D690E8FC-3F0C-16B0-B056-5FB7F957BD5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097110" y="3342631"/>
              <a:ext cx="341133" cy="116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364" name="object 61">
            <a:extLst>
              <a:ext uri="{FF2B5EF4-FFF2-40B4-BE49-F238E27FC236}">
                <a16:creationId xmlns:a16="http://schemas.microsoft.com/office/drawing/2014/main" id="{D47BBF61-57EC-9C62-D169-999E972FAF0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433543" y="4830697"/>
            <a:ext cx="1604963" cy="752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object 62">
            <a:extLst>
              <a:ext uri="{FF2B5EF4-FFF2-40B4-BE49-F238E27FC236}">
                <a16:creationId xmlns:a16="http://schemas.microsoft.com/office/drawing/2014/main" id="{916AEA6C-5D99-B5A4-263C-9D52F584F227}"/>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299414" y="4766818"/>
            <a:ext cx="1604963" cy="752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object 63">
            <a:extLst>
              <a:ext uri="{FF2B5EF4-FFF2-40B4-BE49-F238E27FC236}">
                <a16:creationId xmlns:a16="http://schemas.microsoft.com/office/drawing/2014/main" id="{76E067D4-6FB9-9661-4EFF-7FBF0C8A48B7}"/>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42843" y="4830697"/>
            <a:ext cx="160655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object 64">
            <a:extLst>
              <a:ext uri="{FF2B5EF4-FFF2-40B4-BE49-F238E27FC236}">
                <a16:creationId xmlns:a16="http://schemas.microsoft.com/office/drawing/2014/main" id="{DE97B0C3-64A1-53F3-5F89-2591FF738AFE}"/>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850556" y="4830697"/>
            <a:ext cx="1606550" cy="752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object 65">
            <a:extLst>
              <a:ext uri="{FF2B5EF4-FFF2-40B4-BE49-F238E27FC236}">
                <a16:creationId xmlns:a16="http://schemas.microsoft.com/office/drawing/2014/main" id="{1D6ACB35-202B-5E36-AE0C-B3830AFB8D01}"/>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18593" y="4830697"/>
            <a:ext cx="1606550" cy="752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F7592193-EB4C-C4AE-AB7B-5C9EBDBD1BA1}"/>
              </a:ext>
            </a:extLst>
          </p:cNvPr>
          <p:cNvSpPr txBox="1"/>
          <p:nvPr/>
        </p:nvSpPr>
        <p:spPr>
          <a:xfrm>
            <a:off x="3733627" y="5842271"/>
            <a:ext cx="1828800" cy="246221"/>
          </a:xfrm>
          <a:prstGeom prst="rect">
            <a:avLst/>
          </a:prstGeom>
          <a:noFill/>
        </p:spPr>
        <p:txBody>
          <a:bodyPr wrap="square" rtlCol="0">
            <a:spAutoFit/>
          </a:bodyPr>
          <a:lstStyle/>
          <a:p>
            <a:r>
              <a:rPr lang="en-GB" altLang="en-US" sz="1000" i="0" dirty="0">
                <a:latin typeface="Arial" panose="020B0604020202020204" pitchFamily="34" charset="0"/>
                <a:cs typeface="Arial" panose="020B0604020202020204" pitchFamily="34" charset="0"/>
              </a:rPr>
              <a:t>Sommerville, I. (2016)</a:t>
            </a:r>
            <a:endParaRPr lang="en-US" sz="1000" kern="1200" dirty="0">
              <a:solidFill>
                <a:schemeClr val="tx1"/>
              </a:solidFill>
              <a:latin typeface="Arial" panose="020B0604020202020204" pitchFamily="34" charset="0"/>
              <a:ea typeface="ＭＳ Ｐゴシック" panose="020B0600070205080204" pitchFamily="34" charset="-128"/>
              <a:cs typeface="+mn-cs"/>
            </a:endParaRPr>
          </a:p>
        </p:txBody>
      </p:sp>
    </p:spTree>
  </p:cSld>
  <p:clrMapOvr>
    <a:masterClrMapping/>
  </p:clrMapOvr>
</p:sld>
</file>

<file path=ppt/theme/theme1.xml><?xml version="1.0" encoding="utf-8"?>
<a:theme xmlns:a="http://schemas.openxmlformats.org/drawingml/2006/main" name="Blank Presentation">
  <a:themeElements>
    <a:clrScheme name="Custom 11">
      <a:dk1>
        <a:srgbClr val="000000"/>
      </a:dk1>
      <a:lt1>
        <a:srgbClr val="FFFFFF"/>
      </a:lt1>
      <a:dk2>
        <a:srgbClr val="000000"/>
      </a:dk2>
      <a:lt2>
        <a:srgbClr val="3F3F3F"/>
      </a:lt2>
      <a:accent1>
        <a:srgbClr val="212167"/>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Gill Sans"/>
        <a:ea typeface="ＭＳ Ｐゴシック"/>
        <a:cs typeface=""/>
      </a:majorFont>
      <a:minorFont>
        <a:latin typeface="Gill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st 2">
  <a:themeElements>
    <a:clrScheme name="test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st 2">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lnDef>
  </a:objectDefaults>
  <a:extraClrSchemeLst>
    <a:extraClrScheme>
      <a:clrScheme name="test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st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st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st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st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st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st 2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st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st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st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st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st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deceafc-5c0f-406d-b95f-35e6593d664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B17E0D879CC564094532C08ADB51DA8" ma:contentTypeVersion="18" ma:contentTypeDescription="Create a new document." ma:contentTypeScope="" ma:versionID="e918d0942375ba27de1f182e78d7b8ac">
  <xsd:schema xmlns:xsd="http://www.w3.org/2001/XMLSchema" xmlns:xs="http://www.w3.org/2001/XMLSchema" xmlns:p="http://schemas.microsoft.com/office/2006/metadata/properties" xmlns:ns3="bdeceafc-5c0f-406d-b95f-35e6593d664b" xmlns:ns4="dbeaa6b5-7a21-43b8-ab59-31e7cbf2c187" targetNamespace="http://schemas.microsoft.com/office/2006/metadata/properties" ma:root="true" ma:fieldsID="cb6d8367aab685ba43ec9884064424a1" ns3:_="" ns4:_="">
    <xsd:import namespace="bdeceafc-5c0f-406d-b95f-35e6593d664b"/>
    <xsd:import namespace="dbeaa6b5-7a21-43b8-ab59-31e7cbf2c18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eceafc-5c0f-406d-b95f-35e6593d66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beaa6b5-7a21-43b8-ab59-31e7cbf2c18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A32BDF-7684-40AF-AD4E-A720162BAE73}">
  <ds:schemaRefs>
    <ds:schemaRef ds:uri="http://schemas.microsoft.com/office/2006/documentManagement/types"/>
    <ds:schemaRef ds:uri="http://purl.org/dc/dcmitype/"/>
    <ds:schemaRef ds:uri="http://www.w3.org/XML/1998/namespace"/>
    <ds:schemaRef ds:uri="http://purl.org/dc/elements/1.1/"/>
    <ds:schemaRef ds:uri="http://purl.org/dc/terms/"/>
    <ds:schemaRef ds:uri="http://schemas.microsoft.com/office/infopath/2007/PartnerControls"/>
    <ds:schemaRef ds:uri="dbeaa6b5-7a21-43b8-ab59-31e7cbf2c187"/>
    <ds:schemaRef ds:uri="http://schemas.openxmlformats.org/package/2006/metadata/core-properties"/>
    <ds:schemaRef ds:uri="bdeceafc-5c0f-406d-b95f-35e6593d664b"/>
    <ds:schemaRef ds:uri="http://schemas.microsoft.com/office/2006/metadata/properties"/>
  </ds:schemaRefs>
</ds:datastoreItem>
</file>

<file path=customXml/itemProps2.xml><?xml version="1.0" encoding="utf-8"?>
<ds:datastoreItem xmlns:ds="http://schemas.openxmlformats.org/officeDocument/2006/customXml" ds:itemID="{B30A58FF-5067-47A7-998A-301737DF2A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eceafc-5c0f-406d-b95f-35e6593d664b"/>
    <ds:schemaRef ds:uri="dbeaa6b5-7a21-43b8-ab59-31e7cbf2c1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15BCE9B-8A71-4BA7-A059-928F0238C1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Eric:Users:Eric:Desktop:test 2.ppt</Template>
  <TotalTime>2268</TotalTime>
  <Words>3187</Words>
  <Application>Microsoft Office PowerPoint</Application>
  <PresentationFormat>On-screen Show (4:3)</PresentationFormat>
  <Paragraphs>331</Paragraphs>
  <Slides>49</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49</vt:i4>
      </vt:variant>
    </vt:vector>
  </HeadingPairs>
  <TitlesOfParts>
    <vt:vector size="58" baseType="lpstr">
      <vt:lpstr>Arial MT</vt:lpstr>
      <vt:lpstr>Gill Sans</vt:lpstr>
      <vt:lpstr>Söhne</vt:lpstr>
      <vt:lpstr>Arial</vt:lpstr>
      <vt:lpstr>Calibri</vt:lpstr>
      <vt:lpstr>Segoe UI Symbol</vt:lpstr>
      <vt:lpstr>Times New Roman</vt:lpstr>
      <vt:lpstr>Blank Presentation</vt:lpstr>
      <vt:lpstr>test 2</vt:lpstr>
      <vt:lpstr>PowerPoint Presentation</vt:lpstr>
      <vt:lpstr>The Unit Roadmap  </vt:lpstr>
      <vt:lpstr>Recap on Topic 6</vt:lpstr>
      <vt:lpstr>Learning Outcomes</vt:lpstr>
      <vt:lpstr>Scope and Coverage</vt:lpstr>
      <vt:lpstr>System Dependability</vt:lpstr>
      <vt:lpstr>Importance Of  Dependability</vt:lpstr>
      <vt:lpstr>Causes Of Failure</vt:lpstr>
      <vt:lpstr>The Principal Dependability Properties</vt:lpstr>
      <vt:lpstr>Principal Properties</vt:lpstr>
      <vt:lpstr>Principal Properties</vt:lpstr>
      <vt:lpstr>Other Dependability Properties</vt:lpstr>
      <vt:lpstr>Short Activity</vt:lpstr>
      <vt:lpstr>Systems And Software</vt:lpstr>
      <vt:lpstr>The Sociotechnical Systems Stack</vt:lpstr>
      <vt:lpstr>PowerPoint Presentation</vt:lpstr>
      <vt:lpstr>Short Activity</vt:lpstr>
      <vt:lpstr>PowerPoint Presentation</vt:lpstr>
      <vt:lpstr>Dependable Process Characteristics</vt:lpstr>
      <vt:lpstr>Attributes Of Dependable Processes</vt:lpstr>
      <vt:lpstr>Dependable Process Activities</vt:lpstr>
      <vt:lpstr>Dependable Process Activities</vt:lpstr>
      <vt:lpstr>PowerPoint Presentation</vt:lpstr>
      <vt:lpstr>Dependable Processes And Agility</vt:lpstr>
      <vt:lpstr>Safety Critical Systems</vt:lpstr>
      <vt:lpstr>Developing Safety Critical Systems</vt:lpstr>
      <vt:lpstr>Short Activity</vt:lpstr>
      <vt:lpstr>Formal Specification</vt:lpstr>
      <vt:lpstr>Formal Approaches</vt:lpstr>
      <vt:lpstr>PowerPoint Presentation</vt:lpstr>
      <vt:lpstr>Classes Of Error </vt:lpstr>
      <vt:lpstr>Short Activity</vt:lpstr>
      <vt:lpstr>Checkpoint Summary</vt:lpstr>
      <vt:lpstr>Secure System Development Principles</vt:lpstr>
      <vt:lpstr>slower</vt:lpstr>
      <vt:lpstr>✓</vt:lpstr>
      <vt:lpstr>Use Static Code Analysis Tools</vt:lpstr>
      <vt:lpstr>Use Penetration Testers Exploit Vulnerabilities in your Code</vt:lpstr>
      <vt:lpstr>Check that your Free Open-Source  Software are not Vulnerable to Security bugs and holes</vt:lpstr>
      <vt:lpstr>Security Mechanisms in SDLC</vt:lpstr>
      <vt:lpstr>Threat Modelling</vt:lpstr>
      <vt:lpstr>STRIDE</vt:lpstr>
      <vt:lpstr>Checkpoint Summary </vt:lpstr>
      <vt:lpstr>Quiz  </vt:lpstr>
      <vt:lpstr>Private Study  </vt:lpstr>
      <vt:lpstr>The Unit Roadmap  </vt:lpstr>
      <vt:lpstr>Next Session – Topic 8 Project Management  </vt:lpstr>
      <vt:lpstr>References</vt:lpstr>
      <vt:lpstr>Topic 7 – System Dependency and Security</vt:lpstr>
    </vt:vector>
  </TitlesOfParts>
  <Company>True Creative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Riley</dc:creator>
  <cp:lastModifiedBy>Liew Pei Ling</cp:lastModifiedBy>
  <cp:revision>180</cp:revision>
  <dcterms:created xsi:type="dcterms:W3CDTF">2008-01-18T13:21:43Z</dcterms:created>
  <dcterms:modified xsi:type="dcterms:W3CDTF">2024-04-05T07:22:59Z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0x0101007B17E0D879CC564094532C08ADB51DA8</vt:lpwstr>
  </property>
</Properties>
</file>