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0" r:id="rId2"/>
    <p:sldId id="261" r:id="rId3"/>
    <p:sldId id="263" r:id="rId4"/>
    <p:sldId id="262" r:id="rId5"/>
    <p:sldId id="257" r:id="rId6"/>
    <p:sldId id="258" r:id="rId7"/>
    <p:sldId id="264" r:id="rId8"/>
    <p:sldId id="265" r:id="rId9"/>
    <p:sldId id="266" r:id="rId10"/>
    <p:sldId id="267" r:id="rId11"/>
    <p:sldId id="268" r:id="rId12"/>
    <p:sldId id="269"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212F5-74DD-42AE-B9E1-132C40DCB2E9}" v="8" dt="2021-03-09T15:48:22.218"/>
    <p1510:client id="{148E1335-3517-440E-A8BE-DA1410F83489}" v="183" dt="2021-03-09T15:39:56.793"/>
    <p1510:client id="{94ADF253-66D7-4DD1-B759-6912BAB33621}" v="112" dt="2021-03-09T15:30:33.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Гость" userId="cb7c42713e42a178" providerId="Windows Live" clId="Web-{94ADF253-66D7-4DD1-B759-6912BAB33621}"/>
    <pc:docChg chg="mod addSld delSld modSld sldOrd addMainMaster delMainMaster modMainMaster setSldSz">
      <pc:chgData name="Гость" userId="cb7c42713e42a178" providerId="Windows Live" clId="Web-{94ADF253-66D7-4DD1-B759-6912BAB33621}" dt="2021-03-09T15:30:33.040" v="86" actId="1076"/>
      <pc:docMkLst>
        <pc:docMk/>
      </pc:docMkLst>
      <pc:sldChg chg="del">
        <pc:chgData name="Гость" userId="cb7c42713e42a178" providerId="Windows Live" clId="Web-{94ADF253-66D7-4DD1-B759-6912BAB33621}" dt="2021-03-09T15:16:36.869" v="3"/>
        <pc:sldMkLst>
          <pc:docMk/>
          <pc:sldMk cId="0" sldId="256"/>
        </pc:sldMkLst>
      </pc:sldChg>
      <pc:sldChg chg="delSp modSp mod modClrScheme chgLayout">
        <pc:chgData name="Гость" userId="cb7c42713e42a178" providerId="Windows Live" clId="Web-{94ADF253-66D7-4DD1-B759-6912BAB33621}" dt="2021-03-09T15:22:41.563" v="41" actId="1076"/>
        <pc:sldMkLst>
          <pc:docMk/>
          <pc:sldMk cId="0" sldId="257"/>
        </pc:sldMkLst>
        <pc:spChg chg="del mod ord">
          <ac:chgData name="Гость" userId="cb7c42713e42a178" providerId="Windows Live" clId="Web-{94ADF253-66D7-4DD1-B759-6912BAB33621}" dt="2021-03-09T15:22:07.218" v="33"/>
          <ac:spMkLst>
            <pc:docMk/>
            <pc:sldMk cId="0" sldId="257"/>
            <ac:spMk id="2" creationId="{00000000-0000-0000-0000-000000000000}"/>
          </ac:spMkLst>
        </pc:spChg>
        <pc:spChg chg="mod ord">
          <ac:chgData name="Гость" userId="cb7c42713e42a178" providerId="Windows Live" clId="Web-{94ADF253-66D7-4DD1-B759-6912BAB33621}" dt="2021-03-09T15:22:41.563" v="41" actId="1076"/>
          <ac:spMkLst>
            <pc:docMk/>
            <pc:sldMk cId="0" sldId="257"/>
            <ac:spMk id="3" creationId="{00000000-0000-0000-0000-000000000000}"/>
          </ac:spMkLst>
        </pc:spChg>
      </pc:sldChg>
      <pc:sldChg chg="addSp delSp modSp mod modClrScheme chgLayout">
        <pc:chgData name="Гость" userId="cb7c42713e42a178" providerId="Windows Live" clId="Web-{94ADF253-66D7-4DD1-B759-6912BAB33621}" dt="2021-03-09T15:25:02.878" v="64" actId="1076"/>
        <pc:sldMkLst>
          <pc:docMk/>
          <pc:sldMk cId="0" sldId="258"/>
        </pc:sldMkLst>
        <pc:spChg chg="mod ord">
          <ac:chgData name="Гость" userId="cb7c42713e42a178" providerId="Windows Live" clId="Web-{94ADF253-66D7-4DD1-B759-6912BAB33621}" dt="2021-03-09T15:25:02.878" v="64" actId="1076"/>
          <ac:spMkLst>
            <pc:docMk/>
            <pc:sldMk cId="0" sldId="258"/>
            <ac:spMk id="2" creationId="{00000000-0000-0000-0000-000000000000}"/>
          </ac:spMkLst>
        </pc:spChg>
        <pc:spChg chg="del mod ord">
          <ac:chgData name="Гость" userId="cb7c42713e42a178" providerId="Windows Live" clId="Web-{94ADF253-66D7-4DD1-B759-6912BAB33621}" dt="2021-03-09T15:23:00.204" v="46"/>
          <ac:spMkLst>
            <pc:docMk/>
            <pc:sldMk cId="0" sldId="258"/>
            <ac:spMk id="3" creationId="{00000000-0000-0000-0000-000000000000}"/>
          </ac:spMkLst>
        </pc:spChg>
        <pc:spChg chg="add del mod ord">
          <ac:chgData name="Гость" userId="cb7c42713e42a178" providerId="Windows Live" clId="Web-{94ADF253-66D7-4DD1-B759-6912BAB33621}" dt="2021-03-09T15:24:37.596" v="59"/>
          <ac:spMkLst>
            <pc:docMk/>
            <pc:sldMk cId="0" sldId="258"/>
            <ac:spMk id="5" creationId="{15D3B60C-0128-4374-B65C-5B16C6051B5D}"/>
          </ac:spMkLst>
        </pc:spChg>
      </pc:sldChg>
      <pc:sldChg chg="new del">
        <pc:chgData name="Гость" userId="cb7c42713e42a178" providerId="Windows Live" clId="Web-{94ADF253-66D7-4DD1-B759-6912BAB33621}" dt="2021-03-09T15:16:47.713" v="4"/>
        <pc:sldMkLst>
          <pc:docMk/>
          <pc:sldMk cId="3636792114" sldId="259"/>
        </pc:sldMkLst>
      </pc:sldChg>
      <pc:sldChg chg="new del">
        <pc:chgData name="Гость" userId="cb7c42713e42a178" providerId="Windows Live" clId="Web-{94ADF253-66D7-4DD1-B759-6912BAB33621}" dt="2021-03-09T15:17:23.245" v="6"/>
        <pc:sldMkLst>
          <pc:docMk/>
          <pc:sldMk cId="1241749599" sldId="260"/>
        </pc:sldMkLst>
      </pc:sldChg>
      <pc:sldChg chg="addSp delSp modSp add mod replId modClrScheme chgLayout">
        <pc:chgData name="Гость" userId="cb7c42713e42a178" providerId="Windows Live" clId="Web-{94ADF253-66D7-4DD1-B759-6912BAB33621}" dt="2021-03-09T15:21:34.968" v="29" actId="1076"/>
        <pc:sldMkLst>
          <pc:docMk/>
          <pc:sldMk cId="2329092762" sldId="261"/>
        </pc:sldMkLst>
        <pc:spChg chg="mod ord">
          <ac:chgData name="Гость" userId="cb7c42713e42a178" providerId="Windows Live" clId="Web-{94ADF253-66D7-4DD1-B759-6912BAB33621}" dt="2021-03-09T15:21:25.483" v="27" actId="1076"/>
          <ac:spMkLst>
            <pc:docMk/>
            <pc:sldMk cId="2329092762" sldId="261"/>
            <ac:spMk id="2" creationId="{00000000-0000-0000-0000-000000000000}"/>
          </ac:spMkLst>
        </pc:spChg>
        <pc:spChg chg="del mod ord">
          <ac:chgData name="Гость" userId="cb7c42713e42a178" providerId="Windows Live" clId="Web-{94ADF253-66D7-4DD1-B759-6912BAB33621}" dt="2021-03-09T15:21:28.890" v="28"/>
          <ac:spMkLst>
            <pc:docMk/>
            <pc:sldMk cId="2329092762" sldId="261"/>
            <ac:spMk id="3" creationId="{00000000-0000-0000-0000-000000000000}"/>
          </ac:spMkLst>
        </pc:spChg>
        <pc:picChg chg="add mod">
          <ac:chgData name="Гость" userId="cb7c42713e42a178" providerId="Windows Live" clId="Web-{94ADF253-66D7-4DD1-B759-6912BAB33621}" dt="2021-03-09T15:21:34.968" v="29" actId="1076"/>
          <ac:picMkLst>
            <pc:docMk/>
            <pc:sldMk cId="2329092762" sldId="261"/>
            <ac:picMk id="4" creationId="{A30EBFD1-102A-4241-8224-2E88687EA8E2}"/>
          </ac:picMkLst>
        </pc:picChg>
        <pc:picChg chg="del">
          <ac:chgData name="Гость" userId="cb7c42713e42a178" providerId="Windows Live" clId="Web-{94ADF253-66D7-4DD1-B759-6912BAB33621}" dt="2021-03-09T15:17:56.120" v="10"/>
          <ac:picMkLst>
            <pc:docMk/>
            <pc:sldMk cId="2329092762" sldId="261"/>
            <ac:picMk id="1026" creationId="{00000000-0000-0000-0000-000000000000}"/>
          </ac:picMkLst>
        </pc:picChg>
      </pc:sldChg>
      <pc:sldChg chg="delSp modSp add mod ord replId modClrScheme chgLayout">
        <pc:chgData name="Гость" userId="cb7c42713e42a178" providerId="Windows Live" clId="Web-{94ADF253-66D7-4DD1-B759-6912BAB33621}" dt="2021-03-09T15:24:27.377" v="58" actId="1076"/>
        <pc:sldMkLst>
          <pc:docMk/>
          <pc:sldMk cId="1934234242" sldId="262"/>
        </pc:sldMkLst>
        <pc:spChg chg="mod ord">
          <ac:chgData name="Гость" userId="cb7c42713e42a178" providerId="Windows Live" clId="Web-{94ADF253-66D7-4DD1-B759-6912BAB33621}" dt="2021-03-09T15:24:19.846" v="56" actId="1076"/>
          <ac:spMkLst>
            <pc:docMk/>
            <pc:sldMk cId="1934234242" sldId="262"/>
            <ac:spMk id="2" creationId="{00000000-0000-0000-0000-000000000000}"/>
          </ac:spMkLst>
        </pc:spChg>
        <pc:spChg chg="del mod ord">
          <ac:chgData name="Гость" userId="cb7c42713e42a178" providerId="Windows Live" clId="Web-{94ADF253-66D7-4DD1-B759-6912BAB33621}" dt="2021-03-09T15:24:25.955" v="57"/>
          <ac:spMkLst>
            <pc:docMk/>
            <pc:sldMk cId="1934234242" sldId="262"/>
            <ac:spMk id="3" creationId="{00000000-0000-0000-0000-000000000000}"/>
          </ac:spMkLst>
        </pc:spChg>
        <pc:picChg chg="mod">
          <ac:chgData name="Гость" userId="cb7c42713e42a178" providerId="Windows Live" clId="Web-{94ADF253-66D7-4DD1-B759-6912BAB33621}" dt="2021-03-09T15:24:27.377" v="58" actId="1076"/>
          <ac:picMkLst>
            <pc:docMk/>
            <pc:sldMk cId="1934234242" sldId="262"/>
            <ac:picMk id="1026" creationId="{00000000-0000-0000-0000-000000000000}"/>
          </ac:picMkLst>
        </pc:picChg>
      </pc:sldChg>
      <pc:sldChg chg="delSp modSp new mod modClrScheme chgLayout">
        <pc:chgData name="Гость" userId="cb7c42713e42a178" providerId="Windows Live" clId="Web-{94ADF253-66D7-4DD1-B759-6912BAB33621}" dt="2021-03-09T15:21:59.234" v="32" actId="1076"/>
        <pc:sldMkLst>
          <pc:docMk/>
          <pc:sldMk cId="372719650" sldId="263"/>
        </pc:sldMkLst>
        <pc:spChg chg="del mod ord">
          <ac:chgData name="Гость" userId="cb7c42713e42a178" providerId="Windows Live" clId="Web-{94ADF253-66D7-4DD1-B759-6912BAB33621}" dt="2021-03-09T15:21:44.952" v="30"/>
          <ac:spMkLst>
            <pc:docMk/>
            <pc:sldMk cId="372719650" sldId="263"/>
            <ac:spMk id="2" creationId="{D3ED2D54-2843-4219-83D8-121E1E9CFD59}"/>
          </ac:spMkLst>
        </pc:spChg>
        <pc:spChg chg="mod ord">
          <ac:chgData name="Гость" userId="cb7c42713e42a178" providerId="Windows Live" clId="Web-{94ADF253-66D7-4DD1-B759-6912BAB33621}" dt="2021-03-09T15:21:59.234" v="32" actId="1076"/>
          <ac:spMkLst>
            <pc:docMk/>
            <pc:sldMk cId="372719650" sldId="263"/>
            <ac:spMk id="3" creationId="{361A73BD-420F-49F1-84A3-0D40E978B840}"/>
          </ac:spMkLst>
        </pc:spChg>
      </pc:sldChg>
      <pc:sldChg chg="delSp modSp new">
        <pc:chgData name="Гость" userId="cb7c42713e42a178" providerId="Windows Live" clId="Web-{94ADF253-66D7-4DD1-B759-6912BAB33621}" dt="2021-03-09T15:26:47.911" v="69"/>
        <pc:sldMkLst>
          <pc:docMk/>
          <pc:sldMk cId="3104604454" sldId="264"/>
        </pc:sldMkLst>
        <pc:spChg chg="del">
          <ac:chgData name="Гость" userId="cb7c42713e42a178" providerId="Windows Live" clId="Web-{94ADF253-66D7-4DD1-B759-6912BAB33621}" dt="2021-03-09T15:26:47.911" v="69"/>
          <ac:spMkLst>
            <pc:docMk/>
            <pc:sldMk cId="3104604454" sldId="264"/>
            <ac:spMk id="2" creationId="{89B5F0DF-3DE3-48EC-8B96-8442DB2A2592}"/>
          </ac:spMkLst>
        </pc:spChg>
        <pc:spChg chg="mod">
          <ac:chgData name="Гость" userId="cb7c42713e42a178" providerId="Windows Live" clId="Web-{94ADF253-66D7-4DD1-B759-6912BAB33621}" dt="2021-03-09T15:26:41.551" v="68" actId="14100"/>
          <ac:spMkLst>
            <pc:docMk/>
            <pc:sldMk cId="3104604454" sldId="264"/>
            <ac:spMk id="3" creationId="{1ADB3B8E-BB79-490F-92CA-B21A657E14ED}"/>
          </ac:spMkLst>
        </pc:spChg>
      </pc:sldChg>
      <pc:sldChg chg="addSp delSp modSp new">
        <pc:chgData name="Гость" userId="cb7c42713e42a178" providerId="Windows Live" clId="Web-{94ADF253-66D7-4DD1-B759-6912BAB33621}" dt="2021-03-09T15:29:07.038" v="78" actId="20577"/>
        <pc:sldMkLst>
          <pc:docMk/>
          <pc:sldMk cId="763526253" sldId="265"/>
        </pc:sldMkLst>
        <pc:spChg chg="mod">
          <ac:chgData name="Гость" userId="cb7c42713e42a178" providerId="Windows Live" clId="Web-{94ADF253-66D7-4DD1-B759-6912BAB33621}" dt="2021-03-09T15:29:07.038" v="78" actId="20577"/>
          <ac:spMkLst>
            <pc:docMk/>
            <pc:sldMk cId="763526253" sldId="265"/>
            <ac:spMk id="2" creationId="{6D89DE0E-DF48-4B1A-87AB-76A42E8446AB}"/>
          </ac:spMkLst>
        </pc:spChg>
        <pc:picChg chg="add mod">
          <ac:chgData name="Гость" userId="cb7c42713e42a178" providerId="Windows Live" clId="Web-{94ADF253-66D7-4DD1-B759-6912BAB33621}" dt="2021-03-09T15:28:31.335" v="73" actId="1076"/>
          <ac:picMkLst>
            <pc:docMk/>
            <pc:sldMk cId="763526253" sldId="265"/>
            <ac:picMk id="4" creationId="{AF9CF93C-1217-4FA2-822D-91E4ADD9661B}"/>
          </ac:picMkLst>
        </pc:picChg>
        <pc:picChg chg="add del mod">
          <ac:chgData name="Гость" userId="cb7c42713e42a178" providerId="Windows Live" clId="Web-{94ADF253-66D7-4DD1-B759-6912BAB33621}" dt="2021-03-09T15:28:50.491" v="76"/>
          <ac:picMkLst>
            <pc:docMk/>
            <pc:sldMk cId="763526253" sldId="265"/>
            <ac:picMk id="5" creationId="{E953D93C-33C8-4651-B0A4-A1F5CFA5256D}"/>
          </ac:picMkLst>
        </pc:picChg>
      </pc:sldChg>
      <pc:sldChg chg="delSp modSp new">
        <pc:chgData name="Гость" userId="cb7c42713e42a178" providerId="Windows Live" clId="Web-{94ADF253-66D7-4DD1-B759-6912BAB33621}" dt="2021-03-09T15:30:33.040" v="86" actId="1076"/>
        <pc:sldMkLst>
          <pc:docMk/>
          <pc:sldMk cId="1133015381" sldId="266"/>
        </pc:sldMkLst>
        <pc:spChg chg="del">
          <ac:chgData name="Гость" userId="cb7c42713e42a178" providerId="Windows Live" clId="Web-{94ADF253-66D7-4DD1-B759-6912BAB33621}" dt="2021-03-09T15:29:55.414" v="83"/>
          <ac:spMkLst>
            <pc:docMk/>
            <pc:sldMk cId="1133015381" sldId="266"/>
            <ac:spMk id="2" creationId="{53D0E2DF-379D-461A-BD3D-8CFF7DF16371}"/>
          </ac:spMkLst>
        </pc:spChg>
        <pc:spChg chg="mod">
          <ac:chgData name="Гость" userId="cb7c42713e42a178" providerId="Windows Live" clId="Web-{94ADF253-66D7-4DD1-B759-6912BAB33621}" dt="2021-03-09T15:30:33.040" v="86" actId="1076"/>
          <ac:spMkLst>
            <pc:docMk/>
            <pc:sldMk cId="1133015381" sldId="266"/>
            <ac:spMk id="3" creationId="{1EE2C3AF-563F-4835-8E1D-1D4675D1017C}"/>
          </ac:spMkLst>
        </pc:spChg>
      </pc:sldChg>
      <pc:sldMasterChg chg="del delSldLayout">
        <pc:chgData name="Гость" userId="cb7c42713e42a178" providerId="Windows Live" clId="Web-{94ADF253-66D7-4DD1-B759-6912BAB33621}" dt="2021-03-09T15:20:14.560" v="18"/>
        <pc:sldMasterMkLst>
          <pc:docMk/>
          <pc:sldMasterMk cId="0" sldId="2147483672"/>
        </pc:sldMasterMkLst>
        <pc:sldLayoutChg chg="del">
          <pc:chgData name="Гость" userId="cb7c42713e42a178" providerId="Windows Live" clId="Web-{94ADF253-66D7-4DD1-B759-6912BAB33621}" dt="2021-03-09T15:20:14.560" v="18"/>
          <pc:sldLayoutMkLst>
            <pc:docMk/>
            <pc:sldMasterMk cId="0" sldId="2147483672"/>
            <pc:sldLayoutMk cId="0" sldId="2147483673"/>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74"/>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75"/>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76"/>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77"/>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78"/>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79"/>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80"/>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81"/>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82"/>
          </pc:sldLayoutMkLst>
        </pc:sldLayoutChg>
        <pc:sldLayoutChg chg="del">
          <pc:chgData name="Гость" userId="cb7c42713e42a178" providerId="Windows Live" clId="Web-{94ADF253-66D7-4DD1-B759-6912BAB33621}" dt="2021-03-09T15:20:14.560" v="18"/>
          <pc:sldLayoutMkLst>
            <pc:docMk/>
            <pc:sldMasterMk cId="0" sldId="2147483672"/>
            <pc:sldLayoutMk cId="0" sldId="2147483683"/>
          </pc:sldLayoutMkLst>
        </pc:sldLayoutChg>
      </pc:sldMasterChg>
      <pc:sldMasterChg chg="modSp add del addSldLayout delSldLayout modSldLayout">
        <pc:chgData name="Гость" userId="cb7c42713e42a178" providerId="Windows Live" clId="Web-{94ADF253-66D7-4DD1-B759-6912BAB33621}" dt="2021-03-09T15:20:35.170" v="20"/>
        <pc:sldMasterMkLst>
          <pc:docMk/>
          <pc:sldMasterMk cId="1438213898" sldId="2147483684"/>
        </pc:sldMasterMkLst>
        <pc:spChg chg="mod">
          <ac:chgData name="Гость" userId="cb7c42713e42a178" providerId="Windows Live" clId="Web-{94ADF253-66D7-4DD1-B759-6912BAB33621}" dt="2021-03-09T15:20:34.451" v="19"/>
          <ac:spMkLst>
            <pc:docMk/>
            <pc:sldMasterMk cId="1438213898" sldId="2147483684"/>
            <ac:spMk id="2" creationId="{00000000-0000-0000-0000-000000000000}"/>
          </ac:spMkLst>
        </pc:spChg>
        <pc:spChg chg="mod">
          <ac:chgData name="Гость" userId="cb7c42713e42a178" providerId="Windows Live" clId="Web-{94ADF253-66D7-4DD1-B759-6912BAB33621}" dt="2021-03-09T15:20:34.451" v="19"/>
          <ac:spMkLst>
            <pc:docMk/>
            <pc:sldMasterMk cId="1438213898" sldId="2147483684"/>
            <ac:spMk id="3" creationId="{00000000-0000-0000-0000-000000000000}"/>
          </ac:spMkLst>
        </pc:spChg>
        <pc:spChg chg="mod">
          <ac:chgData name="Гость" userId="cb7c42713e42a178" providerId="Windows Live" clId="Web-{94ADF253-66D7-4DD1-B759-6912BAB33621}" dt="2021-03-09T15:20:34.451" v="19"/>
          <ac:spMkLst>
            <pc:docMk/>
            <pc:sldMasterMk cId="1438213898" sldId="2147483684"/>
            <ac:spMk id="4" creationId="{00000000-0000-0000-0000-000000000000}"/>
          </ac:spMkLst>
        </pc:spChg>
        <pc:spChg chg="mod">
          <ac:chgData name="Гость" userId="cb7c42713e42a178" providerId="Windows Live" clId="Web-{94ADF253-66D7-4DD1-B759-6912BAB33621}" dt="2021-03-09T15:20:34.451" v="19"/>
          <ac:spMkLst>
            <pc:docMk/>
            <pc:sldMasterMk cId="1438213898" sldId="2147483684"/>
            <ac:spMk id="5" creationId="{00000000-0000-0000-0000-000000000000}"/>
          </ac:spMkLst>
        </pc:spChg>
        <pc:spChg chg="mod">
          <ac:chgData name="Гость" userId="cb7c42713e42a178" providerId="Windows Live" clId="Web-{94ADF253-66D7-4DD1-B759-6912BAB33621}" dt="2021-03-09T15:20:34.451" v="19"/>
          <ac:spMkLst>
            <pc:docMk/>
            <pc:sldMasterMk cId="1438213898" sldId="2147483684"/>
            <ac:spMk id="6" creationId="{00000000-0000-0000-0000-000000000000}"/>
          </ac:spMkLst>
        </pc:spChg>
        <pc:spChg chg="mod">
          <ac:chgData name="Гость" userId="cb7c42713e42a178" providerId="Windows Live" clId="Web-{94ADF253-66D7-4DD1-B759-6912BAB33621}" dt="2021-03-09T15:20:34.451" v="19"/>
          <ac:spMkLst>
            <pc:docMk/>
            <pc:sldMasterMk cId="1438213898" sldId="2147483684"/>
            <ac:spMk id="12" creationId="{00000000-0000-0000-0000-000000000000}"/>
          </ac:spMkLst>
        </pc:spChg>
        <pc:spChg chg="mod">
          <ac:chgData name="Гость" userId="cb7c42713e42a178" providerId="Windows Live" clId="Web-{94ADF253-66D7-4DD1-B759-6912BAB33621}" dt="2021-03-09T15:20:34.451" v="19"/>
          <ac:spMkLst>
            <pc:docMk/>
            <pc:sldMasterMk cId="1438213898" sldId="2147483684"/>
            <ac:spMk id="13" creationId="{00000000-0000-0000-0000-000000000000}"/>
          </ac:spMkLst>
        </pc:spChg>
        <pc:picChg chg="mod">
          <ac:chgData name="Гость" userId="cb7c42713e42a178" providerId="Windows Live" clId="Web-{94ADF253-66D7-4DD1-B759-6912BAB33621}" dt="2021-03-09T15:20:34.451" v="19"/>
          <ac:picMkLst>
            <pc:docMk/>
            <pc:sldMasterMk cId="1438213898" sldId="2147483684"/>
            <ac:picMk id="15" creationId="{00000000-0000-0000-0000-000000000000}"/>
          </ac:picMkLst>
        </pc:picChg>
        <pc:picChg chg="mod">
          <ac:chgData name="Гость" userId="cb7c42713e42a178" providerId="Windows Live" clId="Web-{94ADF253-66D7-4DD1-B759-6912BAB33621}" dt="2021-03-09T15:20:34.451" v="19"/>
          <ac:picMkLst>
            <pc:docMk/>
            <pc:sldMasterMk cId="1438213898" sldId="2147483684"/>
            <ac:picMk id="18" creationId="{00000000-0000-0000-0000-000000000000}"/>
          </ac:picMkLst>
        </pc:picChg>
        <pc:sldLayoutChg chg="modSp add del mod replId">
          <pc:chgData name="Гость" userId="cb7c42713e42a178" providerId="Windows Live" clId="Web-{94ADF253-66D7-4DD1-B759-6912BAB33621}" dt="2021-03-09T15:20:35.170" v="20"/>
          <pc:sldLayoutMkLst>
            <pc:docMk/>
            <pc:sldMasterMk cId="1438213898" sldId="2147483684"/>
            <pc:sldLayoutMk cId="1530407171" sldId="2147483685"/>
          </pc:sldLayoutMkLst>
          <pc:spChg chg="mod">
            <ac:chgData name="Гость" userId="cb7c42713e42a178" providerId="Windows Live" clId="Web-{94ADF253-66D7-4DD1-B759-6912BAB33621}" dt="2021-03-09T15:20:34.451" v="19"/>
            <ac:spMkLst>
              <pc:docMk/>
              <pc:sldMasterMk cId="1438213898" sldId="2147483684"/>
              <pc:sldLayoutMk cId="1530407171" sldId="2147483685"/>
              <ac:spMk id="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530407171" sldId="2147483685"/>
              <ac:spMk id="3"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530407171" sldId="2147483685"/>
              <ac:spMk id="10"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530407171" sldId="2147483685"/>
              <ac:spMk id="11"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530407171" sldId="2147483685"/>
              <ac:spMk id="24"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4186151338" sldId="2147483686"/>
          </pc:sldLayoutMkLst>
          <pc:spChg chg="mod">
            <ac:chgData name="Гость" userId="cb7c42713e42a178" providerId="Windows Live" clId="Web-{94ADF253-66D7-4DD1-B759-6912BAB33621}" dt="2021-03-09T15:20:34.451" v="19"/>
            <ac:spMkLst>
              <pc:docMk/>
              <pc:sldMasterMk cId="1438213898" sldId="2147483684"/>
              <pc:sldLayoutMk cId="4186151338" sldId="2147483686"/>
              <ac:spMk id="7"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4186151338" sldId="2147483686"/>
              <ac:spMk id="9"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4186151338" sldId="2147483686"/>
              <ac:spMk id="10"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3143297855" sldId="2147483687"/>
          </pc:sldLayoutMkLst>
          <pc:spChg chg="mod">
            <ac:chgData name="Гость" userId="cb7c42713e42a178" providerId="Windows Live" clId="Web-{94ADF253-66D7-4DD1-B759-6912BAB33621}" dt="2021-03-09T15:20:34.451" v="19"/>
            <ac:spMkLst>
              <pc:docMk/>
              <pc:sldMasterMk cId="1438213898" sldId="2147483684"/>
              <pc:sldLayoutMk cId="3143297855" sldId="2147483687"/>
              <ac:spMk id="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143297855" sldId="2147483687"/>
              <ac:spMk id="3"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143297855" sldId="2147483687"/>
              <ac:spMk id="10"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143297855" sldId="2147483687"/>
              <ac:spMk id="1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143297855" sldId="2147483687"/>
              <ac:spMk id="16"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727647281" sldId="2147483688"/>
          </pc:sldLayoutMkLst>
          <pc:spChg chg="mod">
            <ac:chgData name="Гость" userId="cb7c42713e42a178" providerId="Windows Live" clId="Web-{94ADF253-66D7-4DD1-B759-6912BAB33621}" dt="2021-03-09T15:20:34.451" v="19"/>
            <ac:spMkLst>
              <pc:docMk/>
              <pc:sldMasterMk cId="1438213898" sldId="2147483684"/>
              <pc:sldLayoutMk cId="727647281" sldId="2147483688"/>
              <ac:spMk id="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727647281" sldId="2147483688"/>
              <ac:spMk id="3"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727647281" sldId="2147483688"/>
              <ac:spMk id="4"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727647281" sldId="2147483688"/>
              <ac:spMk id="11"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727647281" sldId="2147483688"/>
              <ac:spMk id="1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727647281" sldId="2147483688"/>
              <ac:spMk id="19"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1919855420" sldId="2147483689"/>
          </pc:sldLayoutMkLst>
          <pc:spChg chg="mod">
            <ac:chgData name="Гость" userId="cb7c42713e42a178" providerId="Windows Live" clId="Web-{94ADF253-66D7-4DD1-B759-6912BAB33621}" dt="2021-03-09T15:20:34.451" v="19"/>
            <ac:spMkLst>
              <pc:docMk/>
              <pc:sldMasterMk cId="1438213898" sldId="2147483684"/>
              <pc:sldLayoutMk cId="1919855420" sldId="2147483689"/>
              <ac:spMk id="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19855420" sldId="2147483689"/>
              <ac:spMk id="3"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19855420" sldId="2147483689"/>
              <ac:spMk id="4"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19855420" sldId="2147483689"/>
              <ac:spMk id="5"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19855420" sldId="2147483689"/>
              <ac:spMk id="6"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19855420" sldId="2147483689"/>
              <ac:spMk id="14"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19855420" sldId="2147483689"/>
              <ac:spMk id="15"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19855420" sldId="2147483689"/>
              <ac:spMk id="24"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247503733" sldId="2147483690"/>
          </pc:sldLayoutMkLst>
          <pc:spChg chg="mod">
            <ac:chgData name="Гость" userId="cb7c42713e42a178" providerId="Windows Live" clId="Web-{94ADF253-66D7-4DD1-B759-6912BAB33621}" dt="2021-03-09T15:20:34.451" v="19"/>
            <ac:spMkLst>
              <pc:docMk/>
              <pc:sldMasterMk cId="1438213898" sldId="2147483684"/>
              <pc:sldLayoutMk cId="247503733" sldId="2147483690"/>
              <ac:spMk id="9"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247503733" sldId="2147483690"/>
              <ac:spMk id="10"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247503733" sldId="2147483690"/>
              <ac:spMk id="16"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4103646033" sldId="2147483691"/>
          </pc:sldLayoutMkLst>
          <pc:spChg chg="mod">
            <ac:chgData name="Гость" userId="cb7c42713e42a178" providerId="Windows Live" clId="Web-{94ADF253-66D7-4DD1-B759-6912BAB33621}" dt="2021-03-09T15:20:34.451" v="19"/>
            <ac:spMkLst>
              <pc:docMk/>
              <pc:sldMasterMk cId="1438213898" sldId="2147483684"/>
              <pc:sldLayoutMk cId="4103646033" sldId="2147483691"/>
              <ac:spMk id="9"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4103646033" sldId="2147483691"/>
              <ac:spMk id="10"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2903952301" sldId="2147483692"/>
          </pc:sldLayoutMkLst>
          <pc:spChg chg="mod">
            <ac:chgData name="Гость" userId="cb7c42713e42a178" providerId="Windows Live" clId="Web-{94ADF253-66D7-4DD1-B759-6912BAB33621}" dt="2021-03-09T15:20:34.451" v="19"/>
            <ac:spMkLst>
              <pc:docMk/>
              <pc:sldMasterMk cId="1438213898" sldId="2147483684"/>
              <pc:sldLayoutMk cId="2903952301" sldId="2147483692"/>
              <ac:spMk id="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2903952301" sldId="2147483692"/>
              <ac:spMk id="3"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2903952301" sldId="2147483692"/>
              <ac:spMk id="4"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2903952301" sldId="2147483692"/>
              <ac:spMk id="17"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2903952301" sldId="2147483692"/>
              <ac:spMk id="18"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2903952301" sldId="2147483692"/>
              <ac:spMk id="22"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3659334344" sldId="2147483693"/>
          </pc:sldLayoutMkLst>
          <pc:spChg chg="mod">
            <ac:chgData name="Гость" userId="cb7c42713e42a178" providerId="Windows Live" clId="Web-{94ADF253-66D7-4DD1-B759-6912BAB33621}" dt="2021-03-09T15:20:34.451" v="19"/>
            <ac:spMkLst>
              <pc:docMk/>
              <pc:sldMasterMk cId="1438213898" sldId="2147483684"/>
              <pc:sldLayoutMk cId="3659334344" sldId="2147483693"/>
              <ac:spMk id="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659334344" sldId="2147483693"/>
              <ac:spMk id="3"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659334344" sldId="2147483693"/>
              <ac:spMk id="4"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659334344" sldId="2147483693"/>
              <ac:spMk id="11"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659334344" sldId="2147483693"/>
              <ac:spMk id="1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659334344" sldId="2147483693"/>
              <ac:spMk id="13"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3216001727" sldId="2147483694"/>
          </pc:sldLayoutMkLst>
          <pc:spChg chg="mod">
            <ac:chgData name="Гость" userId="cb7c42713e42a178" providerId="Windows Live" clId="Web-{94ADF253-66D7-4DD1-B759-6912BAB33621}" dt="2021-03-09T15:20:34.451" v="19"/>
            <ac:spMkLst>
              <pc:docMk/>
              <pc:sldMasterMk cId="1438213898" sldId="2147483684"/>
              <pc:sldLayoutMk cId="3216001727" sldId="2147483694"/>
              <ac:spMk id="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216001727" sldId="2147483694"/>
              <ac:spMk id="3"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216001727" sldId="2147483694"/>
              <ac:spMk id="10"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216001727" sldId="2147483694"/>
              <ac:spMk id="11"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3216001727" sldId="2147483694"/>
              <ac:spMk id="17" creationId="{00000000-0000-0000-0000-000000000000}"/>
            </ac:spMkLst>
          </pc:spChg>
        </pc:sldLayoutChg>
        <pc:sldLayoutChg chg="modSp add del mod replId">
          <pc:chgData name="Гость" userId="cb7c42713e42a178" providerId="Windows Live" clId="Web-{94ADF253-66D7-4DD1-B759-6912BAB33621}" dt="2021-03-09T15:20:35.170" v="20"/>
          <pc:sldLayoutMkLst>
            <pc:docMk/>
            <pc:sldMasterMk cId="1438213898" sldId="2147483684"/>
            <pc:sldLayoutMk cId="1978846513" sldId="2147483695"/>
          </pc:sldLayoutMkLst>
          <pc:spChg chg="mod">
            <ac:chgData name="Гость" userId="cb7c42713e42a178" providerId="Windows Live" clId="Web-{94ADF253-66D7-4DD1-B759-6912BAB33621}" dt="2021-03-09T15:20:34.451" v="19"/>
            <ac:spMkLst>
              <pc:docMk/>
              <pc:sldMasterMk cId="1438213898" sldId="2147483684"/>
              <pc:sldLayoutMk cId="1978846513" sldId="2147483695"/>
              <ac:spMk id="2"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78846513" sldId="2147483695"/>
              <ac:spMk id="3"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78846513" sldId="2147483695"/>
              <ac:spMk id="18"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78846513" sldId="2147483695"/>
              <ac:spMk id="19" creationId="{00000000-0000-0000-0000-000000000000}"/>
            </ac:spMkLst>
          </pc:spChg>
          <pc:spChg chg="mod">
            <ac:chgData name="Гость" userId="cb7c42713e42a178" providerId="Windows Live" clId="Web-{94ADF253-66D7-4DD1-B759-6912BAB33621}" dt="2021-03-09T15:20:34.451" v="19"/>
            <ac:spMkLst>
              <pc:docMk/>
              <pc:sldMasterMk cId="1438213898" sldId="2147483684"/>
              <pc:sldLayoutMk cId="1978846513" sldId="2147483695"/>
              <ac:spMk id="23" creationId="{00000000-0000-0000-0000-000000000000}"/>
            </ac:spMkLst>
          </pc:spChg>
        </pc:sldLayoutChg>
      </pc:sldMasterChg>
      <pc:sldMasterChg chg="add addSldLayout modSldLayout">
        <pc:chgData name="Гость" userId="cb7c42713e42a178" providerId="Windows Live" clId="Web-{94ADF253-66D7-4DD1-B759-6912BAB33621}" dt="2021-03-09T15:20:35.170" v="20"/>
        <pc:sldMasterMkLst>
          <pc:docMk/>
          <pc:sldMasterMk cId="3438258983" sldId="2147483696"/>
        </pc:sldMasterMkLst>
        <pc:sldLayoutChg chg="add mod replId">
          <pc:chgData name="Гость" userId="cb7c42713e42a178" providerId="Windows Live" clId="Web-{94ADF253-66D7-4DD1-B759-6912BAB33621}" dt="2021-03-09T15:20:35.170" v="20"/>
          <pc:sldLayoutMkLst>
            <pc:docMk/>
            <pc:sldMasterMk cId="3438258983" sldId="2147483696"/>
            <pc:sldLayoutMk cId="180927889" sldId="2147483697"/>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1078497870" sldId="2147483698"/>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1341465254" sldId="2147483699"/>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74258992" sldId="2147483700"/>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1563088022" sldId="2147483701"/>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1004953533" sldId="2147483702"/>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2713627634" sldId="2147483703"/>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1380799188" sldId="2147483704"/>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828608556" sldId="2147483705"/>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504281665" sldId="2147483706"/>
          </pc:sldLayoutMkLst>
        </pc:sldLayoutChg>
        <pc:sldLayoutChg chg="add mod replId">
          <pc:chgData name="Гость" userId="cb7c42713e42a178" providerId="Windows Live" clId="Web-{94ADF253-66D7-4DD1-B759-6912BAB33621}" dt="2021-03-09T15:20:35.170" v="20"/>
          <pc:sldLayoutMkLst>
            <pc:docMk/>
            <pc:sldMasterMk cId="3438258983" sldId="2147483696"/>
            <pc:sldLayoutMk cId="1926153390" sldId="2147483707"/>
          </pc:sldLayoutMkLst>
        </pc:sldLayoutChg>
      </pc:sldMasterChg>
    </pc:docChg>
  </pc:docChgLst>
  <pc:docChgLst>
    <pc:chgData name="Гость" userId="cb7c42713e42a178" providerId="Windows Live" clId="Web-{148E1335-3517-440E-A8BE-DA1410F83489}"/>
    <pc:docChg chg="addSld modSld sldOrd">
      <pc:chgData name="Гость" userId="cb7c42713e42a178" providerId="Windows Live" clId="Web-{148E1335-3517-440E-A8BE-DA1410F83489}" dt="2021-03-09T15:39:56.793" v="97" actId="20577"/>
      <pc:docMkLst>
        <pc:docMk/>
      </pc:docMkLst>
      <pc:sldChg chg="delSp modSp new">
        <pc:chgData name="Гость" userId="cb7c42713e42a178" providerId="Windows Live" clId="Web-{148E1335-3517-440E-A8BE-DA1410F83489}" dt="2021-03-09T15:32:24.801" v="10" actId="1076"/>
        <pc:sldMkLst>
          <pc:docMk/>
          <pc:sldMk cId="2224086070" sldId="267"/>
        </pc:sldMkLst>
        <pc:spChg chg="del">
          <ac:chgData name="Гость" userId="cb7c42713e42a178" providerId="Windows Live" clId="Web-{148E1335-3517-440E-A8BE-DA1410F83489}" dt="2021-03-09T15:31:49.972" v="4"/>
          <ac:spMkLst>
            <pc:docMk/>
            <pc:sldMk cId="2224086070" sldId="267"/>
            <ac:spMk id="2" creationId="{708339E9-FFCF-4314-933B-7B965FAE7189}"/>
          </ac:spMkLst>
        </pc:spChg>
        <pc:spChg chg="mod">
          <ac:chgData name="Гость" userId="cb7c42713e42a178" providerId="Windows Live" clId="Web-{148E1335-3517-440E-A8BE-DA1410F83489}" dt="2021-03-09T15:32:24.801" v="10" actId="1076"/>
          <ac:spMkLst>
            <pc:docMk/>
            <pc:sldMk cId="2224086070" sldId="267"/>
            <ac:spMk id="3" creationId="{043E0448-67F1-4600-B0E8-9451A38BEBAC}"/>
          </ac:spMkLst>
        </pc:spChg>
      </pc:sldChg>
      <pc:sldChg chg="delSp modSp new">
        <pc:chgData name="Гость" userId="cb7c42713e42a178" providerId="Windows Live" clId="Web-{148E1335-3517-440E-A8BE-DA1410F83489}" dt="2021-03-09T15:36:14.899" v="43" actId="20577"/>
        <pc:sldMkLst>
          <pc:docMk/>
          <pc:sldMk cId="1880230981" sldId="268"/>
        </pc:sldMkLst>
        <pc:spChg chg="del">
          <ac:chgData name="Гость" userId="cb7c42713e42a178" providerId="Windows Live" clId="Web-{148E1335-3517-440E-A8BE-DA1410F83489}" dt="2021-03-09T15:32:57.286" v="12"/>
          <ac:spMkLst>
            <pc:docMk/>
            <pc:sldMk cId="1880230981" sldId="268"/>
            <ac:spMk id="2" creationId="{35FCB97E-0B46-456B-8D70-A39357C31930}"/>
          </ac:spMkLst>
        </pc:spChg>
        <pc:spChg chg="mod">
          <ac:chgData name="Гость" userId="cb7c42713e42a178" providerId="Windows Live" clId="Web-{148E1335-3517-440E-A8BE-DA1410F83489}" dt="2021-03-09T15:36:14.899" v="43" actId="20577"/>
          <ac:spMkLst>
            <pc:docMk/>
            <pc:sldMk cId="1880230981" sldId="268"/>
            <ac:spMk id="3" creationId="{59624227-44B5-434A-A9F6-4846573500FB}"/>
          </ac:spMkLst>
        </pc:spChg>
      </pc:sldChg>
      <pc:sldChg chg="delSp modSp new">
        <pc:chgData name="Гость" userId="cb7c42713e42a178" providerId="Windows Live" clId="Web-{148E1335-3517-440E-A8BE-DA1410F83489}" dt="2021-03-09T15:38:34.792" v="71" actId="20577"/>
        <pc:sldMkLst>
          <pc:docMk/>
          <pc:sldMk cId="376521819" sldId="269"/>
        </pc:sldMkLst>
        <pc:spChg chg="del">
          <ac:chgData name="Гость" userId="cb7c42713e42a178" providerId="Windows Live" clId="Web-{148E1335-3517-440E-A8BE-DA1410F83489}" dt="2021-03-09T15:38:21.729" v="68"/>
          <ac:spMkLst>
            <pc:docMk/>
            <pc:sldMk cId="376521819" sldId="269"/>
            <ac:spMk id="2" creationId="{A6A0CA8D-FCF4-435B-91AD-9703ED9F7D9F}"/>
          </ac:spMkLst>
        </pc:spChg>
        <pc:spChg chg="mod">
          <ac:chgData name="Гость" userId="cb7c42713e42a178" providerId="Windows Live" clId="Web-{148E1335-3517-440E-A8BE-DA1410F83489}" dt="2021-03-09T15:38:34.792" v="71" actId="20577"/>
          <ac:spMkLst>
            <pc:docMk/>
            <pc:sldMk cId="376521819" sldId="269"/>
            <ac:spMk id="3" creationId="{AF015B48-6854-4AC6-95A5-2A1215E8F07D}"/>
          </ac:spMkLst>
        </pc:spChg>
      </pc:sldChg>
      <pc:sldChg chg="modSp new ord">
        <pc:chgData name="Гость" userId="cb7c42713e42a178" providerId="Windows Live" clId="Web-{148E1335-3517-440E-A8BE-DA1410F83489}" dt="2021-03-09T15:39:56.793" v="97" actId="20577"/>
        <pc:sldMkLst>
          <pc:docMk/>
          <pc:sldMk cId="2126932036" sldId="270"/>
        </pc:sldMkLst>
        <pc:spChg chg="mod">
          <ac:chgData name="Гость" userId="cb7c42713e42a178" providerId="Windows Live" clId="Web-{148E1335-3517-440E-A8BE-DA1410F83489}" dt="2021-03-09T15:39:06.902" v="88" actId="14100"/>
          <ac:spMkLst>
            <pc:docMk/>
            <pc:sldMk cId="2126932036" sldId="270"/>
            <ac:spMk id="2" creationId="{1541CFC8-D1B6-4C38-B608-4805B5532BBA}"/>
          </ac:spMkLst>
        </pc:spChg>
        <pc:spChg chg="mod">
          <ac:chgData name="Гость" userId="cb7c42713e42a178" providerId="Windows Live" clId="Web-{148E1335-3517-440E-A8BE-DA1410F83489}" dt="2021-03-09T15:39:56.793" v="97" actId="20577"/>
          <ac:spMkLst>
            <pc:docMk/>
            <pc:sldMk cId="2126932036" sldId="270"/>
            <ac:spMk id="3" creationId="{BC17431C-9F09-439C-ACAB-2EF7471FDCCE}"/>
          </ac:spMkLst>
        </pc:spChg>
      </pc:sldChg>
    </pc:docChg>
  </pc:docChgLst>
  <pc:docChgLst>
    <pc:chgData name="Гость" userId="cb7c42713e42a178" providerId="Windows Live" clId="Web-{03B212F5-74DD-42AE-B9E1-132C40DCB2E9}"/>
    <pc:docChg chg="modSld">
      <pc:chgData name="Гость" userId="cb7c42713e42a178" providerId="Windows Live" clId="Web-{03B212F5-74DD-42AE-B9E1-132C40DCB2E9}" dt="2021-03-09T15:48:22.218" v="6" actId="1076"/>
      <pc:docMkLst>
        <pc:docMk/>
      </pc:docMkLst>
      <pc:sldChg chg="addSp modSp">
        <pc:chgData name="Гость" userId="cb7c42713e42a178" providerId="Windows Live" clId="Web-{03B212F5-74DD-42AE-B9E1-132C40DCB2E9}" dt="2021-03-09T15:48:22.218" v="6" actId="1076"/>
        <pc:sldMkLst>
          <pc:docMk/>
          <pc:sldMk cId="2329092762" sldId="261"/>
        </pc:sldMkLst>
        <pc:picChg chg="add mod">
          <ac:chgData name="Гость" userId="cb7c42713e42a178" providerId="Windows Live" clId="Web-{03B212F5-74DD-42AE-B9E1-132C40DCB2E9}" dt="2021-03-09T15:48:22.218" v="6" actId="1076"/>
          <ac:picMkLst>
            <pc:docMk/>
            <pc:sldMk cId="2329092762" sldId="261"/>
            <ac:picMk id="3" creationId="{9382CB05-8A2D-417A-8685-C413B28CCA7D}"/>
          </ac:picMkLst>
        </pc:picChg>
      </pc:sldChg>
      <pc:sldChg chg="addSp delSp modSp">
        <pc:chgData name="Гость" userId="cb7c42713e42a178" providerId="Windows Live" clId="Web-{03B212F5-74DD-42AE-B9E1-132C40DCB2E9}" dt="2021-03-09T15:47:28.545" v="3" actId="1076"/>
        <pc:sldMkLst>
          <pc:docMk/>
          <pc:sldMk cId="2126932036" sldId="270"/>
        </pc:sldMkLst>
        <pc:picChg chg="add del mod">
          <ac:chgData name="Гость" userId="cb7c42713e42a178" providerId="Windows Live" clId="Web-{03B212F5-74DD-42AE-B9E1-132C40DCB2E9}" dt="2021-03-09T15:46:19.122" v="1"/>
          <ac:picMkLst>
            <pc:docMk/>
            <pc:sldMk cId="2126932036" sldId="270"/>
            <ac:picMk id="4" creationId="{E1503F0C-4122-4E6B-974F-112B6E39BC85}"/>
          </ac:picMkLst>
        </pc:picChg>
        <pc:picChg chg="add mod">
          <ac:chgData name="Гость" userId="cb7c42713e42a178" providerId="Windows Live" clId="Web-{03B212F5-74DD-42AE-B9E1-132C40DCB2E9}" dt="2021-03-09T15:47:28.545" v="3" actId="1076"/>
          <ac:picMkLst>
            <pc:docMk/>
            <pc:sldMk cId="2126932036" sldId="270"/>
            <ac:picMk id="5" creationId="{14BC91E6-8B7B-4384-8590-F1854BB3E4B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3/9/2021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092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3/9/2021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428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3/9/2021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2615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3/9/2021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7849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146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3/9/2021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425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3/9/2021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308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3/9/2021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049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1362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8079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860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825898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41CFC8-D1B6-4C38-B608-4805B5532BBA}"/>
              </a:ext>
            </a:extLst>
          </p:cNvPr>
          <p:cNvSpPr>
            <a:spLocks noGrp="1"/>
          </p:cNvSpPr>
          <p:nvPr>
            <p:ph type="ctrTitle"/>
          </p:nvPr>
        </p:nvSpPr>
        <p:spPr>
          <a:xfrm>
            <a:off x="2442475" y="3428998"/>
            <a:ext cx="5687399" cy="2268559"/>
          </a:xfrm>
        </p:spPr>
        <p:txBody>
          <a:bodyPr>
            <a:normAutofit fontScale="90000"/>
          </a:bodyPr>
          <a:lstStyle/>
          <a:p>
            <a:r>
              <a:rPr lang="ru-RU" dirty="0">
                <a:cs typeface="Arial"/>
              </a:rPr>
              <a:t>Татар </a:t>
            </a:r>
            <a:r>
              <a:rPr lang="ru-RU" dirty="0" err="1">
                <a:cs typeface="Arial"/>
              </a:rPr>
              <a:t>математиклары</a:t>
            </a:r>
            <a:endParaRPr lang="ru-RU" dirty="0" err="1"/>
          </a:p>
        </p:txBody>
      </p:sp>
      <p:sp>
        <p:nvSpPr>
          <p:cNvPr id="3" name="Подзаголовок 2">
            <a:extLst>
              <a:ext uri="{FF2B5EF4-FFF2-40B4-BE49-F238E27FC236}">
                <a16:creationId xmlns:a16="http://schemas.microsoft.com/office/drawing/2014/main" id="{BC17431C-9F09-439C-ACAB-2EF7471FDCCE}"/>
              </a:ext>
            </a:extLst>
          </p:cNvPr>
          <p:cNvSpPr>
            <a:spLocks noGrp="1"/>
          </p:cNvSpPr>
          <p:nvPr>
            <p:ph type="subTitle" idx="1"/>
          </p:nvPr>
        </p:nvSpPr>
        <p:spPr/>
        <p:txBody>
          <a:bodyPr/>
          <a:lstStyle/>
          <a:p>
            <a:r>
              <a:rPr lang="ru-RU" dirty="0">
                <a:cs typeface="Arial"/>
              </a:rPr>
              <a:t>10 б </a:t>
            </a:r>
            <a:r>
              <a:rPr lang="ru-RU" dirty="0" err="1">
                <a:cs typeface="Arial"/>
              </a:rPr>
              <a:t>сыйныф</a:t>
            </a:r>
            <a:r>
              <a:rPr lang="ru-RU" dirty="0">
                <a:cs typeface="Arial"/>
              </a:rPr>
              <a:t> </a:t>
            </a:r>
            <a:r>
              <a:rPr lang="ru-RU" dirty="0" err="1">
                <a:cs typeface="Arial"/>
              </a:rPr>
              <a:t>укучылары</a:t>
            </a:r>
            <a:endParaRPr lang="ru-RU" dirty="0" err="1"/>
          </a:p>
        </p:txBody>
      </p:sp>
      <p:pic>
        <p:nvPicPr>
          <p:cNvPr id="5" name="Рисунок 5">
            <a:extLst>
              <a:ext uri="{FF2B5EF4-FFF2-40B4-BE49-F238E27FC236}">
                <a16:creationId xmlns:a16="http://schemas.microsoft.com/office/drawing/2014/main" id="{14BC91E6-8B7B-4384-8590-F1854BB3E4B3}"/>
              </a:ext>
            </a:extLst>
          </p:cNvPr>
          <p:cNvPicPr>
            <a:picLocks noChangeAspect="1"/>
          </p:cNvPicPr>
          <p:nvPr/>
        </p:nvPicPr>
        <p:blipFill>
          <a:blip r:embed="rId2"/>
          <a:stretch>
            <a:fillRect/>
          </a:stretch>
        </p:blipFill>
        <p:spPr>
          <a:xfrm>
            <a:off x="9282289" y="175895"/>
            <a:ext cx="2743200" cy="3966210"/>
          </a:xfrm>
          <a:prstGeom prst="rect">
            <a:avLst/>
          </a:prstGeom>
        </p:spPr>
      </p:pic>
    </p:spTree>
    <p:extLst>
      <p:ext uri="{BB962C8B-B14F-4D97-AF65-F5344CB8AC3E}">
        <p14:creationId xmlns:p14="http://schemas.microsoft.com/office/powerpoint/2010/main" val="212693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43E0448-67F1-4600-B0E8-9451A38BEBAC}"/>
              </a:ext>
            </a:extLst>
          </p:cNvPr>
          <p:cNvSpPr>
            <a:spLocks noGrp="1"/>
          </p:cNvSpPr>
          <p:nvPr>
            <p:ph idx="1"/>
          </p:nvPr>
        </p:nvSpPr>
        <p:spPr>
          <a:xfrm>
            <a:off x="812155" y="401115"/>
            <a:ext cx="10167204" cy="6763605"/>
          </a:xfrm>
        </p:spPr>
        <p:txBody>
          <a:bodyPr>
            <a:normAutofit fontScale="70000" lnSpcReduction="20000"/>
          </a:bodyPr>
          <a:lstStyle/>
          <a:p>
            <a:pPr algn="just"/>
            <a:r>
              <a:rPr lang="ru-RU" dirty="0" err="1">
                <a:ea typeface="+mn-lt"/>
                <a:cs typeface="+mn-lt"/>
              </a:rPr>
              <a:t>Бу</a:t>
            </a:r>
            <a:r>
              <a:rPr lang="ru-RU" dirty="0">
                <a:ea typeface="+mn-lt"/>
                <a:cs typeface="+mn-lt"/>
              </a:rPr>
              <a:t> </a:t>
            </a:r>
            <a:r>
              <a:rPr lang="ru-RU" dirty="0" err="1">
                <a:ea typeface="+mn-lt"/>
                <a:cs typeface="+mn-lt"/>
              </a:rPr>
              <a:t>зыялы</a:t>
            </a:r>
            <a:r>
              <a:rPr lang="ru-RU" dirty="0">
                <a:ea typeface="+mn-lt"/>
                <a:cs typeface="+mn-lt"/>
              </a:rPr>
              <a:t>, </a:t>
            </a:r>
            <a:r>
              <a:rPr lang="ru-RU" dirty="0" err="1">
                <a:ea typeface="+mn-lt"/>
                <a:cs typeface="+mn-lt"/>
              </a:rPr>
              <a:t>укымышлы</a:t>
            </a:r>
            <a:r>
              <a:rPr lang="ru-RU" dirty="0">
                <a:ea typeface="+mn-lt"/>
                <a:cs typeface="+mn-lt"/>
              </a:rPr>
              <a:t> семья </a:t>
            </a:r>
            <a:r>
              <a:rPr lang="ru-RU" dirty="0" err="1">
                <a:ea typeface="+mn-lt"/>
                <a:cs typeface="+mn-lt"/>
              </a:rPr>
              <a:t>әлбәттә</a:t>
            </a:r>
            <a:r>
              <a:rPr lang="ru-RU" dirty="0">
                <a:ea typeface="+mn-lt"/>
                <a:cs typeface="+mn-lt"/>
              </a:rPr>
              <a:t> </a:t>
            </a:r>
            <a:r>
              <a:rPr lang="ru-RU" dirty="0" err="1">
                <a:ea typeface="+mn-lt"/>
                <a:cs typeface="+mn-lt"/>
              </a:rPr>
              <a:t>замана</a:t>
            </a:r>
            <a:r>
              <a:rPr lang="ru-RU" dirty="0">
                <a:ea typeface="+mn-lt"/>
                <a:cs typeface="+mn-lt"/>
              </a:rPr>
              <a:t> </a:t>
            </a:r>
            <a:r>
              <a:rPr lang="ru-RU" dirty="0" err="1">
                <a:ea typeface="+mn-lt"/>
                <a:cs typeface="+mn-lt"/>
              </a:rPr>
              <a:t>җиленең</a:t>
            </a:r>
            <a:r>
              <a:rPr lang="ru-RU" dirty="0">
                <a:ea typeface="+mn-lt"/>
                <a:cs typeface="+mn-lt"/>
              </a:rPr>
              <a:t> </a:t>
            </a:r>
            <a:r>
              <a:rPr lang="ru-RU" dirty="0" err="1">
                <a:ea typeface="+mn-lt"/>
                <a:cs typeface="+mn-lt"/>
              </a:rPr>
              <a:t>ничек</a:t>
            </a:r>
            <a:r>
              <a:rPr lang="ru-RU" dirty="0">
                <a:ea typeface="+mn-lt"/>
                <a:cs typeface="+mn-lt"/>
              </a:rPr>
              <a:t> </a:t>
            </a:r>
            <a:r>
              <a:rPr lang="ru-RU" dirty="0" err="1">
                <a:ea typeface="+mn-lt"/>
                <a:cs typeface="+mn-lt"/>
              </a:rPr>
              <a:t>исүен</a:t>
            </a:r>
            <a:r>
              <a:rPr lang="ru-RU" dirty="0">
                <a:ea typeface="+mn-lt"/>
                <a:cs typeface="+mn-lt"/>
              </a:rPr>
              <a:t> </a:t>
            </a:r>
            <a:r>
              <a:rPr lang="ru-RU" dirty="0" err="1">
                <a:ea typeface="+mn-lt"/>
                <a:cs typeface="+mn-lt"/>
              </a:rPr>
              <a:t>абайлап</a:t>
            </a:r>
            <a:r>
              <a:rPr lang="ru-RU" dirty="0">
                <a:ea typeface="+mn-lt"/>
                <a:cs typeface="+mn-lt"/>
              </a:rPr>
              <a:t> тора, </a:t>
            </a:r>
            <a:r>
              <a:rPr lang="ru-RU" dirty="0" err="1">
                <a:ea typeface="+mn-lt"/>
                <a:cs typeface="+mn-lt"/>
              </a:rPr>
              <a:t>абыйсы</a:t>
            </a:r>
            <a:r>
              <a:rPr lang="ru-RU" dirty="0">
                <a:ea typeface="+mn-lt"/>
                <a:cs typeface="+mn-lt"/>
              </a:rPr>
              <a:t> </a:t>
            </a:r>
            <a:r>
              <a:rPr lang="ru-RU" dirty="0" err="1">
                <a:ea typeface="+mn-lt"/>
                <a:cs typeface="+mn-lt"/>
              </a:rPr>
              <a:t>Әхмәт</a:t>
            </a:r>
            <a:r>
              <a:rPr lang="ru-RU" dirty="0">
                <a:ea typeface="+mn-lt"/>
                <a:cs typeface="+mn-lt"/>
              </a:rPr>
              <a:t> студент , </a:t>
            </a:r>
            <a:r>
              <a:rPr lang="ru-RU" dirty="0" err="1">
                <a:ea typeface="+mn-lt"/>
                <a:cs typeface="+mn-lt"/>
              </a:rPr>
              <a:t>ревлюцион</a:t>
            </a:r>
            <a:r>
              <a:rPr lang="ru-RU" dirty="0">
                <a:ea typeface="+mn-lt"/>
                <a:cs typeface="+mn-lt"/>
              </a:rPr>
              <a:t> </a:t>
            </a:r>
            <a:r>
              <a:rPr lang="ru-RU" dirty="0" err="1">
                <a:ea typeface="+mn-lt"/>
                <a:cs typeface="+mn-lt"/>
              </a:rPr>
              <a:t>яшьләр</a:t>
            </a:r>
            <a:r>
              <a:rPr lang="ru-RU" dirty="0">
                <a:ea typeface="+mn-lt"/>
                <a:cs typeface="+mn-lt"/>
              </a:rPr>
              <a:t> </a:t>
            </a:r>
            <a:r>
              <a:rPr lang="ru-RU" dirty="0" err="1">
                <a:ea typeface="+mn-lt"/>
                <a:cs typeface="+mn-lt"/>
              </a:rPr>
              <a:t>арасында</a:t>
            </a:r>
            <a:r>
              <a:rPr lang="ru-RU" dirty="0">
                <a:ea typeface="+mn-lt"/>
                <a:cs typeface="+mn-lt"/>
              </a:rPr>
              <a:t> </a:t>
            </a:r>
            <a:r>
              <a:rPr lang="ru-RU" dirty="0" err="1">
                <a:ea typeface="+mn-lt"/>
                <a:cs typeface="+mn-lt"/>
              </a:rPr>
              <a:t>кайный</a:t>
            </a:r>
            <a:r>
              <a:rPr lang="ru-RU" dirty="0">
                <a:ea typeface="+mn-lt"/>
                <a:cs typeface="+mn-lt"/>
              </a:rPr>
              <a:t>. </a:t>
            </a:r>
            <a:r>
              <a:rPr lang="ru-RU" dirty="0" err="1">
                <a:ea typeface="+mn-lt"/>
                <a:cs typeface="+mn-lt"/>
              </a:rPr>
              <a:t>Шакуловлар</a:t>
            </a:r>
            <a:r>
              <a:rPr lang="ru-RU" dirty="0">
                <a:ea typeface="+mn-lt"/>
                <a:cs typeface="+mn-lt"/>
              </a:rPr>
              <a:t> </a:t>
            </a:r>
            <a:r>
              <a:rPr lang="ru-RU" dirty="0" err="1">
                <a:ea typeface="+mn-lt"/>
                <a:cs typeface="+mn-lt"/>
              </a:rPr>
              <a:t>гаиләсендә</a:t>
            </a:r>
            <a:r>
              <a:rPr lang="ru-RU" dirty="0">
                <a:ea typeface="+mn-lt"/>
                <a:cs typeface="+mn-lt"/>
              </a:rPr>
              <a:t> </a:t>
            </a:r>
            <a:r>
              <a:rPr lang="ru-RU" dirty="0" err="1">
                <a:ea typeface="+mn-lt"/>
                <a:cs typeface="+mn-lt"/>
              </a:rPr>
              <a:t>кайвакыт</a:t>
            </a:r>
            <a:r>
              <a:rPr lang="ru-RU" dirty="0">
                <a:ea typeface="+mn-lt"/>
                <a:cs typeface="+mn-lt"/>
              </a:rPr>
              <a:t> полиция </a:t>
            </a:r>
            <a:r>
              <a:rPr lang="ru-RU" dirty="0" err="1">
                <a:ea typeface="+mn-lt"/>
                <a:cs typeface="+mn-lt"/>
              </a:rPr>
              <a:t>эзәрлекләвеннән</a:t>
            </a:r>
            <a:r>
              <a:rPr lang="ru-RU" dirty="0">
                <a:ea typeface="+mn-lt"/>
                <a:cs typeface="+mn-lt"/>
              </a:rPr>
              <a:t> </a:t>
            </a:r>
            <a:r>
              <a:rPr lang="ru-RU" dirty="0" err="1">
                <a:ea typeface="+mn-lt"/>
                <a:cs typeface="+mn-lt"/>
              </a:rPr>
              <a:t>качып</a:t>
            </a:r>
            <a:r>
              <a:rPr lang="ru-RU" dirty="0">
                <a:ea typeface="+mn-lt"/>
                <a:cs typeface="+mn-lt"/>
              </a:rPr>
              <a:t> </a:t>
            </a:r>
            <a:r>
              <a:rPr lang="ru-RU" dirty="0" err="1">
                <a:ea typeface="+mn-lt"/>
                <a:cs typeface="+mn-lt"/>
              </a:rPr>
              <a:t>йөрүче</a:t>
            </a:r>
            <a:r>
              <a:rPr lang="ru-RU" dirty="0">
                <a:ea typeface="+mn-lt"/>
                <a:cs typeface="+mn-lt"/>
              </a:rPr>
              <a:t> </a:t>
            </a:r>
            <a:r>
              <a:rPr lang="ru-RU" dirty="0" err="1">
                <a:ea typeface="+mn-lt"/>
                <a:cs typeface="+mn-lt"/>
              </a:rPr>
              <a:t>ревлюционерлар</a:t>
            </a:r>
            <a:r>
              <a:rPr lang="ru-RU" dirty="0">
                <a:ea typeface="+mn-lt"/>
                <a:cs typeface="+mn-lt"/>
              </a:rPr>
              <a:t> да </a:t>
            </a:r>
            <a:r>
              <a:rPr lang="ru-RU" dirty="0" err="1">
                <a:ea typeface="+mn-lt"/>
                <a:cs typeface="+mn-lt"/>
              </a:rPr>
              <a:t>вакытлыча</a:t>
            </a:r>
            <a:r>
              <a:rPr lang="ru-RU" dirty="0">
                <a:ea typeface="+mn-lt"/>
                <a:cs typeface="+mn-lt"/>
              </a:rPr>
              <a:t> </a:t>
            </a:r>
            <a:r>
              <a:rPr lang="ru-RU" dirty="0" err="1">
                <a:ea typeface="+mn-lt"/>
                <a:cs typeface="+mn-lt"/>
              </a:rPr>
              <a:t>сыену</a:t>
            </a:r>
            <a:r>
              <a:rPr lang="ru-RU" dirty="0">
                <a:ea typeface="+mn-lt"/>
                <a:cs typeface="+mn-lt"/>
              </a:rPr>
              <a:t> </a:t>
            </a:r>
            <a:r>
              <a:rPr lang="ru-RU" dirty="0" err="1">
                <a:ea typeface="+mn-lt"/>
                <a:cs typeface="+mn-lt"/>
              </a:rPr>
              <a:t>урыны</a:t>
            </a:r>
            <a:r>
              <a:rPr lang="ru-RU" dirty="0">
                <a:ea typeface="+mn-lt"/>
                <a:cs typeface="+mn-lt"/>
              </a:rPr>
              <a:t> </a:t>
            </a:r>
            <a:r>
              <a:rPr lang="ru-RU" dirty="0" err="1">
                <a:ea typeface="+mn-lt"/>
                <a:cs typeface="+mn-lt"/>
              </a:rPr>
              <a:t>таба</a:t>
            </a:r>
            <a:r>
              <a:rPr lang="ru-RU" dirty="0">
                <a:ea typeface="+mn-lt"/>
                <a:cs typeface="+mn-lt"/>
              </a:rPr>
              <a:t>. </a:t>
            </a:r>
            <a:r>
              <a:rPr lang="ru-RU" dirty="0" err="1">
                <a:ea typeface="+mn-lt"/>
                <a:cs typeface="+mn-lt"/>
              </a:rPr>
              <a:t>Шундый</a:t>
            </a:r>
            <a:r>
              <a:rPr lang="ru-RU" dirty="0">
                <a:ea typeface="+mn-lt"/>
                <a:cs typeface="+mn-lt"/>
              </a:rPr>
              <a:t> </a:t>
            </a:r>
            <a:r>
              <a:rPr lang="ru-RU" dirty="0" err="1">
                <a:ea typeface="+mn-lt"/>
                <a:cs typeface="+mn-lt"/>
              </a:rPr>
              <a:t>шартларда</a:t>
            </a:r>
            <a:r>
              <a:rPr lang="ru-RU" dirty="0">
                <a:ea typeface="+mn-lt"/>
                <a:cs typeface="+mn-lt"/>
              </a:rPr>
              <a:t> </a:t>
            </a:r>
            <a:r>
              <a:rPr lang="ru-RU" dirty="0" err="1">
                <a:ea typeface="+mn-lt"/>
                <a:cs typeface="+mn-lt"/>
              </a:rPr>
              <a:t>үскән</a:t>
            </a:r>
            <a:r>
              <a:rPr lang="ru-RU" dirty="0">
                <a:ea typeface="+mn-lt"/>
                <a:cs typeface="+mn-lt"/>
              </a:rPr>
              <a:t> Сара </a:t>
            </a:r>
            <a:r>
              <a:rPr lang="ru-RU" dirty="0" err="1">
                <a:ea typeface="+mn-lt"/>
                <a:cs typeface="+mn-lt"/>
              </a:rPr>
              <a:t>үзе</a:t>
            </a:r>
            <a:r>
              <a:rPr lang="ru-RU" dirty="0">
                <a:ea typeface="+mn-lt"/>
                <a:cs typeface="+mn-lt"/>
              </a:rPr>
              <a:t> </a:t>
            </a:r>
            <a:r>
              <a:rPr lang="ru-RU" dirty="0" err="1">
                <a:ea typeface="+mn-lt"/>
                <a:cs typeface="+mn-lt"/>
              </a:rPr>
              <a:t>дә</a:t>
            </a:r>
            <a:r>
              <a:rPr lang="ru-RU" dirty="0">
                <a:ea typeface="+mn-lt"/>
                <a:cs typeface="+mn-lt"/>
              </a:rPr>
              <a:t> </a:t>
            </a:r>
            <a:r>
              <a:rPr lang="ru-RU" dirty="0" err="1">
                <a:ea typeface="+mn-lt"/>
                <a:cs typeface="+mn-lt"/>
              </a:rPr>
              <a:t>эшкә</a:t>
            </a:r>
            <a:r>
              <a:rPr lang="ru-RU" dirty="0">
                <a:ea typeface="+mn-lt"/>
                <a:cs typeface="+mn-lt"/>
              </a:rPr>
              <a:t> </a:t>
            </a:r>
            <a:r>
              <a:rPr lang="ru-RU" dirty="0" err="1">
                <a:ea typeface="+mn-lt"/>
                <a:cs typeface="+mn-lt"/>
              </a:rPr>
              <a:t>тотынырга</a:t>
            </a:r>
            <a:r>
              <a:rPr lang="ru-RU" dirty="0">
                <a:ea typeface="+mn-lt"/>
                <a:cs typeface="+mn-lt"/>
              </a:rPr>
              <a:t>, </a:t>
            </a:r>
            <a:r>
              <a:rPr lang="ru-RU" dirty="0" err="1">
                <a:ea typeface="+mn-lt"/>
                <a:cs typeface="+mn-lt"/>
              </a:rPr>
              <a:t>халыкка</a:t>
            </a:r>
            <a:r>
              <a:rPr lang="ru-RU" dirty="0">
                <a:ea typeface="+mn-lt"/>
                <a:cs typeface="+mn-lt"/>
              </a:rPr>
              <a:t>  </a:t>
            </a:r>
            <a:r>
              <a:rPr lang="ru-RU" dirty="0" err="1">
                <a:ea typeface="+mn-lt"/>
                <a:cs typeface="+mn-lt"/>
              </a:rPr>
              <a:t>файдалы</a:t>
            </a:r>
            <a:r>
              <a:rPr lang="ru-RU" dirty="0">
                <a:ea typeface="+mn-lt"/>
                <a:cs typeface="+mn-lt"/>
              </a:rPr>
              <a:t> </a:t>
            </a:r>
            <a:r>
              <a:rPr lang="ru-RU" dirty="0" err="1">
                <a:ea typeface="+mn-lt"/>
                <a:cs typeface="+mn-lt"/>
              </a:rPr>
              <a:t>кеше</a:t>
            </a:r>
            <a:r>
              <a:rPr lang="ru-RU" dirty="0">
                <a:ea typeface="+mn-lt"/>
                <a:cs typeface="+mn-lt"/>
              </a:rPr>
              <a:t> </a:t>
            </a:r>
            <a:r>
              <a:rPr lang="ru-RU" dirty="0" err="1">
                <a:ea typeface="+mn-lt"/>
                <a:cs typeface="+mn-lt"/>
              </a:rPr>
              <a:t>булып</a:t>
            </a:r>
            <a:r>
              <a:rPr lang="ru-RU" dirty="0">
                <a:ea typeface="+mn-lt"/>
                <a:cs typeface="+mn-lt"/>
              </a:rPr>
              <a:t> </a:t>
            </a:r>
            <a:r>
              <a:rPr lang="ru-RU" dirty="0" err="1">
                <a:ea typeface="+mn-lt"/>
                <a:cs typeface="+mn-lt"/>
              </a:rPr>
              <a:t>җитешергә</a:t>
            </a:r>
            <a:r>
              <a:rPr lang="ru-RU" dirty="0">
                <a:ea typeface="+mn-lt"/>
                <a:cs typeface="+mn-lt"/>
              </a:rPr>
              <a:t> </a:t>
            </a:r>
            <a:r>
              <a:rPr lang="ru-RU" dirty="0" err="1">
                <a:ea typeface="+mn-lt"/>
                <a:cs typeface="+mn-lt"/>
              </a:rPr>
              <a:t>ашкына</a:t>
            </a:r>
            <a:r>
              <a:rPr lang="ru-RU" dirty="0">
                <a:ea typeface="+mn-lt"/>
                <a:cs typeface="+mn-lt"/>
              </a:rPr>
              <a:t>, </a:t>
            </a:r>
            <a:r>
              <a:rPr lang="ru-RU" dirty="0" err="1">
                <a:ea typeface="+mn-lt"/>
                <a:cs typeface="+mn-lt"/>
              </a:rPr>
              <a:t>ләкин</a:t>
            </a:r>
            <a:r>
              <a:rPr lang="ru-RU" dirty="0">
                <a:ea typeface="+mn-lt"/>
                <a:cs typeface="+mn-lt"/>
              </a:rPr>
              <a:t> </a:t>
            </a:r>
            <a:r>
              <a:rPr lang="ru-RU" dirty="0" err="1">
                <a:ea typeface="+mn-lt"/>
                <a:cs typeface="+mn-lt"/>
              </a:rPr>
              <a:t>ничек</a:t>
            </a:r>
            <a:r>
              <a:rPr lang="ru-RU" dirty="0">
                <a:ea typeface="+mn-lt"/>
                <a:cs typeface="+mn-lt"/>
              </a:rPr>
              <a:t> </a:t>
            </a:r>
            <a:r>
              <a:rPr lang="ru-RU" dirty="0" err="1">
                <a:ea typeface="+mn-lt"/>
                <a:cs typeface="+mn-lt"/>
              </a:rPr>
              <a:t>ирешергә</a:t>
            </a:r>
            <a:r>
              <a:rPr lang="ru-RU" dirty="0">
                <a:ea typeface="+mn-lt"/>
                <a:cs typeface="+mn-lt"/>
              </a:rPr>
              <a:t> </a:t>
            </a:r>
            <a:r>
              <a:rPr lang="ru-RU" dirty="0" err="1">
                <a:ea typeface="+mn-lt"/>
                <a:cs typeface="+mn-lt"/>
              </a:rPr>
              <a:t>икәнен</a:t>
            </a:r>
            <a:r>
              <a:rPr lang="ru-RU" dirty="0">
                <a:ea typeface="+mn-lt"/>
                <a:cs typeface="+mn-lt"/>
              </a:rPr>
              <a:t> </a:t>
            </a:r>
            <a:r>
              <a:rPr lang="ru-RU" dirty="0" err="1">
                <a:ea typeface="+mn-lt"/>
                <a:cs typeface="+mn-lt"/>
              </a:rPr>
              <a:t>ачыклап</a:t>
            </a:r>
            <a:r>
              <a:rPr lang="ru-RU" dirty="0">
                <a:ea typeface="+mn-lt"/>
                <a:cs typeface="+mn-lt"/>
              </a:rPr>
              <a:t> </a:t>
            </a:r>
            <a:r>
              <a:rPr lang="ru-RU" dirty="0" err="1">
                <a:ea typeface="+mn-lt"/>
                <a:cs typeface="+mn-lt"/>
              </a:rPr>
              <a:t>җиткерә</a:t>
            </a:r>
            <a:r>
              <a:rPr lang="ru-RU" dirty="0">
                <a:ea typeface="+mn-lt"/>
                <a:cs typeface="+mn-lt"/>
              </a:rPr>
              <a:t> </a:t>
            </a:r>
            <a:r>
              <a:rPr lang="ru-RU" dirty="0" err="1">
                <a:ea typeface="+mn-lt"/>
                <a:cs typeface="+mn-lt"/>
              </a:rPr>
              <a:t>алмый</a:t>
            </a:r>
            <a:r>
              <a:rPr lang="ru-RU" dirty="0">
                <a:ea typeface="+mn-lt"/>
                <a:cs typeface="+mn-lt"/>
              </a:rPr>
              <a:t>.</a:t>
            </a:r>
          </a:p>
          <a:p>
            <a:pPr marL="344170" indent="-344170" algn="just"/>
            <a:r>
              <a:rPr lang="ru-RU" dirty="0">
                <a:ea typeface="+mn-lt"/>
                <a:cs typeface="+mn-lt"/>
              </a:rPr>
              <a:t>“</a:t>
            </a:r>
            <a:r>
              <a:rPr lang="ru-RU" dirty="0" err="1">
                <a:ea typeface="+mn-lt"/>
                <a:cs typeface="+mn-lt"/>
              </a:rPr>
              <a:t>Тормышта</a:t>
            </a:r>
            <a:r>
              <a:rPr lang="ru-RU" dirty="0">
                <a:ea typeface="+mn-lt"/>
                <a:cs typeface="+mn-lt"/>
              </a:rPr>
              <a:t> минем </a:t>
            </a:r>
            <a:r>
              <a:rPr lang="ru-RU" dirty="0" err="1">
                <a:ea typeface="+mn-lt"/>
                <a:cs typeface="+mn-lt"/>
              </a:rPr>
              <a:t>урыным</a:t>
            </a:r>
            <a:r>
              <a:rPr lang="ru-RU" dirty="0">
                <a:ea typeface="+mn-lt"/>
                <a:cs typeface="+mn-lt"/>
              </a:rPr>
              <a:t> кайда соң” дигән үзалдына сорау куя Сара Шакулова. Гимназия моңа җавап  бирмәде, киресенчә, ачыклана  башлаган ниятләрне дә бутап, чуалчык йомгак ясады. Ул укырга кирәклеген бик белә, шуңа омтыла да. Математиканы бик җентекләп өйрәнәсе, философик белемнәрне тирәнтен үзләштерәсе иде, - дип уйламаган көне юк. Ләкин кайда укырга? Ничек? Россия хатын- кызларына  югары уку йортлары ишекләре ябык бит.</a:t>
            </a:r>
          </a:p>
          <a:p>
            <a:pPr marL="344170" indent="-344170" algn="just"/>
            <a:r>
              <a:rPr lang="ru-RU" dirty="0" err="1">
                <a:ea typeface="+mn-lt"/>
                <a:cs typeface="+mn-lt"/>
              </a:rPr>
              <a:t>Яшь</a:t>
            </a:r>
            <a:r>
              <a:rPr lang="ru-RU" dirty="0">
                <a:ea typeface="+mn-lt"/>
                <a:cs typeface="+mn-lt"/>
              </a:rPr>
              <a:t> Сара </a:t>
            </a:r>
            <a:r>
              <a:rPr lang="ru-RU" dirty="0" err="1">
                <a:ea typeface="+mn-lt"/>
                <a:cs typeface="+mn-lt"/>
              </a:rPr>
              <a:t>үзе</a:t>
            </a:r>
            <a:r>
              <a:rPr lang="ru-RU" dirty="0">
                <a:ea typeface="+mn-lt"/>
                <a:cs typeface="+mn-lt"/>
              </a:rPr>
              <a:t> өчен бик әһәмиятле нәтиҗәгә килә. Кеше үз язмышын хәл итә торган мөһим мәсьәләләрне үзе хәл итәргә тиеш. Күңелендәге ниятен, ныгытып куя: чит илгә китеп укырга, шуңа әзерләнергә.</a:t>
            </a:r>
          </a:p>
          <a:p>
            <a:pPr marL="344170" indent="-344170" algn="just"/>
            <a:r>
              <a:rPr lang="ru-RU" dirty="0">
                <a:ea typeface="+mn-lt"/>
                <a:cs typeface="+mn-lt"/>
              </a:rPr>
              <a:t>1906 </a:t>
            </a:r>
            <a:r>
              <a:rPr lang="ru-RU" dirty="0" err="1">
                <a:ea typeface="+mn-lt"/>
                <a:cs typeface="+mn-lt"/>
              </a:rPr>
              <a:t>елның</a:t>
            </a:r>
            <a:r>
              <a:rPr lang="ru-RU" dirty="0">
                <a:ea typeface="+mn-lt"/>
                <a:cs typeface="+mn-lt"/>
              </a:rPr>
              <a:t> </a:t>
            </a:r>
            <a:r>
              <a:rPr lang="ru-RU" dirty="0" err="1">
                <a:ea typeface="+mn-lt"/>
                <a:cs typeface="+mn-lt"/>
              </a:rPr>
              <a:t>яз</a:t>
            </a:r>
            <a:r>
              <a:rPr lang="ru-RU" dirty="0">
                <a:ea typeface="+mn-lt"/>
                <a:cs typeface="+mn-lt"/>
              </a:rPr>
              <a:t> </a:t>
            </a:r>
            <a:r>
              <a:rPr lang="ru-RU" dirty="0" err="1">
                <a:ea typeface="+mn-lt"/>
                <a:cs typeface="+mn-lt"/>
              </a:rPr>
              <a:t>башында</a:t>
            </a:r>
            <a:r>
              <a:rPr lang="ru-RU" dirty="0">
                <a:ea typeface="+mn-lt"/>
                <a:cs typeface="+mn-lt"/>
              </a:rPr>
              <a:t>, карлы </a:t>
            </a:r>
            <a:r>
              <a:rPr lang="ru-RU" dirty="0" err="1">
                <a:ea typeface="+mn-lt"/>
                <a:cs typeface="+mn-lt"/>
              </a:rPr>
              <a:t>юллар</a:t>
            </a:r>
            <a:r>
              <a:rPr lang="ru-RU" dirty="0">
                <a:ea typeface="+mn-lt"/>
                <a:cs typeface="+mn-lt"/>
              </a:rPr>
              <a:t> </a:t>
            </a:r>
            <a:r>
              <a:rPr lang="ru-RU" dirty="0" err="1">
                <a:ea typeface="+mn-lt"/>
                <a:cs typeface="+mn-lt"/>
              </a:rPr>
              <a:t>инде</a:t>
            </a:r>
            <a:r>
              <a:rPr lang="ru-RU" dirty="0">
                <a:ea typeface="+mn-lt"/>
                <a:cs typeface="+mn-lt"/>
              </a:rPr>
              <a:t> </a:t>
            </a:r>
            <a:r>
              <a:rPr lang="ru-RU" dirty="0" err="1">
                <a:ea typeface="+mn-lt"/>
                <a:cs typeface="+mn-lt"/>
              </a:rPr>
              <a:t>өзелергә</a:t>
            </a:r>
            <a:r>
              <a:rPr lang="ru-RU" dirty="0">
                <a:ea typeface="+mn-lt"/>
                <a:cs typeface="+mn-lt"/>
              </a:rPr>
              <a:t> </a:t>
            </a:r>
            <a:r>
              <a:rPr lang="ru-RU" dirty="0" err="1">
                <a:ea typeface="+mn-lt"/>
                <a:cs typeface="+mn-lt"/>
              </a:rPr>
              <a:t>торганда</a:t>
            </a:r>
            <a:r>
              <a:rPr lang="ru-RU" dirty="0">
                <a:ea typeface="+mn-lt"/>
                <a:cs typeface="+mn-lt"/>
              </a:rPr>
              <a:t> Сара </a:t>
            </a:r>
            <a:r>
              <a:rPr lang="ru-RU" dirty="0" err="1">
                <a:ea typeface="+mn-lt"/>
                <a:cs typeface="+mn-lt"/>
              </a:rPr>
              <a:t>Петербургка</a:t>
            </a:r>
            <a:r>
              <a:rPr lang="ru-RU" dirty="0">
                <a:ea typeface="+mn-lt"/>
                <a:cs typeface="+mn-lt"/>
              </a:rPr>
              <a:t> </a:t>
            </a:r>
            <a:r>
              <a:rPr lang="ru-RU" dirty="0" err="1">
                <a:ea typeface="+mn-lt"/>
                <a:cs typeface="+mn-lt"/>
              </a:rPr>
              <a:t>китә</a:t>
            </a:r>
            <a:r>
              <a:rPr lang="ru-RU" dirty="0">
                <a:ea typeface="+mn-lt"/>
                <a:cs typeface="+mn-lt"/>
              </a:rPr>
              <a:t>. Аны </a:t>
            </a:r>
            <a:r>
              <a:rPr lang="ru-RU" dirty="0" err="1">
                <a:ea typeface="+mn-lt"/>
                <a:cs typeface="+mn-lt"/>
              </a:rPr>
              <a:t>Ирекле</a:t>
            </a:r>
            <a:r>
              <a:rPr lang="ru-RU" dirty="0">
                <a:ea typeface="+mn-lt"/>
                <a:cs typeface="+mn-lt"/>
              </a:rPr>
              <a:t> </a:t>
            </a:r>
            <a:r>
              <a:rPr lang="ru-RU" dirty="0" err="1">
                <a:ea typeface="+mn-lt"/>
                <a:cs typeface="+mn-lt"/>
              </a:rPr>
              <a:t>Югары</a:t>
            </a:r>
            <a:r>
              <a:rPr lang="ru-RU" dirty="0">
                <a:ea typeface="+mn-lt"/>
                <a:cs typeface="+mn-lt"/>
              </a:rPr>
              <a:t> </a:t>
            </a:r>
            <a:r>
              <a:rPr lang="ru-RU" dirty="0" err="1">
                <a:ea typeface="+mn-lt"/>
                <a:cs typeface="+mn-lt"/>
              </a:rPr>
              <a:t>мәктәпкә</a:t>
            </a:r>
            <a:r>
              <a:rPr lang="ru-RU" dirty="0">
                <a:ea typeface="+mn-lt"/>
                <a:cs typeface="+mn-lt"/>
              </a:rPr>
              <a:t> кабул </a:t>
            </a:r>
            <a:r>
              <a:rPr lang="ru-RU" dirty="0" err="1">
                <a:ea typeface="+mn-lt"/>
                <a:cs typeface="+mn-lt"/>
              </a:rPr>
              <a:t>итәләр</a:t>
            </a:r>
            <a:r>
              <a:rPr lang="ru-RU" dirty="0">
                <a:ea typeface="+mn-lt"/>
                <a:cs typeface="+mn-lt"/>
              </a:rPr>
              <a:t>. “</a:t>
            </a:r>
            <a:r>
              <a:rPr lang="ru-RU" dirty="0" err="1">
                <a:ea typeface="+mn-lt"/>
                <a:cs typeface="+mn-lt"/>
              </a:rPr>
              <a:t>Халык</a:t>
            </a:r>
            <a:r>
              <a:rPr lang="ru-RU" dirty="0">
                <a:ea typeface="+mn-lt"/>
                <a:cs typeface="+mn-lt"/>
              </a:rPr>
              <a:t> </a:t>
            </a:r>
            <a:r>
              <a:rPr lang="ru-RU" dirty="0" err="1">
                <a:ea typeface="+mn-lt"/>
                <a:cs typeface="+mn-lt"/>
              </a:rPr>
              <a:t>белән</a:t>
            </a:r>
            <a:r>
              <a:rPr lang="ru-RU" dirty="0">
                <a:ea typeface="+mn-lt"/>
                <a:cs typeface="+mn-lt"/>
              </a:rPr>
              <a:t> </a:t>
            </a:r>
            <a:r>
              <a:rPr lang="ru-RU" dirty="0" err="1">
                <a:ea typeface="+mn-lt"/>
                <a:cs typeface="+mn-lt"/>
              </a:rPr>
              <a:t>яшәргә</a:t>
            </a:r>
            <a:r>
              <a:rPr lang="ru-RU" dirty="0">
                <a:ea typeface="+mn-lt"/>
                <a:cs typeface="+mn-lt"/>
              </a:rPr>
              <a:t>, </a:t>
            </a:r>
            <a:r>
              <a:rPr lang="ru-RU" dirty="0" err="1">
                <a:ea typeface="+mn-lt"/>
                <a:cs typeface="+mn-lt"/>
              </a:rPr>
              <a:t>кеше</a:t>
            </a:r>
            <a:r>
              <a:rPr lang="ru-RU" dirty="0">
                <a:ea typeface="+mn-lt"/>
                <a:cs typeface="+mn-lt"/>
              </a:rPr>
              <a:t> </a:t>
            </a:r>
            <a:r>
              <a:rPr lang="ru-RU" dirty="0" err="1">
                <a:ea typeface="+mn-lt"/>
                <a:cs typeface="+mn-lt"/>
              </a:rPr>
              <a:t>өчен</a:t>
            </a:r>
            <a:r>
              <a:rPr lang="ru-RU" dirty="0">
                <a:ea typeface="+mn-lt"/>
                <a:cs typeface="+mn-lt"/>
              </a:rPr>
              <a:t> </a:t>
            </a:r>
            <a:r>
              <a:rPr lang="ru-RU" dirty="0" err="1">
                <a:ea typeface="+mn-lt"/>
                <a:cs typeface="+mn-lt"/>
              </a:rPr>
              <a:t>яшәргә</a:t>
            </a:r>
            <a:r>
              <a:rPr lang="ru-RU" dirty="0">
                <a:ea typeface="+mn-lt"/>
                <a:cs typeface="+mn-lt"/>
              </a:rPr>
              <a:t> - </a:t>
            </a:r>
            <a:r>
              <a:rPr lang="ru-RU" dirty="0" err="1">
                <a:ea typeface="+mn-lt"/>
                <a:cs typeface="+mn-lt"/>
              </a:rPr>
              <a:t>кеше</a:t>
            </a:r>
            <a:r>
              <a:rPr lang="ru-RU" dirty="0">
                <a:ea typeface="+mn-lt"/>
                <a:cs typeface="+mn-lt"/>
              </a:rPr>
              <a:t> </a:t>
            </a:r>
            <a:r>
              <a:rPr lang="ru-RU" dirty="0" err="1">
                <a:ea typeface="+mn-lt"/>
                <a:cs typeface="+mn-lt"/>
              </a:rPr>
              <a:t>ирешә</a:t>
            </a:r>
            <a:r>
              <a:rPr lang="ru-RU" dirty="0">
                <a:ea typeface="+mn-lt"/>
                <a:cs typeface="+mn-lt"/>
              </a:rPr>
              <a:t> ала </a:t>
            </a:r>
            <a:r>
              <a:rPr lang="ru-RU" dirty="0" err="1">
                <a:ea typeface="+mn-lt"/>
                <a:cs typeface="+mn-lt"/>
              </a:rPr>
              <a:t>торган</a:t>
            </a:r>
            <a:r>
              <a:rPr lang="ru-RU" dirty="0">
                <a:ea typeface="+mn-lt"/>
                <a:cs typeface="+mn-lt"/>
              </a:rPr>
              <a:t> </a:t>
            </a:r>
            <a:r>
              <a:rPr lang="ru-RU" dirty="0" err="1">
                <a:ea typeface="+mn-lt"/>
                <a:cs typeface="+mn-lt"/>
              </a:rPr>
              <a:t>иң</a:t>
            </a:r>
            <a:r>
              <a:rPr lang="ru-RU" dirty="0">
                <a:ea typeface="+mn-lt"/>
                <a:cs typeface="+mn-lt"/>
              </a:rPr>
              <a:t> </a:t>
            </a:r>
            <a:r>
              <a:rPr lang="ru-RU" dirty="0" err="1">
                <a:ea typeface="+mn-lt"/>
                <a:cs typeface="+mn-lt"/>
              </a:rPr>
              <a:t>бөек</a:t>
            </a:r>
            <a:r>
              <a:rPr lang="ru-RU" dirty="0">
                <a:ea typeface="+mn-lt"/>
                <a:cs typeface="+mn-lt"/>
              </a:rPr>
              <a:t> </a:t>
            </a:r>
            <a:r>
              <a:rPr lang="ru-RU" dirty="0" err="1">
                <a:ea typeface="+mn-lt"/>
                <a:cs typeface="+mn-lt"/>
              </a:rPr>
              <a:t>нәрсә</a:t>
            </a:r>
            <a:r>
              <a:rPr lang="ru-RU" dirty="0">
                <a:ea typeface="+mn-lt"/>
                <a:cs typeface="+mn-lt"/>
              </a:rPr>
              <a:t> </a:t>
            </a:r>
            <a:r>
              <a:rPr lang="ru-RU" dirty="0" err="1">
                <a:ea typeface="+mn-lt"/>
                <a:cs typeface="+mn-lt"/>
              </a:rPr>
              <a:t>әнә</a:t>
            </a:r>
            <a:r>
              <a:rPr lang="ru-RU" dirty="0">
                <a:ea typeface="+mn-lt"/>
                <a:cs typeface="+mn-lt"/>
              </a:rPr>
              <a:t> </a:t>
            </a:r>
            <a:r>
              <a:rPr lang="ru-RU" dirty="0" err="1">
                <a:ea typeface="+mn-lt"/>
                <a:cs typeface="+mn-lt"/>
              </a:rPr>
              <a:t>шул</a:t>
            </a:r>
            <a:r>
              <a:rPr lang="ru-RU" dirty="0">
                <a:ea typeface="+mn-lt"/>
                <a:cs typeface="+mn-lt"/>
              </a:rPr>
              <a:t>, - </a:t>
            </a:r>
            <a:r>
              <a:rPr lang="ru-RU" dirty="0" err="1">
                <a:ea typeface="+mn-lt"/>
                <a:cs typeface="+mn-lt"/>
              </a:rPr>
              <a:t>дип</a:t>
            </a:r>
            <a:r>
              <a:rPr lang="ru-RU" dirty="0">
                <a:ea typeface="+mn-lt"/>
                <a:cs typeface="+mn-lt"/>
              </a:rPr>
              <a:t> </a:t>
            </a:r>
            <a:r>
              <a:rPr lang="ru-RU" dirty="0" err="1">
                <a:ea typeface="+mn-lt"/>
                <a:cs typeface="+mn-lt"/>
              </a:rPr>
              <a:t>өйрәтәләр</a:t>
            </a:r>
            <a:r>
              <a:rPr lang="ru-RU" dirty="0">
                <a:ea typeface="+mn-lt"/>
                <a:cs typeface="+mn-lt"/>
              </a:rPr>
              <a:t> </a:t>
            </a:r>
            <a:r>
              <a:rPr lang="ru-RU" dirty="0" err="1">
                <a:ea typeface="+mn-lt"/>
                <a:cs typeface="+mn-lt"/>
              </a:rPr>
              <a:t>аны</a:t>
            </a:r>
            <a:r>
              <a:rPr lang="ru-RU" dirty="0">
                <a:ea typeface="+mn-lt"/>
                <a:cs typeface="+mn-lt"/>
              </a:rPr>
              <a:t> </a:t>
            </a:r>
            <a:r>
              <a:rPr lang="ru-RU" dirty="0" err="1">
                <a:ea typeface="+mn-lt"/>
                <a:cs typeface="+mn-lt"/>
              </a:rPr>
              <a:t>бу</a:t>
            </a:r>
            <a:r>
              <a:rPr lang="ru-RU" dirty="0">
                <a:ea typeface="+mn-lt"/>
                <a:cs typeface="+mn-lt"/>
              </a:rPr>
              <a:t> </a:t>
            </a:r>
            <a:r>
              <a:rPr lang="ru-RU" dirty="0" err="1">
                <a:ea typeface="+mn-lt"/>
                <a:cs typeface="+mn-lt"/>
              </a:rPr>
              <a:t>мәктәптә</a:t>
            </a:r>
            <a:r>
              <a:rPr lang="ru-RU" dirty="0">
                <a:ea typeface="+mn-lt"/>
                <a:cs typeface="+mn-lt"/>
              </a:rPr>
              <a:t> </a:t>
            </a:r>
            <a:r>
              <a:rPr lang="ru-RU" dirty="0" err="1">
                <a:ea typeface="+mn-lt"/>
                <a:cs typeface="+mn-lt"/>
              </a:rPr>
              <a:t>алдынгы</a:t>
            </a:r>
            <a:r>
              <a:rPr lang="ru-RU" dirty="0">
                <a:ea typeface="+mn-lt"/>
                <a:cs typeface="+mn-lt"/>
              </a:rPr>
              <a:t> </a:t>
            </a:r>
            <a:r>
              <a:rPr lang="ru-RU" dirty="0" err="1">
                <a:ea typeface="+mn-lt"/>
                <a:cs typeface="+mn-lt"/>
              </a:rPr>
              <a:t>фикерле</a:t>
            </a:r>
            <a:r>
              <a:rPr lang="ru-RU" dirty="0">
                <a:ea typeface="+mn-lt"/>
                <a:cs typeface="+mn-lt"/>
              </a:rPr>
              <a:t> </a:t>
            </a:r>
            <a:r>
              <a:rPr lang="ru-RU" dirty="0" err="1">
                <a:ea typeface="+mn-lt"/>
                <a:cs typeface="+mn-lt"/>
              </a:rPr>
              <a:t>укытучылар</a:t>
            </a:r>
            <a:r>
              <a:rPr lang="ru-RU" dirty="0">
                <a:ea typeface="+mn-lt"/>
                <a:cs typeface="+mn-lt"/>
              </a:rPr>
              <a:t>.</a:t>
            </a:r>
          </a:p>
          <a:p>
            <a:pPr marL="344170" indent="-344170" algn="just"/>
            <a:r>
              <a:rPr lang="ru-RU" dirty="0" err="1">
                <a:ea typeface="+mn-lt"/>
                <a:cs typeface="+mn-lt"/>
              </a:rPr>
              <a:t>Зур</a:t>
            </a:r>
            <a:r>
              <a:rPr lang="ru-RU" dirty="0">
                <a:ea typeface="+mn-lt"/>
                <a:cs typeface="+mn-lt"/>
              </a:rPr>
              <a:t> </a:t>
            </a:r>
            <a:r>
              <a:rPr lang="ru-RU" dirty="0" err="1">
                <a:ea typeface="+mn-lt"/>
                <a:cs typeface="+mn-lt"/>
              </a:rPr>
              <a:t>теләкләр</a:t>
            </a:r>
            <a:r>
              <a:rPr lang="ru-RU" dirty="0">
                <a:ea typeface="+mn-lt"/>
                <a:cs typeface="+mn-lt"/>
              </a:rPr>
              <a:t> </a:t>
            </a:r>
            <a:r>
              <a:rPr lang="ru-RU" dirty="0" err="1">
                <a:ea typeface="+mn-lt"/>
                <a:cs typeface="+mn-lt"/>
              </a:rPr>
              <a:t>һәм</a:t>
            </a:r>
            <a:r>
              <a:rPr lang="ru-RU" dirty="0">
                <a:ea typeface="+mn-lt"/>
                <a:cs typeface="+mn-lt"/>
              </a:rPr>
              <a:t> </a:t>
            </a:r>
            <a:r>
              <a:rPr lang="ru-RU" dirty="0" err="1">
                <a:ea typeface="+mn-lt"/>
                <a:cs typeface="+mn-lt"/>
              </a:rPr>
              <a:t>өметләр</a:t>
            </a:r>
            <a:r>
              <a:rPr lang="ru-RU" dirty="0">
                <a:ea typeface="+mn-lt"/>
                <a:cs typeface="+mn-lt"/>
              </a:rPr>
              <a:t> </a:t>
            </a:r>
            <a:r>
              <a:rPr lang="ru-RU" dirty="0" err="1">
                <a:ea typeface="+mn-lt"/>
                <a:cs typeface="+mn-lt"/>
              </a:rPr>
              <a:t>белән</a:t>
            </a:r>
            <a:r>
              <a:rPr lang="ru-RU" dirty="0">
                <a:ea typeface="+mn-lt"/>
                <a:cs typeface="+mn-lt"/>
              </a:rPr>
              <a:t> </a:t>
            </a:r>
            <a:r>
              <a:rPr lang="ru-RU" dirty="0" err="1">
                <a:ea typeface="+mn-lt"/>
                <a:cs typeface="+mn-lt"/>
              </a:rPr>
              <a:t>Петербургка</a:t>
            </a:r>
            <a:r>
              <a:rPr lang="ru-RU" dirty="0">
                <a:ea typeface="+mn-lt"/>
                <a:cs typeface="+mn-lt"/>
              </a:rPr>
              <a:t> </a:t>
            </a:r>
            <a:r>
              <a:rPr lang="ru-RU" dirty="0" err="1">
                <a:ea typeface="+mn-lt"/>
                <a:cs typeface="+mn-lt"/>
              </a:rPr>
              <a:t>килгән</a:t>
            </a:r>
            <a:r>
              <a:rPr lang="ru-RU" dirty="0">
                <a:ea typeface="+mn-lt"/>
                <a:cs typeface="+mn-lt"/>
              </a:rPr>
              <a:t> Сара 1908 </a:t>
            </a:r>
            <a:r>
              <a:rPr lang="ru-RU" dirty="0" err="1">
                <a:ea typeface="+mn-lt"/>
                <a:cs typeface="+mn-lt"/>
              </a:rPr>
              <a:t>елның</a:t>
            </a:r>
            <a:r>
              <a:rPr lang="ru-RU" dirty="0">
                <a:ea typeface="+mn-lt"/>
                <a:cs typeface="+mn-lt"/>
              </a:rPr>
              <a:t> </a:t>
            </a:r>
            <a:r>
              <a:rPr lang="ru-RU" dirty="0" err="1">
                <a:ea typeface="+mn-lt"/>
                <a:cs typeface="+mn-lt"/>
              </a:rPr>
              <a:t>апрелендә</a:t>
            </a:r>
            <a:r>
              <a:rPr lang="ru-RU" dirty="0">
                <a:ea typeface="+mn-lt"/>
                <a:cs typeface="+mn-lt"/>
              </a:rPr>
              <a:t> </a:t>
            </a:r>
            <a:r>
              <a:rPr lang="ru-RU" dirty="0" err="1">
                <a:ea typeface="+mn-lt"/>
                <a:cs typeface="+mn-lt"/>
              </a:rPr>
              <a:t>туган</a:t>
            </a:r>
            <a:r>
              <a:rPr lang="ru-RU" dirty="0">
                <a:ea typeface="+mn-lt"/>
                <a:cs typeface="+mn-lt"/>
              </a:rPr>
              <a:t> </a:t>
            </a:r>
            <a:r>
              <a:rPr lang="ru-RU" dirty="0" err="1">
                <a:ea typeface="+mn-lt"/>
                <a:cs typeface="+mn-lt"/>
              </a:rPr>
              <a:t>шәһәренә</a:t>
            </a:r>
            <a:r>
              <a:rPr lang="ru-RU" dirty="0">
                <a:ea typeface="+mn-lt"/>
                <a:cs typeface="+mn-lt"/>
              </a:rPr>
              <a:t> кайта, </a:t>
            </a:r>
            <a:r>
              <a:rPr lang="ru-RU" dirty="0" err="1">
                <a:ea typeface="+mn-lt"/>
                <a:cs typeface="+mn-lt"/>
              </a:rPr>
              <a:t>чөнки</a:t>
            </a:r>
            <a:r>
              <a:rPr lang="ru-RU" dirty="0">
                <a:ea typeface="+mn-lt"/>
                <a:cs typeface="+mn-lt"/>
              </a:rPr>
              <a:t> </a:t>
            </a:r>
            <a:r>
              <a:rPr lang="ru-RU" dirty="0" err="1">
                <a:ea typeface="+mn-lt"/>
                <a:cs typeface="+mn-lt"/>
              </a:rPr>
              <a:t>патша</a:t>
            </a:r>
            <a:r>
              <a:rPr lang="ru-RU" dirty="0">
                <a:ea typeface="+mn-lt"/>
                <a:cs typeface="+mn-lt"/>
              </a:rPr>
              <a:t> </a:t>
            </a:r>
            <a:r>
              <a:rPr lang="ru-RU" dirty="0" err="1">
                <a:ea typeface="+mn-lt"/>
                <a:cs typeface="+mn-lt"/>
              </a:rPr>
              <a:t>хөкүмәте</a:t>
            </a:r>
            <a:r>
              <a:rPr lang="ru-RU" dirty="0">
                <a:ea typeface="+mn-lt"/>
                <a:cs typeface="+mn-lt"/>
              </a:rPr>
              <a:t> </a:t>
            </a:r>
            <a:r>
              <a:rPr lang="ru-RU" dirty="0" err="1">
                <a:ea typeface="+mn-lt"/>
                <a:cs typeface="+mn-lt"/>
              </a:rPr>
              <a:t>бу</a:t>
            </a:r>
            <a:r>
              <a:rPr lang="ru-RU" dirty="0">
                <a:ea typeface="+mn-lt"/>
                <a:cs typeface="+mn-lt"/>
              </a:rPr>
              <a:t> </a:t>
            </a:r>
            <a:r>
              <a:rPr lang="ru-RU" dirty="0" err="1">
                <a:ea typeface="+mn-lt"/>
                <a:cs typeface="+mn-lt"/>
              </a:rPr>
              <a:t>мәктәпне</a:t>
            </a:r>
            <a:r>
              <a:rPr lang="ru-RU" dirty="0">
                <a:ea typeface="+mn-lt"/>
                <a:cs typeface="+mn-lt"/>
              </a:rPr>
              <a:t> </a:t>
            </a:r>
            <a:r>
              <a:rPr lang="ru-RU" dirty="0" err="1">
                <a:ea typeface="+mn-lt"/>
                <a:cs typeface="+mn-lt"/>
              </a:rPr>
              <a:t>яба</a:t>
            </a:r>
            <a:r>
              <a:rPr lang="ru-RU" dirty="0">
                <a:ea typeface="+mn-lt"/>
                <a:cs typeface="+mn-lt"/>
              </a:rPr>
              <a:t>. </a:t>
            </a:r>
            <a:r>
              <a:rPr lang="ru-RU" dirty="0" err="1">
                <a:ea typeface="+mn-lt"/>
                <a:cs typeface="+mn-lt"/>
              </a:rPr>
              <a:t>Укуы</a:t>
            </a:r>
            <a:r>
              <a:rPr lang="ru-RU" dirty="0">
                <a:ea typeface="+mn-lt"/>
                <a:cs typeface="+mn-lt"/>
              </a:rPr>
              <a:t> </a:t>
            </a:r>
            <a:r>
              <a:rPr lang="ru-RU" dirty="0" err="1">
                <a:ea typeface="+mn-lt"/>
                <a:cs typeface="+mn-lt"/>
              </a:rPr>
              <a:t>өзелсәдә</a:t>
            </a:r>
            <a:r>
              <a:rPr lang="ru-RU" dirty="0">
                <a:ea typeface="+mn-lt"/>
                <a:cs typeface="+mn-lt"/>
              </a:rPr>
              <a:t>, </a:t>
            </a:r>
            <a:r>
              <a:rPr lang="ru-RU" dirty="0" err="1">
                <a:ea typeface="+mn-lt"/>
                <a:cs typeface="+mn-lt"/>
              </a:rPr>
              <a:t>күңеле</a:t>
            </a:r>
            <a:r>
              <a:rPr lang="ru-RU" dirty="0">
                <a:ea typeface="+mn-lt"/>
                <a:cs typeface="+mn-lt"/>
              </a:rPr>
              <a:t> боек </a:t>
            </a:r>
            <a:r>
              <a:rPr lang="ru-RU" dirty="0" err="1">
                <a:ea typeface="+mn-lt"/>
                <a:cs typeface="+mn-lt"/>
              </a:rPr>
              <a:t>түгел</a:t>
            </a:r>
            <a:r>
              <a:rPr lang="ru-RU" dirty="0">
                <a:ea typeface="+mn-lt"/>
                <a:cs typeface="+mn-lt"/>
              </a:rPr>
              <a:t> 21 </a:t>
            </a:r>
            <a:r>
              <a:rPr lang="ru-RU" dirty="0" err="1">
                <a:ea typeface="+mn-lt"/>
                <a:cs typeface="+mn-lt"/>
              </a:rPr>
              <a:t>яшьлек</a:t>
            </a:r>
            <a:r>
              <a:rPr lang="ru-RU" dirty="0">
                <a:ea typeface="+mn-lt"/>
                <a:cs typeface="+mn-lt"/>
              </a:rPr>
              <a:t> </a:t>
            </a:r>
            <a:r>
              <a:rPr lang="ru-RU" dirty="0" err="1">
                <a:ea typeface="+mn-lt"/>
                <a:cs typeface="+mn-lt"/>
              </a:rPr>
              <a:t>кызның</a:t>
            </a:r>
            <a:r>
              <a:rPr lang="ru-RU" dirty="0">
                <a:ea typeface="+mn-lt"/>
                <a:cs typeface="+mn-lt"/>
              </a:rPr>
              <a:t>. </a:t>
            </a:r>
            <a:r>
              <a:rPr lang="ru-RU" dirty="0" err="1">
                <a:ea typeface="+mn-lt"/>
                <a:cs typeface="+mn-lt"/>
              </a:rPr>
              <a:t>Кайтып</a:t>
            </a:r>
            <a:r>
              <a:rPr lang="ru-RU" dirty="0">
                <a:ea typeface="+mn-lt"/>
                <a:cs typeface="+mn-lt"/>
              </a:rPr>
              <a:t> </a:t>
            </a:r>
            <a:r>
              <a:rPr lang="ru-RU" dirty="0" err="1">
                <a:ea typeface="+mn-lt"/>
                <a:cs typeface="+mn-lt"/>
              </a:rPr>
              <a:t>төшүгә</a:t>
            </a:r>
            <a:r>
              <a:rPr lang="ru-RU" dirty="0">
                <a:ea typeface="+mn-lt"/>
                <a:cs typeface="+mn-lt"/>
              </a:rPr>
              <a:t> </a:t>
            </a:r>
            <a:r>
              <a:rPr lang="ru-RU" dirty="0" err="1">
                <a:ea typeface="+mn-lt"/>
                <a:cs typeface="+mn-lt"/>
              </a:rPr>
              <a:t>яшьләрнең</a:t>
            </a:r>
            <a:r>
              <a:rPr lang="ru-RU" dirty="0">
                <a:ea typeface="+mn-lt"/>
                <a:cs typeface="+mn-lt"/>
              </a:rPr>
              <a:t> </a:t>
            </a:r>
            <a:r>
              <a:rPr lang="ru-RU" dirty="0" err="1">
                <a:ea typeface="+mn-lt"/>
                <a:cs typeface="+mn-lt"/>
              </a:rPr>
              <a:t>революцион</a:t>
            </a:r>
            <a:r>
              <a:rPr lang="ru-RU" dirty="0">
                <a:ea typeface="+mn-lt"/>
                <a:cs typeface="+mn-lt"/>
              </a:rPr>
              <a:t> </a:t>
            </a:r>
            <a:r>
              <a:rPr lang="ru-RU" dirty="0" err="1">
                <a:ea typeface="+mn-lt"/>
                <a:cs typeface="+mn-lt"/>
              </a:rPr>
              <a:t>түгәрәгенә</a:t>
            </a:r>
            <a:r>
              <a:rPr lang="ru-RU" dirty="0">
                <a:ea typeface="+mn-lt"/>
                <a:cs typeface="+mn-lt"/>
              </a:rPr>
              <a:t> </a:t>
            </a:r>
            <a:r>
              <a:rPr lang="ru-RU" dirty="0" err="1">
                <a:ea typeface="+mn-lt"/>
                <a:cs typeface="+mn-lt"/>
              </a:rPr>
              <a:t>языла</a:t>
            </a:r>
            <a:r>
              <a:rPr lang="ru-RU" dirty="0">
                <a:ea typeface="+mn-lt"/>
                <a:cs typeface="+mn-lt"/>
              </a:rPr>
              <a:t>. </a:t>
            </a:r>
            <a:r>
              <a:rPr lang="ru-RU" dirty="0" err="1">
                <a:ea typeface="+mn-lt"/>
                <a:cs typeface="+mn-lt"/>
              </a:rPr>
              <a:t>Беренче</a:t>
            </a:r>
            <a:r>
              <a:rPr lang="ru-RU" dirty="0">
                <a:ea typeface="+mn-lt"/>
                <a:cs typeface="+mn-lt"/>
              </a:rPr>
              <a:t> май </a:t>
            </a:r>
            <a:r>
              <a:rPr lang="ru-RU" dirty="0" err="1">
                <a:ea typeface="+mn-lt"/>
                <a:cs typeface="+mn-lt"/>
              </a:rPr>
              <a:t>җыены</a:t>
            </a:r>
            <a:r>
              <a:rPr lang="ru-RU" dirty="0">
                <a:ea typeface="+mn-lt"/>
                <a:cs typeface="+mn-lt"/>
              </a:rPr>
              <a:t> </a:t>
            </a:r>
            <a:r>
              <a:rPr lang="ru-RU" dirty="0" err="1">
                <a:ea typeface="+mn-lt"/>
                <a:cs typeface="+mn-lt"/>
              </a:rPr>
              <a:t>үткәрүдә</a:t>
            </a:r>
            <a:r>
              <a:rPr lang="ru-RU" dirty="0">
                <a:ea typeface="+mn-lt"/>
                <a:cs typeface="+mn-lt"/>
              </a:rPr>
              <a:t> </a:t>
            </a:r>
            <a:r>
              <a:rPr lang="ru-RU" dirty="0" err="1">
                <a:ea typeface="+mn-lt"/>
                <a:cs typeface="+mn-lt"/>
              </a:rPr>
              <a:t>катнаша</a:t>
            </a:r>
            <a:r>
              <a:rPr lang="ru-RU" dirty="0">
                <a:ea typeface="+mn-lt"/>
                <a:cs typeface="+mn-lt"/>
              </a:rPr>
              <a:t>. </a:t>
            </a:r>
            <a:r>
              <a:rPr lang="ru-RU" dirty="0" err="1">
                <a:ea typeface="+mn-lt"/>
                <a:cs typeface="+mn-lt"/>
              </a:rPr>
              <a:t>Юлында</a:t>
            </a:r>
            <a:r>
              <a:rPr lang="ru-RU" dirty="0">
                <a:ea typeface="+mn-lt"/>
                <a:cs typeface="+mn-lt"/>
              </a:rPr>
              <a:t> </a:t>
            </a:r>
            <a:r>
              <a:rPr lang="ru-RU" dirty="0" err="1">
                <a:ea typeface="+mn-lt"/>
                <a:cs typeface="+mn-lt"/>
              </a:rPr>
              <a:t>нинди</a:t>
            </a:r>
            <a:r>
              <a:rPr lang="ru-RU" dirty="0">
                <a:ea typeface="+mn-lt"/>
                <a:cs typeface="+mn-lt"/>
              </a:rPr>
              <a:t> </a:t>
            </a:r>
            <a:r>
              <a:rPr lang="ru-RU" dirty="0" err="1">
                <a:ea typeface="+mn-lt"/>
                <a:cs typeface="+mn-lt"/>
              </a:rPr>
              <a:t>киртәләр</a:t>
            </a:r>
            <a:r>
              <a:rPr lang="ru-RU" dirty="0">
                <a:ea typeface="+mn-lt"/>
                <a:cs typeface="+mn-lt"/>
              </a:rPr>
              <a:t> </a:t>
            </a:r>
            <a:r>
              <a:rPr lang="ru-RU" dirty="0" err="1">
                <a:ea typeface="+mn-lt"/>
                <a:cs typeface="+mn-lt"/>
              </a:rPr>
              <a:t>булмасын</a:t>
            </a:r>
            <a:r>
              <a:rPr lang="ru-RU" dirty="0">
                <a:ea typeface="+mn-lt"/>
                <a:cs typeface="+mn-lt"/>
              </a:rPr>
              <a:t>, Сара </a:t>
            </a:r>
            <a:r>
              <a:rPr lang="ru-RU" dirty="0" err="1">
                <a:ea typeface="+mn-lt"/>
                <a:cs typeface="+mn-lt"/>
              </a:rPr>
              <a:t>бернигә</a:t>
            </a:r>
            <a:r>
              <a:rPr lang="ru-RU" dirty="0">
                <a:ea typeface="+mn-lt"/>
                <a:cs typeface="+mn-lt"/>
              </a:rPr>
              <a:t> </a:t>
            </a:r>
            <a:r>
              <a:rPr lang="ru-RU" dirty="0" err="1">
                <a:ea typeface="+mn-lt"/>
                <a:cs typeface="+mn-lt"/>
              </a:rPr>
              <a:t>карамастан</a:t>
            </a:r>
            <a:r>
              <a:rPr lang="ru-RU" dirty="0">
                <a:ea typeface="+mn-lt"/>
                <a:cs typeface="+mn-lt"/>
              </a:rPr>
              <a:t> </a:t>
            </a:r>
            <a:r>
              <a:rPr lang="ru-RU" dirty="0" err="1">
                <a:ea typeface="+mn-lt"/>
                <a:cs typeface="+mn-lt"/>
              </a:rPr>
              <a:t>үз</a:t>
            </a:r>
            <a:r>
              <a:rPr lang="ru-RU" dirty="0">
                <a:ea typeface="+mn-lt"/>
                <a:cs typeface="+mn-lt"/>
              </a:rPr>
              <a:t> </a:t>
            </a:r>
            <a:r>
              <a:rPr lang="ru-RU" dirty="0" err="1">
                <a:ea typeface="+mn-lt"/>
                <a:cs typeface="+mn-lt"/>
              </a:rPr>
              <a:t>дигәненә</a:t>
            </a:r>
            <a:r>
              <a:rPr lang="ru-RU" dirty="0">
                <a:ea typeface="+mn-lt"/>
                <a:cs typeface="+mn-lt"/>
              </a:rPr>
              <a:t> </a:t>
            </a:r>
            <a:r>
              <a:rPr lang="ru-RU" dirty="0" err="1">
                <a:ea typeface="+mn-lt"/>
                <a:cs typeface="+mn-lt"/>
              </a:rPr>
              <a:t>ирешергә</a:t>
            </a:r>
            <a:r>
              <a:rPr lang="ru-RU" dirty="0">
                <a:ea typeface="+mn-lt"/>
                <a:cs typeface="+mn-lt"/>
              </a:rPr>
              <a:t> - </a:t>
            </a:r>
            <a:r>
              <a:rPr lang="ru-RU" dirty="0" err="1">
                <a:ea typeface="+mn-lt"/>
                <a:cs typeface="+mn-lt"/>
              </a:rPr>
              <a:t>югары</a:t>
            </a:r>
            <a:r>
              <a:rPr lang="ru-RU" dirty="0">
                <a:ea typeface="+mn-lt"/>
                <a:cs typeface="+mn-lt"/>
              </a:rPr>
              <a:t> </a:t>
            </a:r>
            <a:r>
              <a:rPr lang="ru-RU" dirty="0" err="1">
                <a:ea typeface="+mn-lt"/>
                <a:cs typeface="+mn-lt"/>
              </a:rPr>
              <a:t>белем</a:t>
            </a:r>
            <a:r>
              <a:rPr lang="ru-RU" dirty="0">
                <a:ea typeface="+mn-lt"/>
                <a:cs typeface="+mn-lt"/>
              </a:rPr>
              <a:t> </a:t>
            </a:r>
            <a:r>
              <a:rPr lang="ru-RU" dirty="0" err="1">
                <a:ea typeface="+mn-lt"/>
                <a:cs typeface="+mn-lt"/>
              </a:rPr>
              <a:t>алырга</a:t>
            </a:r>
            <a:r>
              <a:rPr lang="ru-RU" dirty="0">
                <a:ea typeface="+mn-lt"/>
                <a:cs typeface="+mn-lt"/>
              </a:rPr>
              <a:t> </a:t>
            </a:r>
            <a:r>
              <a:rPr lang="ru-RU" dirty="0" err="1">
                <a:ea typeface="+mn-lt"/>
                <a:cs typeface="+mn-lt"/>
              </a:rPr>
              <a:t>омтыла</a:t>
            </a:r>
            <a:r>
              <a:rPr lang="ru-RU" dirty="0">
                <a:ea typeface="+mn-lt"/>
                <a:cs typeface="+mn-lt"/>
              </a:rPr>
              <a:t>. </a:t>
            </a:r>
            <a:r>
              <a:rPr lang="ru-RU" dirty="0" err="1">
                <a:ea typeface="+mn-lt"/>
                <a:cs typeface="+mn-lt"/>
              </a:rPr>
              <a:t>Һәм</a:t>
            </a:r>
            <a:r>
              <a:rPr lang="ru-RU" dirty="0">
                <a:ea typeface="+mn-lt"/>
                <a:cs typeface="+mn-lt"/>
              </a:rPr>
              <a:t> </a:t>
            </a:r>
            <a:r>
              <a:rPr lang="ru-RU" dirty="0" err="1">
                <a:ea typeface="+mn-lt"/>
                <a:cs typeface="+mn-lt"/>
              </a:rPr>
              <a:t>шул</a:t>
            </a:r>
            <a:r>
              <a:rPr lang="ru-RU" dirty="0">
                <a:ea typeface="+mn-lt"/>
                <a:cs typeface="+mn-lt"/>
              </a:rPr>
              <a:t> </a:t>
            </a:r>
            <a:r>
              <a:rPr lang="ru-RU" dirty="0" err="1">
                <a:ea typeface="+mn-lt"/>
                <a:cs typeface="+mn-lt"/>
              </a:rPr>
              <a:t>ук</a:t>
            </a:r>
            <a:r>
              <a:rPr lang="ru-RU" dirty="0">
                <a:ea typeface="+mn-lt"/>
                <a:cs typeface="+mn-lt"/>
              </a:rPr>
              <a:t> </a:t>
            </a:r>
            <a:r>
              <a:rPr lang="ru-RU" dirty="0" err="1">
                <a:ea typeface="+mn-lt"/>
                <a:cs typeface="+mn-lt"/>
              </a:rPr>
              <a:t>елны</a:t>
            </a:r>
            <a:r>
              <a:rPr lang="ru-RU" dirty="0">
                <a:ea typeface="+mn-lt"/>
                <a:cs typeface="+mn-lt"/>
              </a:rPr>
              <a:t> </a:t>
            </a:r>
            <a:r>
              <a:rPr lang="ru-RU" dirty="0" err="1">
                <a:ea typeface="+mn-lt"/>
                <a:cs typeface="+mn-lt"/>
              </a:rPr>
              <a:t>көзен</a:t>
            </a:r>
            <a:r>
              <a:rPr lang="ru-RU" dirty="0">
                <a:ea typeface="+mn-lt"/>
                <a:cs typeface="+mn-lt"/>
              </a:rPr>
              <a:t> </a:t>
            </a:r>
            <a:r>
              <a:rPr lang="ru-RU" dirty="0" err="1">
                <a:ea typeface="+mn-lt"/>
                <a:cs typeface="+mn-lt"/>
              </a:rPr>
              <a:t>Парижга</a:t>
            </a:r>
            <a:r>
              <a:rPr lang="ru-RU" dirty="0">
                <a:ea typeface="+mn-lt"/>
                <a:cs typeface="+mn-lt"/>
              </a:rPr>
              <a:t> </a:t>
            </a:r>
            <a:r>
              <a:rPr lang="ru-RU" dirty="0" err="1">
                <a:ea typeface="+mn-lt"/>
                <a:cs typeface="+mn-lt"/>
              </a:rPr>
              <a:t>китә</a:t>
            </a:r>
            <a:r>
              <a:rPr lang="ru-RU" dirty="0">
                <a:ea typeface="+mn-lt"/>
                <a:cs typeface="+mn-lt"/>
              </a:rPr>
              <a:t>. Касим </a:t>
            </a:r>
            <a:r>
              <a:rPr lang="ru-RU" dirty="0" err="1">
                <a:ea typeface="+mn-lt"/>
                <a:cs typeface="+mn-lt"/>
              </a:rPr>
              <a:t>шәһәреннән</a:t>
            </a:r>
            <a:r>
              <a:rPr lang="ru-RU" dirty="0">
                <a:ea typeface="+mn-lt"/>
                <a:cs typeface="+mn-lt"/>
              </a:rPr>
              <a:t> </a:t>
            </a:r>
            <a:r>
              <a:rPr lang="ru-RU" dirty="0" err="1">
                <a:ea typeface="+mn-lt"/>
                <a:cs typeface="+mn-lt"/>
              </a:rPr>
              <a:t>килгән</a:t>
            </a:r>
            <a:r>
              <a:rPr lang="ru-RU" dirty="0">
                <a:ea typeface="+mn-lt"/>
                <a:cs typeface="+mn-lt"/>
              </a:rPr>
              <a:t> </a:t>
            </a:r>
            <a:r>
              <a:rPr lang="ru-RU" dirty="0" err="1">
                <a:ea typeface="+mn-lt"/>
                <a:cs typeface="+mn-lt"/>
              </a:rPr>
              <a:t>кызга</a:t>
            </a:r>
            <a:r>
              <a:rPr lang="ru-RU" dirty="0">
                <a:ea typeface="+mn-lt"/>
                <a:cs typeface="+mn-lt"/>
              </a:rPr>
              <a:t> Париж </a:t>
            </a:r>
            <a:r>
              <a:rPr lang="ru-RU" dirty="0" err="1">
                <a:ea typeface="+mn-lt"/>
                <a:cs typeface="+mn-lt"/>
              </a:rPr>
              <a:t>могҗиза</a:t>
            </a:r>
            <a:r>
              <a:rPr lang="ru-RU" dirty="0">
                <a:ea typeface="+mn-lt"/>
                <a:cs typeface="+mn-lt"/>
              </a:rPr>
              <a:t> </a:t>
            </a:r>
            <a:r>
              <a:rPr lang="ru-RU" dirty="0" err="1">
                <a:ea typeface="+mn-lt"/>
                <a:cs typeface="+mn-lt"/>
              </a:rPr>
              <a:t>булып</a:t>
            </a:r>
            <a:r>
              <a:rPr lang="ru-RU" dirty="0">
                <a:ea typeface="+mn-lt"/>
                <a:cs typeface="+mn-lt"/>
              </a:rPr>
              <a:t> </a:t>
            </a:r>
            <a:r>
              <a:rPr lang="ru-RU" dirty="0" err="1">
                <a:ea typeface="+mn-lt"/>
                <a:cs typeface="+mn-lt"/>
              </a:rPr>
              <a:t>тоела</a:t>
            </a:r>
            <a:r>
              <a:rPr lang="ru-RU" dirty="0">
                <a:ea typeface="+mn-lt"/>
                <a:cs typeface="+mn-lt"/>
              </a:rPr>
              <a:t>.</a:t>
            </a:r>
          </a:p>
          <a:p>
            <a:pPr marL="344170" indent="-344170" algn="just"/>
            <a:r>
              <a:rPr lang="ru-RU" dirty="0" err="1">
                <a:ea typeface="+mn-lt"/>
                <a:cs typeface="+mn-lt"/>
              </a:rPr>
              <a:t>Ләкин</a:t>
            </a:r>
            <a:r>
              <a:rPr lang="ru-RU" dirty="0">
                <a:ea typeface="+mn-lt"/>
                <a:cs typeface="+mn-lt"/>
              </a:rPr>
              <a:t> </a:t>
            </a:r>
            <a:r>
              <a:rPr lang="ru-RU" dirty="0" err="1">
                <a:ea typeface="+mn-lt"/>
                <a:cs typeface="+mn-lt"/>
              </a:rPr>
              <a:t>могҗизаның</a:t>
            </a:r>
            <a:r>
              <a:rPr lang="ru-RU" dirty="0">
                <a:ea typeface="+mn-lt"/>
                <a:cs typeface="+mn-lt"/>
              </a:rPr>
              <a:t> </a:t>
            </a:r>
            <a:r>
              <a:rPr lang="ru-RU" dirty="0" err="1">
                <a:ea typeface="+mn-lt"/>
                <a:cs typeface="+mn-lt"/>
              </a:rPr>
              <a:t>иң</a:t>
            </a:r>
            <a:r>
              <a:rPr lang="ru-RU" dirty="0">
                <a:ea typeface="+mn-lt"/>
                <a:cs typeface="+mn-lt"/>
              </a:rPr>
              <a:t> </a:t>
            </a:r>
            <a:r>
              <a:rPr lang="ru-RU" dirty="0" err="1">
                <a:ea typeface="+mn-lt"/>
                <a:cs typeface="+mn-lt"/>
              </a:rPr>
              <a:t>зурысы</a:t>
            </a:r>
            <a:r>
              <a:rPr lang="ru-RU" dirty="0">
                <a:ea typeface="+mn-lt"/>
                <a:cs typeface="+mn-lt"/>
              </a:rPr>
              <a:t> </a:t>
            </a:r>
            <a:r>
              <a:rPr lang="ru-RU" dirty="0" err="1">
                <a:ea typeface="+mn-lt"/>
                <a:cs typeface="+mn-lt"/>
              </a:rPr>
              <a:t>шул</a:t>
            </a:r>
            <a:r>
              <a:rPr lang="ru-RU" dirty="0">
                <a:ea typeface="+mn-lt"/>
                <a:cs typeface="+mn-lt"/>
              </a:rPr>
              <a:t>, </a:t>
            </a:r>
            <a:r>
              <a:rPr lang="ru-RU" dirty="0" err="1">
                <a:ea typeface="+mn-lt"/>
                <a:cs typeface="+mn-lt"/>
              </a:rPr>
              <a:t>Парижның</a:t>
            </a:r>
            <a:r>
              <a:rPr lang="ru-RU" dirty="0">
                <a:ea typeface="+mn-lt"/>
                <a:cs typeface="+mn-lt"/>
              </a:rPr>
              <a:t> </a:t>
            </a:r>
            <a:r>
              <a:rPr lang="ru-RU" dirty="0" err="1">
                <a:ea typeface="+mn-lt"/>
                <a:cs typeface="+mn-lt"/>
              </a:rPr>
              <a:t>киң</a:t>
            </a:r>
            <a:r>
              <a:rPr lang="ru-RU" dirty="0">
                <a:ea typeface="+mn-lt"/>
                <a:cs typeface="+mn-lt"/>
              </a:rPr>
              <a:t> </a:t>
            </a:r>
            <a:r>
              <a:rPr lang="ru-RU" dirty="0" err="1">
                <a:ea typeface="+mn-lt"/>
                <a:cs typeface="+mn-lt"/>
              </a:rPr>
              <a:t>урамнары</a:t>
            </a:r>
            <a:r>
              <a:rPr lang="ru-RU" dirty="0">
                <a:ea typeface="+mn-lt"/>
                <a:cs typeface="+mn-lt"/>
              </a:rPr>
              <a:t> </a:t>
            </a:r>
            <a:r>
              <a:rPr lang="ru-RU" dirty="0" err="1">
                <a:ea typeface="+mn-lt"/>
                <a:cs typeface="+mn-lt"/>
              </a:rPr>
              <a:t>аны</a:t>
            </a:r>
            <a:r>
              <a:rPr lang="ru-RU" dirty="0">
                <a:ea typeface="+mn-lt"/>
                <a:cs typeface="+mn-lt"/>
              </a:rPr>
              <a:t>  </a:t>
            </a:r>
            <a:r>
              <a:rPr lang="ru-RU" dirty="0" err="1">
                <a:ea typeface="+mn-lt"/>
                <a:cs typeface="+mn-lt"/>
              </a:rPr>
              <a:t>университетка</a:t>
            </a:r>
            <a:r>
              <a:rPr lang="ru-RU" dirty="0">
                <a:ea typeface="+mn-lt"/>
                <a:cs typeface="+mn-lt"/>
              </a:rPr>
              <a:t>  </a:t>
            </a:r>
            <a:r>
              <a:rPr lang="ru-RU" dirty="0" err="1">
                <a:ea typeface="+mn-lt"/>
                <a:cs typeface="+mn-lt"/>
              </a:rPr>
              <a:t>илтә</a:t>
            </a:r>
            <a:r>
              <a:rPr lang="ru-RU" dirty="0">
                <a:ea typeface="+mn-lt"/>
                <a:cs typeface="+mn-lt"/>
              </a:rPr>
              <a:t> </a:t>
            </a:r>
            <a:r>
              <a:rPr lang="ru-RU" dirty="0" err="1">
                <a:ea typeface="+mn-lt"/>
                <a:cs typeface="+mn-lt"/>
              </a:rPr>
              <a:t>һәм</a:t>
            </a:r>
            <a:r>
              <a:rPr lang="ru-RU" dirty="0">
                <a:ea typeface="+mn-lt"/>
                <a:cs typeface="+mn-lt"/>
              </a:rPr>
              <a:t> </a:t>
            </a:r>
            <a:r>
              <a:rPr lang="ru-RU" dirty="0" err="1">
                <a:ea typeface="+mn-lt"/>
                <a:cs typeface="+mn-lt"/>
              </a:rPr>
              <a:t>бу</a:t>
            </a:r>
            <a:r>
              <a:rPr lang="ru-RU" dirty="0">
                <a:ea typeface="+mn-lt"/>
                <a:cs typeface="+mn-lt"/>
              </a:rPr>
              <a:t> </a:t>
            </a:r>
            <a:r>
              <a:rPr lang="ru-RU" dirty="0" err="1">
                <a:ea typeface="+mn-lt"/>
                <a:cs typeface="+mn-lt"/>
              </a:rPr>
              <a:t>мәһабәт</a:t>
            </a:r>
            <a:r>
              <a:rPr lang="ru-RU" dirty="0">
                <a:ea typeface="+mn-lt"/>
                <a:cs typeface="+mn-lt"/>
              </a:rPr>
              <a:t> </a:t>
            </a:r>
            <a:r>
              <a:rPr lang="ru-RU" dirty="0" err="1">
                <a:ea typeface="+mn-lt"/>
                <a:cs typeface="+mn-lt"/>
              </a:rPr>
              <a:t>уку</a:t>
            </a:r>
            <a:r>
              <a:rPr lang="ru-RU" dirty="0">
                <a:ea typeface="+mn-lt"/>
                <a:cs typeface="+mn-lt"/>
              </a:rPr>
              <a:t> </a:t>
            </a:r>
            <a:r>
              <a:rPr lang="ru-RU" dirty="0" err="1">
                <a:ea typeface="+mn-lt"/>
                <a:cs typeface="+mn-lt"/>
              </a:rPr>
              <a:t>йортының</a:t>
            </a:r>
            <a:r>
              <a:rPr lang="ru-RU" dirty="0">
                <a:ea typeface="+mn-lt"/>
                <a:cs typeface="+mn-lt"/>
              </a:rPr>
              <a:t> </a:t>
            </a:r>
            <a:r>
              <a:rPr lang="ru-RU" dirty="0" err="1">
                <a:ea typeface="+mn-lt"/>
                <a:cs typeface="+mn-lt"/>
              </a:rPr>
              <a:t>ишекләре</a:t>
            </a:r>
            <a:r>
              <a:rPr lang="ru-RU" dirty="0">
                <a:ea typeface="+mn-lt"/>
                <a:cs typeface="+mn-lt"/>
              </a:rPr>
              <a:t> </a:t>
            </a:r>
            <a:r>
              <a:rPr lang="ru-RU" dirty="0" err="1">
                <a:ea typeface="+mn-lt"/>
                <a:cs typeface="+mn-lt"/>
              </a:rPr>
              <a:t>аның</a:t>
            </a:r>
            <a:r>
              <a:rPr lang="ru-RU" dirty="0">
                <a:ea typeface="+mn-lt"/>
                <a:cs typeface="+mn-lt"/>
              </a:rPr>
              <a:t> </a:t>
            </a:r>
            <a:r>
              <a:rPr lang="ru-RU" dirty="0" err="1">
                <a:ea typeface="+mn-lt"/>
                <a:cs typeface="+mn-lt"/>
              </a:rPr>
              <a:t>өчен</a:t>
            </a:r>
            <a:r>
              <a:rPr lang="ru-RU" dirty="0">
                <a:ea typeface="+mn-lt"/>
                <a:cs typeface="+mn-lt"/>
              </a:rPr>
              <a:t> </a:t>
            </a:r>
            <a:r>
              <a:rPr lang="ru-RU" dirty="0" err="1">
                <a:ea typeface="+mn-lt"/>
                <a:cs typeface="+mn-lt"/>
              </a:rPr>
              <a:t>ачык</a:t>
            </a:r>
            <a:r>
              <a:rPr lang="ru-RU" dirty="0">
                <a:ea typeface="+mn-lt"/>
                <a:cs typeface="+mn-lt"/>
              </a:rPr>
              <a:t> </a:t>
            </a:r>
            <a:r>
              <a:rPr lang="ru-RU" dirty="0" err="1">
                <a:ea typeface="+mn-lt"/>
                <a:cs typeface="+mn-lt"/>
              </a:rPr>
              <a:t>була</a:t>
            </a:r>
            <a:r>
              <a:rPr lang="ru-RU" dirty="0">
                <a:ea typeface="+mn-lt"/>
                <a:cs typeface="+mn-lt"/>
              </a:rPr>
              <a:t>.</a:t>
            </a:r>
          </a:p>
          <a:p>
            <a:pPr marL="344170" indent="-344170"/>
            <a:endParaRPr lang="ru-RU" dirty="0">
              <a:cs typeface="Arial"/>
            </a:endParaRPr>
          </a:p>
        </p:txBody>
      </p:sp>
    </p:spTree>
    <p:extLst>
      <p:ext uri="{BB962C8B-B14F-4D97-AF65-F5344CB8AC3E}">
        <p14:creationId xmlns:p14="http://schemas.microsoft.com/office/powerpoint/2010/main" val="222408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9624227-44B5-434A-A9F6-4846573500FB}"/>
              </a:ext>
            </a:extLst>
          </p:cNvPr>
          <p:cNvSpPr>
            <a:spLocks noGrp="1"/>
          </p:cNvSpPr>
          <p:nvPr>
            <p:ph idx="1"/>
          </p:nvPr>
        </p:nvSpPr>
        <p:spPr>
          <a:xfrm>
            <a:off x="939155" y="316450"/>
            <a:ext cx="10449428" cy="6777716"/>
          </a:xfrm>
        </p:spPr>
        <p:txBody>
          <a:bodyPr>
            <a:normAutofit fontScale="70000" lnSpcReduction="20000"/>
          </a:bodyPr>
          <a:lstStyle/>
          <a:p>
            <a:pPr marL="0" indent="0" algn="just">
              <a:buNone/>
            </a:pPr>
            <a:r>
              <a:rPr lang="ru-RU" dirty="0" err="1">
                <a:ea typeface="+mn-lt"/>
                <a:cs typeface="+mn-lt"/>
              </a:rPr>
              <a:t>Менә</a:t>
            </a:r>
            <a:r>
              <a:rPr lang="ru-RU" dirty="0">
                <a:ea typeface="+mn-lt"/>
                <a:cs typeface="+mn-lt"/>
              </a:rPr>
              <a:t> </a:t>
            </a:r>
            <a:r>
              <a:rPr lang="ru-RU" dirty="0" err="1">
                <a:ea typeface="+mn-lt"/>
                <a:cs typeface="+mn-lt"/>
              </a:rPr>
              <a:t>ул</a:t>
            </a:r>
            <a:r>
              <a:rPr lang="ru-RU" dirty="0">
                <a:ea typeface="+mn-lt"/>
                <a:cs typeface="+mn-lt"/>
              </a:rPr>
              <a:t> </a:t>
            </a:r>
            <a:r>
              <a:rPr lang="ru-RU" dirty="0" err="1">
                <a:ea typeface="+mn-lt"/>
                <a:cs typeface="+mn-lt"/>
              </a:rPr>
              <a:t>ничә</a:t>
            </a:r>
            <a:r>
              <a:rPr lang="ru-RU" dirty="0">
                <a:ea typeface="+mn-lt"/>
                <a:cs typeface="+mn-lt"/>
              </a:rPr>
              <a:t> </a:t>
            </a:r>
            <a:r>
              <a:rPr lang="ru-RU" dirty="0" err="1">
                <a:ea typeface="+mn-lt"/>
                <a:cs typeface="+mn-lt"/>
              </a:rPr>
              <a:t>еллар</a:t>
            </a:r>
            <a:r>
              <a:rPr lang="ru-RU" dirty="0">
                <a:ea typeface="+mn-lt"/>
                <a:cs typeface="+mn-lt"/>
              </a:rPr>
              <a:t> буе </a:t>
            </a:r>
            <a:r>
              <a:rPr lang="ru-RU" dirty="0" err="1">
                <a:ea typeface="+mn-lt"/>
                <a:cs typeface="+mn-lt"/>
              </a:rPr>
              <a:t>ерактагы</a:t>
            </a:r>
            <a:r>
              <a:rPr lang="ru-RU" dirty="0">
                <a:ea typeface="+mn-lt"/>
                <a:cs typeface="+mn-lt"/>
              </a:rPr>
              <a:t> </a:t>
            </a:r>
            <a:r>
              <a:rPr lang="ru-RU" dirty="0" err="1">
                <a:ea typeface="+mn-lt"/>
                <a:cs typeface="+mn-lt"/>
              </a:rPr>
              <a:t>өмет</a:t>
            </a:r>
            <a:r>
              <a:rPr lang="ru-RU" dirty="0">
                <a:ea typeface="+mn-lt"/>
                <a:cs typeface="+mn-lt"/>
              </a:rPr>
              <a:t> </a:t>
            </a:r>
            <a:r>
              <a:rPr lang="ru-RU" dirty="0" err="1">
                <a:ea typeface="+mn-lt"/>
                <a:cs typeface="+mn-lt"/>
              </a:rPr>
              <a:t>һәм</a:t>
            </a:r>
            <a:r>
              <a:rPr lang="ru-RU" dirty="0">
                <a:ea typeface="+mn-lt"/>
                <a:cs typeface="+mn-lt"/>
              </a:rPr>
              <a:t> </a:t>
            </a:r>
            <a:r>
              <a:rPr lang="ru-RU" dirty="0" err="1">
                <a:ea typeface="+mn-lt"/>
                <a:cs typeface="+mn-lt"/>
              </a:rPr>
              <a:t>хыял</a:t>
            </a:r>
            <a:r>
              <a:rPr lang="ru-RU" dirty="0">
                <a:ea typeface="+mn-lt"/>
                <a:cs typeface="+mn-lt"/>
              </a:rPr>
              <a:t> </a:t>
            </a:r>
            <a:r>
              <a:rPr lang="ru-RU" dirty="0" err="1">
                <a:ea typeface="+mn-lt"/>
                <a:cs typeface="+mn-lt"/>
              </a:rPr>
              <a:t>булып</a:t>
            </a:r>
            <a:r>
              <a:rPr lang="ru-RU" dirty="0">
                <a:ea typeface="+mn-lt"/>
                <a:cs typeface="+mn-lt"/>
              </a:rPr>
              <a:t> </a:t>
            </a:r>
            <a:r>
              <a:rPr lang="ru-RU" dirty="0" err="1">
                <a:ea typeface="+mn-lt"/>
                <a:cs typeface="+mn-lt"/>
              </a:rPr>
              <a:t>балкыган</a:t>
            </a:r>
            <a:r>
              <a:rPr lang="ru-RU" dirty="0">
                <a:ea typeface="+mn-lt"/>
                <a:cs typeface="+mn-lt"/>
              </a:rPr>
              <a:t>, </a:t>
            </a:r>
            <a:r>
              <a:rPr lang="ru-RU" dirty="0" err="1">
                <a:ea typeface="+mn-lt"/>
                <a:cs typeface="+mn-lt"/>
              </a:rPr>
              <a:t>үзенә</a:t>
            </a:r>
            <a:r>
              <a:rPr lang="ru-RU" dirty="0">
                <a:ea typeface="+mn-lt"/>
                <a:cs typeface="+mn-lt"/>
              </a:rPr>
              <a:t> </a:t>
            </a:r>
            <a:r>
              <a:rPr lang="ru-RU" dirty="0" err="1">
                <a:ea typeface="+mn-lt"/>
                <a:cs typeface="+mn-lt"/>
              </a:rPr>
              <a:t>чакырып</a:t>
            </a:r>
            <a:r>
              <a:rPr lang="ru-RU" dirty="0">
                <a:ea typeface="+mn-lt"/>
                <a:cs typeface="+mn-lt"/>
              </a:rPr>
              <a:t>  </a:t>
            </a:r>
            <a:r>
              <a:rPr lang="ru-RU" dirty="0" err="1">
                <a:ea typeface="+mn-lt"/>
                <a:cs typeface="+mn-lt"/>
              </a:rPr>
              <a:t>торган</a:t>
            </a:r>
            <a:r>
              <a:rPr lang="ru-RU" dirty="0">
                <a:ea typeface="+mn-lt"/>
                <a:cs typeface="+mn-lt"/>
              </a:rPr>
              <a:t> </a:t>
            </a:r>
            <a:r>
              <a:rPr lang="ru-RU" dirty="0" err="1">
                <a:ea typeface="+mn-lt"/>
                <a:cs typeface="+mn-lt"/>
              </a:rPr>
              <a:t>мизгел</a:t>
            </a:r>
            <a:r>
              <a:rPr lang="ru-RU" dirty="0">
                <a:ea typeface="+mn-lt"/>
                <a:cs typeface="+mn-lt"/>
              </a:rPr>
              <a:t>: Сара </a:t>
            </a:r>
            <a:r>
              <a:rPr lang="ru-RU" dirty="0" err="1">
                <a:ea typeface="+mn-lt"/>
                <a:cs typeface="+mn-lt"/>
              </a:rPr>
              <a:t>Шакулова</a:t>
            </a:r>
            <a:r>
              <a:rPr lang="ru-RU" dirty="0">
                <a:ea typeface="+mn-lt"/>
                <a:cs typeface="+mn-lt"/>
              </a:rPr>
              <a:t> – Париж </a:t>
            </a:r>
            <a:r>
              <a:rPr lang="ru-RU" dirty="0" err="1">
                <a:ea typeface="+mn-lt"/>
                <a:cs typeface="+mn-lt"/>
              </a:rPr>
              <a:t>университетының</a:t>
            </a:r>
            <a:r>
              <a:rPr lang="ru-RU" dirty="0">
                <a:ea typeface="+mn-lt"/>
                <a:cs typeface="+mn-lt"/>
              </a:rPr>
              <a:t>  </a:t>
            </a:r>
            <a:r>
              <a:rPr lang="ru-RU" dirty="0" err="1">
                <a:ea typeface="+mn-lt"/>
                <a:cs typeface="+mn-lt"/>
              </a:rPr>
              <a:t>студенткасы.Фән</a:t>
            </a:r>
            <a:r>
              <a:rPr lang="ru-RU" dirty="0">
                <a:ea typeface="+mn-lt"/>
                <a:cs typeface="+mn-lt"/>
              </a:rPr>
              <a:t> </a:t>
            </a:r>
            <a:r>
              <a:rPr lang="ru-RU" dirty="0" err="1">
                <a:ea typeface="+mn-lt"/>
                <a:cs typeface="+mn-lt"/>
              </a:rPr>
              <a:t>дөньясында</a:t>
            </a:r>
            <a:r>
              <a:rPr lang="ru-RU" dirty="0">
                <a:ea typeface="+mn-lt"/>
                <a:cs typeface="+mn-lt"/>
              </a:rPr>
              <a:t> </a:t>
            </a:r>
            <a:r>
              <a:rPr lang="ru-RU" dirty="0" err="1">
                <a:ea typeface="+mn-lt"/>
                <a:cs typeface="+mn-lt"/>
              </a:rPr>
              <a:t>җиңел</a:t>
            </a:r>
            <a:r>
              <a:rPr lang="ru-RU" dirty="0">
                <a:ea typeface="+mn-lt"/>
                <a:cs typeface="+mn-lt"/>
              </a:rPr>
              <a:t> </a:t>
            </a:r>
            <a:r>
              <a:rPr lang="ru-RU" dirty="0" err="1">
                <a:ea typeface="+mn-lt"/>
                <a:cs typeface="+mn-lt"/>
              </a:rPr>
              <a:t>юллар</a:t>
            </a:r>
            <a:r>
              <a:rPr lang="ru-RU" dirty="0">
                <a:ea typeface="+mn-lt"/>
                <a:cs typeface="+mn-lt"/>
              </a:rPr>
              <a:t> </a:t>
            </a:r>
            <a:r>
              <a:rPr lang="ru-RU" dirty="0" err="1">
                <a:ea typeface="+mn-lt"/>
                <a:cs typeface="+mn-lt"/>
              </a:rPr>
              <a:t>юк</a:t>
            </a:r>
            <a:r>
              <a:rPr lang="ru-RU" dirty="0">
                <a:ea typeface="+mn-lt"/>
                <a:cs typeface="+mn-lt"/>
              </a:rPr>
              <a:t>. Сара </a:t>
            </a:r>
            <a:r>
              <a:rPr lang="ru-RU" dirty="0" err="1">
                <a:ea typeface="+mn-lt"/>
                <a:cs typeface="+mn-lt"/>
              </a:rPr>
              <a:t>Шакулова</a:t>
            </a:r>
            <a:r>
              <a:rPr lang="ru-RU" dirty="0">
                <a:ea typeface="+mn-lt"/>
                <a:cs typeface="+mn-lt"/>
              </a:rPr>
              <a:t> </a:t>
            </a:r>
            <a:r>
              <a:rPr lang="ru-RU" dirty="0" err="1">
                <a:ea typeface="+mn-lt"/>
                <a:cs typeface="+mn-lt"/>
              </a:rPr>
              <a:t>алны</a:t>
            </a:r>
            <a:r>
              <a:rPr lang="ru-RU" dirty="0">
                <a:ea typeface="+mn-lt"/>
                <a:cs typeface="+mn-lt"/>
              </a:rPr>
              <a:t> – </a:t>
            </a:r>
            <a:r>
              <a:rPr lang="ru-RU" dirty="0" err="1">
                <a:ea typeface="+mn-lt"/>
                <a:cs typeface="+mn-lt"/>
              </a:rPr>
              <a:t>ялны</a:t>
            </a:r>
            <a:r>
              <a:rPr lang="ru-RU" dirty="0">
                <a:ea typeface="+mn-lt"/>
                <a:cs typeface="+mn-lt"/>
              </a:rPr>
              <a:t> </a:t>
            </a:r>
            <a:r>
              <a:rPr lang="ru-RU" dirty="0" err="1">
                <a:ea typeface="+mn-lt"/>
                <a:cs typeface="+mn-lt"/>
              </a:rPr>
              <a:t>онытып</a:t>
            </a:r>
            <a:r>
              <a:rPr lang="ru-RU" dirty="0">
                <a:ea typeface="+mn-lt"/>
                <a:cs typeface="+mn-lt"/>
              </a:rPr>
              <a:t>, </a:t>
            </a:r>
            <a:r>
              <a:rPr lang="ru-RU" dirty="0" err="1">
                <a:ea typeface="+mn-lt"/>
                <a:cs typeface="+mn-lt"/>
              </a:rPr>
              <a:t>укуга</a:t>
            </a:r>
            <a:r>
              <a:rPr lang="ru-RU" dirty="0">
                <a:ea typeface="+mn-lt"/>
                <a:cs typeface="+mn-lt"/>
              </a:rPr>
              <a:t> </a:t>
            </a:r>
            <a:r>
              <a:rPr lang="ru-RU" dirty="0" err="1">
                <a:ea typeface="+mn-lt"/>
                <a:cs typeface="+mn-lt"/>
              </a:rPr>
              <a:t>ябыша</a:t>
            </a:r>
            <a:r>
              <a:rPr lang="ru-RU" dirty="0">
                <a:ea typeface="+mn-lt"/>
                <a:cs typeface="+mn-lt"/>
              </a:rPr>
              <a:t>. Математика </a:t>
            </a:r>
            <a:r>
              <a:rPr lang="ru-RU" dirty="0" err="1">
                <a:ea typeface="+mn-lt"/>
                <a:cs typeface="+mn-lt"/>
              </a:rPr>
              <a:t>һәм</a:t>
            </a:r>
            <a:r>
              <a:rPr lang="ru-RU" dirty="0">
                <a:ea typeface="+mn-lt"/>
                <a:cs typeface="+mn-lt"/>
              </a:rPr>
              <a:t> </a:t>
            </a:r>
            <a:r>
              <a:rPr lang="ru-RU" dirty="0" err="1">
                <a:ea typeface="+mn-lt"/>
                <a:cs typeface="+mn-lt"/>
              </a:rPr>
              <a:t>физиканың</a:t>
            </a:r>
            <a:r>
              <a:rPr lang="ru-RU" dirty="0">
                <a:ea typeface="+mn-lt"/>
                <a:cs typeface="+mn-lt"/>
              </a:rPr>
              <a:t> </a:t>
            </a:r>
            <a:r>
              <a:rPr lang="ru-RU" dirty="0" err="1">
                <a:ea typeface="+mn-lt"/>
                <a:cs typeface="+mn-lt"/>
              </a:rPr>
              <a:t>төрле</a:t>
            </a:r>
            <a:r>
              <a:rPr lang="ru-RU" dirty="0">
                <a:ea typeface="+mn-lt"/>
                <a:cs typeface="+mn-lt"/>
              </a:rPr>
              <a:t> </a:t>
            </a:r>
            <a:r>
              <a:rPr lang="ru-RU" dirty="0" err="1">
                <a:ea typeface="+mn-lt"/>
                <a:cs typeface="+mn-lt"/>
              </a:rPr>
              <a:t>тармакларын</a:t>
            </a:r>
            <a:r>
              <a:rPr lang="ru-RU" dirty="0">
                <a:ea typeface="+mn-lt"/>
                <a:cs typeface="+mn-lt"/>
              </a:rPr>
              <a:t> </a:t>
            </a:r>
            <a:r>
              <a:rPr lang="ru-RU" dirty="0" err="1">
                <a:ea typeface="+mn-lt"/>
                <a:cs typeface="+mn-lt"/>
              </a:rPr>
              <a:t>өйрәнә</a:t>
            </a:r>
            <a:r>
              <a:rPr lang="ru-RU" dirty="0">
                <a:ea typeface="+mn-lt"/>
                <a:cs typeface="+mn-lt"/>
              </a:rPr>
              <a:t>. </a:t>
            </a:r>
            <a:r>
              <a:rPr lang="ru-RU" dirty="0" err="1">
                <a:ea typeface="+mn-lt"/>
                <a:cs typeface="+mn-lt"/>
              </a:rPr>
              <a:t>Яңадан</a:t>
            </a:r>
            <a:r>
              <a:rPr lang="ru-RU" dirty="0">
                <a:ea typeface="+mn-lt"/>
                <a:cs typeface="+mn-lt"/>
              </a:rPr>
              <a:t> – </a:t>
            </a:r>
            <a:r>
              <a:rPr lang="ru-RU" dirty="0" err="1">
                <a:ea typeface="+mn-lt"/>
                <a:cs typeface="+mn-lt"/>
              </a:rPr>
              <a:t>яңа</a:t>
            </a:r>
            <a:r>
              <a:rPr lang="ru-RU" dirty="0">
                <a:ea typeface="+mn-lt"/>
                <a:cs typeface="+mn-lt"/>
              </a:rPr>
              <a:t> </a:t>
            </a:r>
            <a:r>
              <a:rPr lang="ru-RU" dirty="0" err="1">
                <a:ea typeface="+mn-lt"/>
                <a:cs typeface="+mn-lt"/>
              </a:rPr>
              <a:t>мәсьәләләр</a:t>
            </a:r>
            <a:r>
              <a:rPr lang="ru-RU" dirty="0">
                <a:ea typeface="+mn-lt"/>
                <a:cs typeface="+mn-lt"/>
              </a:rPr>
              <a:t> </a:t>
            </a:r>
            <a:r>
              <a:rPr lang="ru-RU" dirty="0" err="1">
                <a:ea typeface="+mn-lt"/>
                <a:cs typeface="+mn-lt"/>
              </a:rPr>
              <a:t>чишкәндә</a:t>
            </a:r>
            <a:r>
              <a:rPr lang="ru-RU" dirty="0">
                <a:ea typeface="+mn-lt"/>
                <a:cs typeface="+mn-lt"/>
              </a:rPr>
              <a:t>, </a:t>
            </a:r>
            <a:r>
              <a:rPr lang="ru-RU" dirty="0" err="1">
                <a:ea typeface="+mn-lt"/>
                <a:cs typeface="+mn-lt"/>
              </a:rPr>
              <a:t>катлаулы</a:t>
            </a:r>
            <a:r>
              <a:rPr lang="ru-RU" dirty="0">
                <a:ea typeface="+mn-lt"/>
                <a:cs typeface="+mn-lt"/>
              </a:rPr>
              <a:t> </a:t>
            </a:r>
            <a:r>
              <a:rPr lang="ru-RU" dirty="0" err="1">
                <a:ea typeface="+mn-lt"/>
                <a:cs typeface="+mn-lt"/>
              </a:rPr>
              <a:t>формулаларга</a:t>
            </a:r>
            <a:r>
              <a:rPr lang="ru-RU" dirty="0">
                <a:ea typeface="+mn-lt"/>
                <a:cs typeface="+mn-lt"/>
              </a:rPr>
              <a:t> </a:t>
            </a:r>
            <a:r>
              <a:rPr lang="ru-RU" dirty="0" err="1">
                <a:ea typeface="+mn-lt"/>
                <a:cs typeface="+mn-lt"/>
              </a:rPr>
              <a:t>төренгән</a:t>
            </a:r>
            <a:r>
              <a:rPr lang="ru-RU" dirty="0">
                <a:ea typeface="+mn-lt"/>
                <a:cs typeface="+mn-lt"/>
              </a:rPr>
              <a:t> </a:t>
            </a:r>
            <a:r>
              <a:rPr lang="ru-RU" dirty="0" err="1">
                <a:ea typeface="+mn-lt"/>
                <a:cs typeface="+mn-lt"/>
              </a:rPr>
              <a:t>серле</a:t>
            </a:r>
            <a:r>
              <a:rPr lang="ru-RU" dirty="0">
                <a:ea typeface="+mn-lt"/>
                <a:cs typeface="+mn-lt"/>
              </a:rPr>
              <a:t> </a:t>
            </a:r>
            <a:r>
              <a:rPr lang="ru-RU" dirty="0" err="1">
                <a:ea typeface="+mn-lt"/>
                <a:cs typeface="+mn-lt"/>
              </a:rPr>
              <a:t>дөньяны</a:t>
            </a:r>
            <a:r>
              <a:rPr lang="ru-RU" dirty="0">
                <a:ea typeface="+mn-lt"/>
                <a:cs typeface="+mn-lt"/>
              </a:rPr>
              <a:t> </a:t>
            </a:r>
            <a:r>
              <a:rPr lang="ru-RU" dirty="0" err="1">
                <a:ea typeface="+mn-lt"/>
                <a:cs typeface="+mn-lt"/>
              </a:rPr>
              <a:t>ачкан</a:t>
            </a:r>
            <a:r>
              <a:rPr lang="ru-RU" dirty="0">
                <a:ea typeface="+mn-lt"/>
                <a:cs typeface="+mn-lt"/>
              </a:rPr>
              <a:t> </a:t>
            </a:r>
            <a:r>
              <a:rPr lang="ru-RU" dirty="0" err="1">
                <a:ea typeface="+mn-lt"/>
                <a:cs typeface="+mn-lt"/>
              </a:rPr>
              <a:t>минутларда</a:t>
            </a:r>
            <a:r>
              <a:rPr lang="ru-RU" dirty="0">
                <a:ea typeface="+mn-lt"/>
                <a:cs typeface="+mn-lt"/>
              </a:rPr>
              <a:t> </a:t>
            </a:r>
            <a:r>
              <a:rPr lang="ru-RU" dirty="0" err="1">
                <a:ea typeface="+mn-lt"/>
                <a:cs typeface="+mn-lt"/>
              </a:rPr>
              <a:t>аның</a:t>
            </a:r>
            <a:r>
              <a:rPr lang="ru-RU" dirty="0">
                <a:ea typeface="+mn-lt"/>
                <a:cs typeface="+mn-lt"/>
              </a:rPr>
              <a:t> </a:t>
            </a:r>
            <a:r>
              <a:rPr lang="ru-RU" dirty="0" err="1">
                <a:ea typeface="+mn-lt"/>
                <a:cs typeface="+mn-lt"/>
              </a:rPr>
              <a:t>коңгырт</a:t>
            </a:r>
            <a:r>
              <a:rPr lang="ru-RU" dirty="0">
                <a:ea typeface="+mn-lt"/>
                <a:cs typeface="+mn-lt"/>
              </a:rPr>
              <a:t> </a:t>
            </a:r>
            <a:r>
              <a:rPr lang="ru-RU" dirty="0" err="1">
                <a:ea typeface="+mn-lt"/>
                <a:cs typeface="+mn-lt"/>
              </a:rPr>
              <a:t>күзләрендә</a:t>
            </a:r>
            <a:r>
              <a:rPr lang="ru-RU" dirty="0">
                <a:ea typeface="+mn-lt"/>
                <a:cs typeface="+mn-lt"/>
              </a:rPr>
              <a:t> </a:t>
            </a:r>
            <a:r>
              <a:rPr lang="ru-RU" dirty="0" err="1">
                <a:ea typeface="+mn-lt"/>
                <a:cs typeface="+mn-lt"/>
              </a:rPr>
              <a:t>якты</a:t>
            </a:r>
            <a:r>
              <a:rPr lang="ru-RU" dirty="0">
                <a:ea typeface="+mn-lt"/>
                <a:cs typeface="+mn-lt"/>
              </a:rPr>
              <a:t> </a:t>
            </a:r>
            <a:r>
              <a:rPr lang="ru-RU" dirty="0" err="1">
                <a:ea typeface="+mn-lt"/>
                <a:cs typeface="+mn-lt"/>
              </a:rPr>
              <a:t>нур</a:t>
            </a:r>
            <a:r>
              <a:rPr lang="ru-RU" dirty="0">
                <a:ea typeface="+mn-lt"/>
                <a:cs typeface="+mn-lt"/>
              </a:rPr>
              <a:t> </a:t>
            </a:r>
            <a:r>
              <a:rPr lang="ru-RU" dirty="0" err="1">
                <a:ea typeface="+mn-lt"/>
                <a:cs typeface="+mn-lt"/>
              </a:rPr>
              <a:t>балкый</a:t>
            </a:r>
            <a:r>
              <a:rPr lang="ru-RU" dirty="0">
                <a:ea typeface="+mn-lt"/>
                <a:cs typeface="+mn-lt"/>
              </a:rPr>
              <a:t>. </a:t>
            </a:r>
            <a:r>
              <a:rPr lang="ru-RU" dirty="0" err="1">
                <a:ea typeface="+mn-lt"/>
                <a:cs typeface="+mn-lt"/>
              </a:rPr>
              <a:t>Саннар</a:t>
            </a:r>
            <a:r>
              <a:rPr lang="ru-RU" dirty="0">
                <a:ea typeface="+mn-lt"/>
                <a:cs typeface="+mn-lt"/>
              </a:rPr>
              <a:t> </a:t>
            </a:r>
            <a:r>
              <a:rPr lang="ru-RU" dirty="0" err="1">
                <a:ea typeface="+mn-lt"/>
                <a:cs typeface="+mn-lt"/>
              </a:rPr>
              <a:t>рәте</a:t>
            </a:r>
            <a:r>
              <a:rPr lang="ru-RU" dirty="0">
                <a:ea typeface="+mn-lt"/>
                <a:cs typeface="+mn-lt"/>
              </a:rPr>
              <a:t> </a:t>
            </a:r>
            <a:r>
              <a:rPr lang="ru-RU" dirty="0" err="1">
                <a:ea typeface="+mn-lt"/>
                <a:cs typeface="+mn-lt"/>
              </a:rPr>
              <a:t>аңа</a:t>
            </a:r>
            <a:r>
              <a:rPr lang="ru-RU" dirty="0">
                <a:ea typeface="+mn-lt"/>
                <a:cs typeface="+mn-lt"/>
              </a:rPr>
              <a:t> </a:t>
            </a:r>
            <a:r>
              <a:rPr lang="ru-RU" dirty="0" err="1">
                <a:ea typeface="+mn-lt"/>
                <a:cs typeface="+mn-lt"/>
              </a:rPr>
              <a:t>очсыз</a:t>
            </a:r>
            <a:r>
              <a:rPr lang="ru-RU" dirty="0">
                <a:ea typeface="+mn-lt"/>
                <a:cs typeface="+mn-lt"/>
              </a:rPr>
              <a:t> – </a:t>
            </a:r>
            <a:r>
              <a:rPr lang="ru-RU" dirty="0" err="1">
                <a:ea typeface="+mn-lt"/>
                <a:cs typeface="+mn-lt"/>
              </a:rPr>
              <a:t>кырыйсыз</a:t>
            </a:r>
            <a:r>
              <a:rPr lang="ru-RU" dirty="0">
                <a:ea typeface="+mn-lt"/>
                <a:cs typeface="+mn-lt"/>
              </a:rPr>
              <a:t> </a:t>
            </a:r>
            <a:r>
              <a:rPr lang="ru-RU" dirty="0" err="1">
                <a:ea typeface="+mn-lt"/>
                <a:cs typeface="+mn-lt"/>
              </a:rPr>
              <a:t>баскычлар</a:t>
            </a:r>
            <a:r>
              <a:rPr lang="ru-RU" dirty="0">
                <a:ea typeface="+mn-lt"/>
                <a:cs typeface="+mn-lt"/>
              </a:rPr>
              <a:t> </a:t>
            </a:r>
            <a:r>
              <a:rPr lang="ru-RU" dirty="0" err="1">
                <a:ea typeface="+mn-lt"/>
                <a:cs typeface="+mn-lt"/>
              </a:rPr>
              <a:t>булып</a:t>
            </a:r>
            <a:r>
              <a:rPr lang="ru-RU" dirty="0">
                <a:ea typeface="+mn-lt"/>
                <a:cs typeface="+mn-lt"/>
              </a:rPr>
              <a:t> </a:t>
            </a:r>
            <a:r>
              <a:rPr lang="ru-RU" dirty="0" err="1">
                <a:ea typeface="+mn-lt"/>
                <a:cs typeface="+mn-lt"/>
              </a:rPr>
              <a:t>күренә</a:t>
            </a:r>
            <a:r>
              <a:rPr lang="ru-RU" dirty="0">
                <a:ea typeface="+mn-lt"/>
                <a:cs typeface="+mn-lt"/>
              </a:rPr>
              <a:t>. 1913 </a:t>
            </a:r>
            <a:r>
              <a:rPr lang="ru-RU" dirty="0" err="1">
                <a:ea typeface="+mn-lt"/>
                <a:cs typeface="+mn-lt"/>
              </a:rPr>
              <a:t>елның</a:t>
            </a:r>
            <a:r>
              <a:rPr lang="ru-RU" dirty="0">
                <a:ea typeface="+mn-lt"/>
                <a:cs typeface="+mn-lt"/>
              </a:rPr>
              <a:t> 10 </a:t>
            </a:r>
            <a:r>
              <a:rPr lang="ru-RU" dirty="0" err="1">
                <a:ea typeface="+mn-lt"/>
                <a:cs typeface="+mn-lt"/>
              </a:rPr>
              <a:t>мартында</a:t>
            </a:r>
            <a:r>
              <a:rPr lang="ru-RU" dirty="0">
                <a:ea typeface="+mn-lt"/>
                <a:cs typeface="+mn-lt"/>
              </a:rPr>
              <a:t> Сара </a:t>
            </a:r>
            <a:r>
              <a:rPr lang="ru-RU" dirty="0" err="1">
                <a:ea typeface="+mn-lt"/>
                <a:cs typeface="+mn-lt"/>
              </a:rPr>
              <a:t>Шакуловага</a:t>
            </a:r>
            <a:r>
              <a:rPr lang="ru-RU" dirty="0">
                <a:ea typeface="+mn-lt"/>
                <a:cs typeface="+mn-lt"/>
              </a:rPr>
              <a:t> Сорбонна  </a:t>
            </a:r>
            <a:r>
              <a:rPr lang="ru-RU" dirty="0" err="1">
                <a:ea typeface="+mn-lt"/>
                <a:cs typeface="+mn-lt"/>
              </a:rPr>
              <a:t>университетының</a:t>
            </a:r>
            <a:r>
              <a:rPr lang="ru-RU" dirty="0">
                <a:ea typeface="+mn-lt"/>
                <a:cs typeface="+mn-lt"/>
              </a:rPr>
              <a:t> </a:t>
            </a:r>
            <a:r>
              <a:rPr lang="ru-RU" dirty="0" err="1">
                <a:ea typeface="+mn-lt"/>
                <a:cs typeface="+mn-lt"/>
              </a:rPr>
              <a:t>төгәл</a:t>
            </a:r>
            <a:r>
              <a:rPr lang="ru-RU" dirty="0">
                <a:ea typeface="+mn-lt"/>
                <a:cs typeface="+mn-lt"/>
              </a:rPr>
              <a:t> </a:t>
            </a:r>
            <a:r>
              <a:rPr lang="ru-RU" dirty="0" err="1">
                <a:ea typeface="+mn-lt"/>
                <a:cs typeface="+mn-lt"/>
              </a:rPr>
              <a:t>фәннәр</a:t>
            </a:r>
            <a:r>
              <a:rPr lang="ru-RU" dirty="0">
                <a:ea typeface="+mn-lt"/>
                <a:cs typeface="+mn-lt"/>
              </a:rPr>
              <a:t> </a:t>
            </a:r>
            <a:r>
              <a:rPr lang="ru-RU" dirty="0" err="1">
                <a:ea typeface="+mn-lt"/>
                <a:cs typeface="+mn-lt"/>
              </a:rPr>
              <a:t>факультын</a:t>
            </a:r>
            <a:r>
              <a:rPr lang="ru-RU" dirty="0">
                <a:ea typeface="+mn-lt"/>
                <a:cs typeface="+mn-lt"/>
              </a:rPr>
              <a:t> кандидат </a:t>
            </a:r>
            <a:r>
              <a:rPr lang="ru-RU" dirty="0" err="1">
                <a:ea typeface="+mn-lt"/>
                <a:cs typeface="+mn-lt"/>
              </a:rPr>
              <a:t>булып</a:t>
            </a:r>
            <a:r>
              <a:rPr lang="ru-RU" dirty="0">
                <a:ea typeface="+mn-lt"/>
                <a:cs typeface="+mn-lt"/>
              </a:rPr>
              <a:t> </a:t>
            </a:r>
            <a:r>
              <a:rPr lang="ru-RU" dirty="0" err="1">
                <a:ea typeface="+mn-lt"/>
                <a:cs typeface="+mn-lt"/>
              </a:rPr>
              <a:t>тәмамлавы</a:t>
            </a:r>
            <a:r>
              <a:rPr lang="ru-RU" dirty="0">
                <a:ea typeface="+mn-lt"/>
                <a:cs typeface="+mn-lt"/>
              </a:rPr>
              <a:t> </a:t>
            </a:r>
            <a:r>
              <a:rPr lang="ru-RU" dirty="0" err="1">
                <a:ea typeface="+mn-lt"/>
                <a:cs typeface="+mn-lt"/>
              </a:rPr>
              <a:t>турында</a:t>
            </a:r>
            <a:r>
              <a:rPr lang="ru-RU" dirty="0">
                <a:ea typeface="+mn-lt"/>
                <a:cs typeface="+mn-lt"/>
              </a:rPr>
              <a:t> диплом </a:t>
            </a:r>
            <a:r>
              <a:rPr lang="ru-RU" dirty="0" err="1">
                <a:ea typeface="+mn-lt"/>
                <a:cs typeface="+mn-lt"/>
              </a:rPr>
              <a:t>тапшырыла</a:t>
            </a:r>
            <a:r>
              <a:rPr lang="ru-RU" dirty="0">
                <a:ea typeface="+mn-lt"/>
                <a:cs typeface="+mn-lt"/>
              </a:rPr>
              <a:t>. </a:t>
            </a:r>
            <a:r>
              <a:rPr lang="ru-RU" dirty="0" err="1">
                <a:ea typeface="+mn-lt"/>
                <a:cs typeface="+mn-lt"/>
              </a:rPr>
              <a:t>Башы</a:t>
            </a:r>
            <a:r>
              <a:rPr lang="ru-RU" dirty="0">
                <a:ea typeface="+mn-lt"/>
                <a:cs typeface="+mn-lt"/>
              </a:rPr>
              <a:t>  </a:t>
            </a:r>
            <a:r>
              <a:rPr lang="ru-RU" dirty="0" err="1">
                <a:ea typeface="+mn-lt"/>
                <a:cs typeface="+mn-lt"/>
              </a:rPr>
              <a:t>күккә</a:t>
            </a:r>
            <a:r>
              <a:rPr lang="ru-RU" dirty="0">
                <a:ea typeface="+mn-lt"/>
                <a:cs typeface="+mn-lt"/>
              </a:rPr>
              <a:t> </a:t>
            </a:r>
            <a:r>
              <a:rPr lang="ru-RU" dirty="0" err="1">
                <a:ea typeface="+mn-lt"/>
                <a:cs typeface="+mn-lt"/>
              </a:rPr>
              <a:t>тигән</a:t>
            </a:r>
            <a:r>
              <a:rPr lang="ru-RU" dirty="0">
                <a:ea typeface="+mn-lt"/>
                <a:cs typeface="+mn-lt"/>
              </a:rPr>
              <a:t> татар </a:t>
            </a:r>
            <a:r>
              <a:rPr lang="ru-RU" dirty="0" err="1">
                <a:ea typeface="+mn-lt"/>
                <a:cs typeface="+mn-lt"/>
              </a:rPr>
              <a:t>кызы</a:t>
            </a:r>
            <a:r>
              <a:rPr lang="ru-RU" dirty="0">
                <a:ea typeface="+mn-lt"/>
                <a:cs typeface="+mn-lt"/>
              </a:rPr>
              <a:t> </a:t>
            </a:r>
            <a:r>
              <a:rPr lang="ru-RU" dirty="0" err="1">
                <a:ea typeface="+mn-lt"/>
                <a:cs typeface="+mn-lt"/>
              </a:rPr>
              <a:t>тизрәк</a:t>
            </a:r>
            <a:r>
              <a:rPr lang="ru-RU" dirty="0">
                <a:ea typeface="+mn-lt"/>
                <a:cs typeface="+mn-lt"/>
              </a:rPr>
              <a:t> </a:t>
            </a:r>
            <a:r>
              <a:rPr lang="ru-RU" dirty="0" err="1">
                <a:ea typeface="+mn-lt"/>
                <a:cs typeface="+mn-lt"/>
              </a:rPr>
              <a:t>туган</a:t>
            </a:r>
            <a:r>
              <a:rPr lang="ru-RU" dirty="0">
                <a:ea typeface="+mn-lt"/>
                <a:cs typeface="+mn-lt"/>
              </a:rPr>
              <a:t> </a:t>
            </a:r>
            <a:r>
              <a:rPr lang="ru-RU" dirty="0" err="1">
                <a:ea typeface="+mn-lt"/>
                <a:cs typeface="+mn-lt"/>
              </a:rPr>
              <a:t>илгә</a:t>
            </a:r>
            <a:r>
              <a:rPr lang="ru-RU" dirty="0">
                <a:ea typeface="+mn-lt"/>
                <a:cs typeface="+mn-lt"/>
              </a:rPr>
              <a:t> </a:t>
            </a:r>
            <a:r>
              <a:rPr lang="ru-RU" dirty="0" err="1">
                <a:ea typeface="+mn-lt"/>
                <a:cs typeface="+mn-lt"/>
              </a:rPr>
              <a:t>кайтырга</a:t>
            </a:r>
            <a:r>
              <a:rPr lang="ru-RU" dirty="0">
                <a:ea typeface="+mn-lt"/>
                <a:cs typeface="+mn-lt"/>
              </a:rPr>
              <a:t> </a:t>
            </a:r>
            <a:r>
              <a:rPr lang="ru-RU" dirty="0" err="1">
                <a:ea typeface="+mn-lt"/>
                <a:cs typeface="+mn-lt"/>
              </a:rPr>
              <a:t>ашыга.Максатына</a:t>
            </a:r>
            <a:r>
              <a:rPr lang="ru-RU" dirty="0">
                <a:ea typeface="+mn-lt"/>
                <a:cs typeface="+mn-lt"/>
              </a:rPr>
              <a:t> </a:t>
            </a:r>
            <a:r>
              <a:rPr lang="ru-RU" dirty="0" err="1">
                <a:ea typeface="+mn-lt"/>
                <a:cs typeface="+mn-lt"/>
              </a:rPr>
              <a:t>ирешүгә</a:t>
            </a:r>
            <a:r>
              <a:rPr lang="ru-RU" dirty="0">
                <a:ea typeface="+mn-lt"/>
                <a:cs typeface="+mn-lt"/>
              </a:rPr>
              <a:t> </a:t>
            </a:r>
            <a:r>
              <a:rPr lang="ru-RU" dirty="0" err="1">
                <a:ea typeface="+mn-lt"/>
                <a:cs typeface="+mn-lt"/>
              </a:rPr>
              <a:t>чиксез</a:t>
            </a:r>
            <a:r>
              <a:rPr lang="ru-RU" dirty="0">
                <a:ea typeface="+mn-lt"/>
                <a:cs typeface="+mn-lt"/>
              </a:rPr>
              <a:t> </a:t>
            </a:r>
            <a:r>
              <a:rPr lang="ru-RU" dirty="0" err="1">
                <a:ea typeface="+mn-lt"/>
                <a:cs typeface="+mn-lt"/>
              </a:rPr>
              <a:t>куанган</a:t>
            </a:r>
            <a:r>
              <a:rPr lang="ru-RU" dirty="0">
                <a:ea typeface="+mn-lt"/>
                <a:cs typeface="+mn-lt"/>
              </a:rPr>
              <a:t>, </a:t>
            </a:r>
            <a:r>
              <a:rPr lang="ru-RU" dirty="0" err="1">
                <a:ea typeface="+mn-lt"/>
                <a:cs typeface="+mn-lt"/>
              </a:rPr>
              <a:t>күңелендә</a:t>
            </a:r>
            <a:r>
              <a:rPr lang="ru-RU" dirty="0">
                <a:ea typeface="+mn-lt"/>
                <a:cs typeface="+mn-lt"/>
              </a:rPr>
              <a:t> </a:t>
            </a:r>
            <a:r>
              <a:rPr lang="ru-RU" dirty="0" err="1">
                <a:ea typeface="+mn-lt"/>
                <a:cs typeface="+mn-lt"/>
              </a:rPr>
              <a:t>аллы</a:t>
            </a:r>
            <a:r>
              <a:rPr lang="ru-RU" dirty="0">
                <a:ea typeface="+mn-lt"/>
                <a:cs typeface="+mn-lt"/>
              </a:rPr>
              <a:t>- </a:t>
            </a:r>
            <a:r>
              <a:rPr lang="ru-RU" dirty="0" err="1">
                <a:ea typeface="+mn-lt"/>
                <a:cs typeface="+mn-lt"/>
              </a:rPr>
              <a:t>гөлле</a:t>
            </a:r>
            <a:r>
              <a:rPr lang="ru-RU" dirty="0">
                <a:ea typeface="+mn-lt"/>
                <a:cs typeface="+mn-lt"/>
              </a:rPr>
              <a:t> </a:t>
            </a:r>
            <a:r>
              <a:rPr lang="ru-RU" dirty="0" err="1">
                <a:ea typeface="+mn-lt"/>
                <a:cs typeface="+mn-lt"/>
              </a:rPr>
              <a:t>хыял</a:t>
            </a:r>
            <a:r>
              <a:rPr lang="ru-RU" dirty="0">
                <a:ea typeface="+mn-lt"/>
                <a:cs typeface="+mn-lt"/>
              </a:rPr>
              <a:t> </a:t>
            </a:r>
            <a:r>
              <a:rPr lang="ru-RU" dirty="0" err="1">
                <a:ea typeface="+mn-lt"/>
                <a:cs typeface="+mn-lt"/>
              </a:rPr>
              <a:t>чәчәкләре</a:t>
            </a:r>
            <a:r>
              <a:rPr lang="ru-RU" dirty="0">
                <a:ea typeface="+mn-lt"/>
                <a:cs typeface="+mn-lt"/>
              </a:rPr>
              <a:t> </a:t>
            </a:r>
            <a:r>
              <a:rPr lang="ru-RU" dirty="0" err="1">
                <a:ea typeface="+mn-lt"/>
                <a:cs typeface="+mn-lt"/>
              </a:rPr>
              <a:t>үстергән</a:t>
            </a:r>
            <a:r>
              <a:rPr lang="ru-RU" dirty="0">
                <a:ea typeface="+mn-lt"/>
                <a:cs typeface="+mn-lt"/>
              </a:rPr>
              <a:t> </a:t>
            </a:r>
            <a:r>
              <a:rPr lang="ru-RU" dirty="0" err="1">
                <a:ea typeface="+mn-lt"/>
                <a:cs typeface="+mn-lt"/>
              </a:rPr>
              <a:t>кыз</a:t>
            </a:r>
            <a:r>
              <a:rPr lang="ru-RU" dirty="0">
                <a:ea typeface="+mn-lt"/>
                <a:cs typeface="+mn-lt"/>
              </a:rPr>
              <a:t> </a:t>
            </a:r>
            <a:r>
              <a:rPr lang="ru-RU" dirty="0" err="1">
                <a:ea typeface="+mn-lt"/>
                <a:cs typeface="+mn-lt"/>
              </a:rPr>
              <a:t>ул</a:t>
            </a:r>
            <a:r>
              <a:rPr lang="ru-RU" dirty="0">
                <a:ea typeface="+mn-lt"/>
                <a:cs typeface="+mn-lt"/>
              </a:rPr>
              <a:t> </a:t>
            </a:r>
            <a:r>
              <a:rPr lang="ru-RU" dirty="0" err="1">
                <a:ea typeface="+mn-lt"/>
                <a:cs typeface="+mn-lt"/>
              </a:rPr>
              <a:t>көннәрдә</a:t>
            </a:r>
            <a:r>
              <a:rPr lang="ru-RU" dirty="0">
                <a:ea typeface="+mn-lt"/>
                <a:cs typeface="+mn-lt"/>
              </a:rPr>
              <a:t> </a:t>
            </a:r>
            <a:r>
              <a:rPr lang="ru-RU" dirty="0" err="1">
                <a:ea typeface="+mn-lt"/>
                <a:cs typeface="+mn-lt"/>
              </a:rPr>
              <a:t>бер</a:t>
            </a:r>
            <a:r>
              <a:rPr lang="ru-RU" dirty="0">
                <a:ea typeface="+mn-lt"/>
                <a:cs typeface="+mn-lt"/>
              </a:rPr>
              <a:t> </a:t>
            </a:r>
            <a:r>
              <a:rPr lang="ru-RU" dirty="0" err="1">
                <a:ea typeface="+mn-lt"/>
                <a:cs typeface="+mn-lt"/>
              </a:rPr>
              <a:t>нәрсәне</a:t>
            </a:r>
            <a:r>
              <a:rPr lang="ru-RU" dirty="0">
                <a:ea typeface="+mn-lt"/>
                <a:cs typeface="+mn-lt"/>
              </a:rPr>
              <a:t> </a:t>
            </a:r>
            <a:r>
              <a:rPr lang="ru-RU" dirty="0" err="1">
                <a:ea typeface="+mn-lt"/>
                <a:cs typeface="+mn-lt"/>
              </a:rPr>
              <a:t>истән</a:t>
            </a:r>
            <a:r>
              <a:rPr lang="ru-RU" dirty="0">
                <a:ea typeface="+mn-lt"/>
                <a:cs typeface="+mn-lt"/>
              </a:rPr>
              <a:t> </a:t>
            </a:r>
            <a:r>
              <a:rPr lang="ru-RU" dirty="0" err="1">
                <a:ea typeface="+mn-lt"/>
                <a:cs typeface="+mn-lt"/>
              </a:rPr>
              <a:t>чыгарган</a:t>
            </a:r>
            <a:r>
              <a:rPr lang="ru-RU" dirty="0">
                <a:ea typeface="+mn-lt"/>
                <a:cs typeface="+mn-lt"/>
              </a:rPr>
              <a:t> </a:t>
            </a:r>
            <a:r>
              <a:rPr lang="ru-RU" dirty="0" err="1">
                <a:ea typeface="+mn-lt"/>
                <a:cs typeface="+mn-lt"/>
              </a:rPr>
              <a:t>икән</a:t>
            </a:r>
            <a:r>
              <a:rPr lang="ru-RU" dirty="0">
                <a:ea typeface="+mn-lt"/>
                <a:cs typeface="+mn-lt"/>
              </a:rPr>
              <a:t>. Чит </a:t>
            </a:r>
            <a:r>
              <a:rPr lang="ru-RU" dirty="0" err="1">
                <a:ea typeface="+mn-lt"/>
                <a:cs typeface="+mn-lt"/>
              </a:rPr>
              <a:t>илдә</a:t>
            </a:r>
            <a:r>
              <a:rPr lang="ru-RU" dirty="0">
                <a:ea typeface="+mn-lt"/>
                <a:cs typeface="+mn-lt"/>
              </a:rPr>
              <a:t> </a:t>
            </a:r>
            <a:r>
              <a:rPr lang="ru-RU" dirty="0" err="1">
                <a:ea typeface="+mn-lt"/>
                <a:cs typeface="+mn-lt"/>
              </a:rPr>
              <a:t>алынган</a:t>
            </a:r>
            <a:r>
              <a:rPr lang="ru-RU" dirty="0">
                <a:ea typeface="+mn-lt"/>
                <a:cs typeface="+mn-lt"/>
              </a:rPr>
              <a:t> диплом, </a:t>
            </a:r>
            <a:r>
              <a:rPr lang="ru-RU" dirty="0" err="1">
                <a:ea typeface="+mn-lt"/>
                <a:cs typeface="+mn-lt"/>
              </a:rPr>
              <a:t>хәтта</a:t>
            </a:r>
            <a:r>
              <a:rPr lang="ru-RU" dirty="0">
                <a:ea typeface="+mn-lt"/>
                <a:cs typeface="+mn-lt"/>
              </a:rPr>
              <a:t> Сорбонна </a:t>
            </a:r>
            <a:r>
              <a:rPr lang="ru-RU" dirty="0" err="1">
                <a:ea typeface="+mn-lt"/>
                <a:cs typeface="+mn-lt"/>
              </a:rPr>
              <a:t>университетыныкы</a:t>
            </a:r>
            <a:r>
              <a:rPr lang="ru-RU" dirty="0">
                <a:ea typeface="+mn-lt"/>
                <a:cs typeface="+mn-lt"/>
              </a:rPr>
              <a:t> </a:t>
            </a:r>
            <a:r>
              <a:rPr lang="ru-RU" dirty="0" err="1">
                <a:ea typeface="+mn-lt"/>
                <a:cs typeface="+mn-lt"/>
              </a:rPr>
              <a:t>булсада</a:t>
            </a:r>
            <a:r>
              <a:rPr lang="ru-RU" dirty="0">
                <a:ea typeface="+mn-lt"/>
                <a:cs typeface="+mn-lt"/>
              </a:rPr>
              <a:t>, </a:t>
            </a:r>
            <a:r>
              <a:rPr lang="ru-RU" dirty="0" err="1">
                <a:ea typeface="+mn-lt"/>
                <a:cs typeface="+mn-lt"/>
              </a:rPr>
              <a:t>Россиядә</a:t>
            </a:r>
            <a:r>
              <a:rPr lang="ru-RU" dirty="0">
                <a:ea typeface="+mn-lt"/>
                <a:cs typeface="+mn-lt"/>
              </a:rPr>
              <a:t> </a:t>
            </a:r>
            <a:r>
              <a:rPr lang="ru-RU" dirty="0" err="1">
                <a:ea typeface="+mn-lt"/>
                <a:cs typeface="+mn-lt"/>
              </a:rPr>
              <a:t>санга</a:t>
            </a:r>
            <a:r>
              <a:rPr lang="ru-RU" dirty="0">
                <a:ea typeface="+mn-lt"/>
                <a:cs typeface="+mn-lt"/>
              </a:rPr>
              <a:t> </a:t>
            </a:r>
            <a:r>
              <a:rPr lang="ru-RU" dirty="0" err="1">
                <a:ea typeface="+mn-lt"/>
                <a:cs typeface="+mn-lt"/>
              </a:rPr>
              <a:t>сугылмый</a:t>
            </a:r>
            <a:r>
              <a:rPr lang="ru-RU" dirty="0">
                <a:ea typeface="+mn-lt"/>
                <a:cs typeface="+mn-lt"/>
              </a:rPr>
              <a:t>. </a:t>
            </a:r>
            <a:r>
              <a:rPr lang="ru-RU" dirty="0" err="1">
                <a:ea typeface="+mn-lt"/>
                <a:cs typeface="+mn-lt"/>
              </a:rPr>
              <a:t>Өстәвенә</a:t>
            </a:r>
            <a:r>
              <a:rPr lang="ru-RU" dirty="0">
                <a:ea typeface="+mn-lt"/>
                <a:cs typeface="+mn-lt"/>
              </a:rPr>
              <a:t> </a:t>
            </a:r>
            <a:r>
              <a:rPr lang="ru-RU" dirty="0" err="1">
                <a:ea typeface="+mn-lt"/>
                <a:cs typeface="+mn-lt"/>
              </a:rPr>
              <a:t>тагы</a:t>
            </a:r>
            <a:r>
              <a:rPr lang="ru-RU" dirty="0">
                <a:ea typeface="+mn-lt"/>
                <a:cs typeface="+mn-lt"/>
              </a:rPr>
              <a:t>, диплом </a:t>
            </a:r>
            <a:r>
              <a:rPr lang="ru-RU" dirty="0" err="1">
                <a:ea typeface="+mn-lt"/>
                <a:cs typeface="+mn-lt"/>
              </a:rPr>
              <a:t>хуҗасы</a:t>
            </a:r>
            <a:r>
              <a:rPr lang="ru-RU" dirty="0">
                <a:ea typeface="+mn-lt"/>
                <a:cs typeface="+mn-lt"/>
              </a:rPr>
              <a:t> хатын-</a:t>
            </a:r>
            <a:r>
              <a:rPr lang="ru-RU" dirty="0" err="1">
                <a:ea typeface="+mn-lt"/>
                <a:cs typeface="+mn-lt"/>
              </a:rPr>
              <a:t>кыз</a:t>
            </a:r>
            <a:r>
              <a:rPr lang="ru-RU" dirty="0">
                <a:ea typeface="+mn-lt"/>
                <a:cs typeface="+mn-lt"/>
              </a:rPr>
              <a:t>, </a:t>
            </a:r>
            <a:r>
              <a:rPr lang="ru-RU" dirty="0" err="1">
                <a:ea typeface="+mn-lt"/>
                <a:cs typeface="+mn-lt"/>
              </a:rPr>
              <a:t>җитмәсә</a:t>
            </a:r>
            <a:r>
              <a:rPr lang="ru-RU" dirty="0">
                <a:ea typeface="+mn-lt"/>
                <a:cs typeface="+mn-lt"/>
              </a:rPr>
              <a:t> татар </a:t>
            </a:r>
            <a:r>
              <a:rPr lang="ru-RU" dirty="0" err="1">
                <a:ea typeface="+mn-lt"/>
                <a:cs typeface="+mn-lt"/>
              </a:rPr>
              <a:t>кызы</a:t>
            </a:r>
            <a:r>
              <a:rPr lang="ru-RU" dirty="0">
                <a:ea typeface="+mn-lt"/>
                <a:cs typeface="+mn-lt"/>
              </a:rPr>
              <a:t>. </a:t>
            </a:r>
            <a:r>
              <a:rPr lang="ru-RU" dirty="0" err="1">
                <a:ea typeface="+mn-lt"/>
                <a:cs typeface="+mn-lt"/>
              </a:rPr>
              <a:t>Андыйларны</a:t>
            </a:r>
            <a:r>
              <a:rPr lang="ru-RU" dirty="0">
                <a:ea typeface="+mn-lt"/>
                <a:cs typeface="+mn-lt"/>
              </a:rPr>
              <a:t> </a:t>
            </a:r>
            <a:r>
              <a:rPr lang="ru-RU" dirty="0" err="1">
                <a:ea typeface="+mn-lt"/>
                <a:cs typeface="+mn-lt"/>
              </a:rPr>
              <a:t>фән</a:t>
            </a:r>
            <a:r>
              <a:rPr lang="ru-RU" dirty="0">
                <a:ea typeface="+mn-lt"/>
                <a:cs typeface="+mn-lt"/>
              </a:rPr>
              <a:t> </a:t>
            </a:r>
            <a:r>
              <a:rPr lang="ru-RU" dirty="0" err="1">
                <a:ea typeface="+mn-lt"/>
                <a:cs typeface="+mn-lt"/>
              </a:rPr>
              <a:t>дөньясына</a:t>
            </a:r>
            <a:r>
              <a:rPr lang="ru-RU" dirty="0">
                <a:ea typeface="+mn-lt"/>
                <a:cs typeface="+mn-lt"/>
              </a:rPr>
              <a:t> </a:t>
            </a:r>
            <a:r>
              <a:rPr lang="ru-RU" dirty="0" err="1">
                <a:ea typeface="+mn-lt"/>
                <a:cs typeface="+mn-lt"/>
              </a:rPr>
              <a:t>кертмәс</a:t>
            </a:r>
            <a:r>
              <a:rPr lang="ru-RU" dirty="0">
                <a:ea typeface="+mn-lt"/>
                <a:cs typeface="+mn-lt"/>
              </a:rPr>
              <a:t> </a:t>
            </a:r>
            <a:r>
              <a:rPr lang="ru-RU" dirty="0" err="1">
                <a:ea typeface="+mn-lt"/>
                <a:cs typeface="+mn-lt"/>
              </a:rPr>
              <a:t>өчен</a:t>
            </a:r>
            <a:r>
              <a:rPr lang="ru-RU" dirty="0">
                <a:ea typeface="+mn-lt"/>
                <a:cs typeface="+mn-lt"/>
              </a:rPr>
              <a:t> </a:t>
            </a:r>
            <a:r>
              <a:rPr lang="ru-RU" dirty="0" err="1">
                <a:ea typeface="+mn-lt"/>
                <a:cs typeface="+mn-lt"/>
              </a:rPr>
              <a:t>кырыкмаса</a:t>
            </a:r>
            <a:r>
              <a:rPr lang="ru-RU" dirty="0">
                <a:ea typeface="+mn-lt"/>
                <a:cs typeface="+mn-lt"/>
              </a:rPr>
              <a:t> </a:t>
            </a:r>
            <a:r>
              <a:rPr lang="ru-RU" dirty="0" err="1">
                <a:ea typeface="+mn-lt"/>
                <a:cs typeface="+mn-lt"/>
              </a:rPr>
              <a:t>кырык</a:t>
            </a:r>
            <a:r>
              <a:rPr lang="ru-RU" dirty="0">
                <a:ea typeface="+mn-lt"/>
                <a:cs typeface="+mn-lt"/>
              </a:rPr>
              <a:t> </a:t>
            </a:r>
            <a:r>
              <a:rPr lang="ru-RU" dirty="0" err="1">
                <a:ea typeface="+mn-lt"/>
                <a:cs typeface="+mn-lt"/>
              </a:rPr>
              <a:t>киртә</a:t>
            </a:r>
            <a:r>
              <a:rPr lang="ru-RU" dirty="0">
                <a:ea typeface="+mn-lt"/>
                <a:cs typeface="+mn-lt"/>
              </a:rPr>
              <a:t> </a:t>
            </a:r>
            <a:r>
              <a:rPr lang="ru-RU" dirty="0" err="1">
                <a:ea typeface="+mn-lt"/>
                <a:cs typeface="+mn-lt"/>
              </a:rPr>
              <a:t>корыла.Париҗдан</a:t>
            </a:r>
            <a:r>
              <a:rPr lang="ru-RU" dirty="0">
                <a:ea typeface="+mn-lt"/>
                <a:cs typeface="+mn-lt"/>
              </a:rPr>
              <a:t> Сара </a:t>
            </a:r>
            <a:r>
              <a:rPr lang="ru-RU" dirty="0" err="1">
                <a:ea typeface="+mn-lt"/>
                <a:cs typeface="+mn-lt"/>
              </a:rPr>
              <a:t>Касимовна</a:t>
            </a:r>
            <a:r>
              <a:rPr lang="ru-RU" dirty="0">
                <a:ea typeface="+mn-lt"/>
                <a:cs typeface="+mn-lt"/>
              </a:rPr>
              <a:t> туп- туры   </a:t>
            </a:r>
            <a:r>
              <a:rPr lang="ru-RU" dirty="0" err="1">
                <a:ea typeface="+mn-lt"/>
                <a:cs typeface="+mn-lt"/>
              </a:rPr>
              <a:t>Питербургка</a:t>
            </a:r>
            <a:r>
              <a:rPr lang="ru-RU" dirty="0">
                <a:ea typeface="+mn-lt"/>
                <a:cs typeface="+mn-lt"/>
              </a:rPr>
              <a:t> кайта. Ә </a:t>
            </a:r>
            <a:r>
              <a:rPr lang="ru-RU" dirty="0" err="1">
                <a:ea typeface="+mn-lt"/>
                <a:cs typeface="+mn-lt"/>
              </a:rPr>
              <a:t>аннан</a:t>
            </a:r>
            <a:r>
              <a:rPr lang="ru-RU" dirty="0">
                <a:ea typeface="+mn-lt"/>
                <a:cs typeface="+mn-lt"/>
              </a:rPr>
              <a:t> </a:t>
            </a:r>
            <a:r>
              <a:rPr lang="ru-RU" dirty="0" err="1">
                <a:ea typeface="+mn-lt"/>
                <a:cs typeface="+mn-lt"/>
              </a:rPr>
              <a:t>Мәскәүгә</a:t>
            </a:r>
            <a:r>
              <a:rPr lang="ru-RU" dirty="0">
                <a:ea typeface="+mn-lt"/>
                <a:cs typeface="+mn-lt"/>
              </a:rPr>
              <a:t>, </a:t>
            </a:r>
            <a:r>
              <a:rPr lang="ru-RU" dirty="0" err="1">
                <a:ea typeface="+mn-lt"/>
                <a:cs typeface="+mn-lt"/>
              </a:rPr>
              <a:t>министрлыкка</a:t>
            </a:r>
            <a:r>
              <a:rPr lang="ru-RU" dirty="0">
                <a:ea typeface="+mn-lt"/>
                <a:cs typeface="+mn-lt"/>
              </a:rPr>
              <a:t> </a:t>
            </a:r>
            <a:r>
              <a:rPr lang="ru-RU" dirty="0" err="1">
                <a:ea typeface="+mn-lt"/>
                <a:cs typeface="+mn-lt"/>
              </a:rPr>
              <a:t>килә</a:t>
            </a:r>
            <a:r>
              <a:rPr lang="ru-RU" dirty="0">
                <a:ea typeface="+mn-lt"/>
                <a:cs typeface="+mn-lt"/>
              </a:rPr>
              <a:t>. </a:t>
            </a:r>
            <a:r>
              <a:rPr lang="ru-RU" dirty="0" err="1">
                <a:ea typeface="+mn-lt"/>
                <a:cs typeface="+mn-lt"/>
              </a:rPr>
              <a:t>Министрлык</a:t>
            </a:r>
            <a:r>
              <a:rPr lang="ru-RU" dirty="0">
                <a:ea typeface="+mn-lt"/>
                <a:cs typeface="+mn-lt"/>
              </a:rPr>
              <a:t> Сараны </a:t>
            </a:r>
            <a:r>
              <a:rPr lang="ru-RU" dirty="0" err="1">
                <a:ea typeface="+mn-lt"/>
                <a:cs typeface="+mn-lt"/>
              </a:rPr>
              <a:t>өлгергәнлек</a:t>
            </a:r>
            <a:r>
              <a:rPr lang="ru-RU" dirty="0">
                <a:ea typeface="+mn-lt"/>
                <a:cs typeface="+mn-lt"/>
              </a:rPr>
              <a:t> </a:t>
            </a:r>
            <a:r>
              <a:rPr lang="ru-RU" dirty="0" err="1">
                <a:ea typeface="+mn-lt"/>
                <a:cs typeface="+mn-lt"/>
              </a:rPr>
              <a:t>аттестатына</a:t>
            </a:r>
            <a:r>
              <a:rPr lang="ru-RU" dirty="0">
                <a:ea typeface="+mn-lt"/>
                <a:cs typeface="+mn-lt"/>
              </a:rPr>
              <a:t> </a:t>
            </a:r>
            <a:r>
              <a:rPr lang="ru-RU" dirty="0" err="1">
                <a:ea typeface="+mn-lt"/>
                <a:cs typeface="+mn-lt"/>
              </a:rPr>
              <a:t>кабат</a:t>
            </a:r>
            <a:r>
              <a:rPr lang="ru-RU" dirty="0">
                <a:ea typeface="+mn-lt"/>
                <a:cs typeface="+mn-lt"/>
              </a:rPr>
              <a:t> </a:t>
            </a:r>
            <a:r>
              <a:rPr lang="ru-RU" dirty="0" err="1">
                <a:ea typeface="+mn-lt"/>
                <a:cs typeface="+mn-lt"/>
              </a:rPr>
              <a:t>имтихан</a:t>
            </a:r>
            <a:r>
              <a:rPr lang="ru-RU" dirty="0">
                <a:ea typeface="+mn-lt"/>
                <a:cs typeface="+mn-lt"/>
              </a:rPr>
              <a:t> </a:t>
            </a:r>
            <a:r>
              <a:rPr lang="ru-RU" dirty="0" err="1">
                <a:ea typeface="+mn-lt"/>
                <a:cs typeface="+mn-lt"/>
              </a:rPr>
              <a:t>тапшырырга</a:t>
            </a:r>
            <a:r>
              <a:rPr lang="ru-RU" dirty="0">
                <a:ea typeface="+mn-lt"/>
                <a:cs typeface="+mn-lt"/>
              </a:rPr>
              <a:t> </a:t>
            </a:r>
            <a:r>
              <a:rPr lang="ru-RU" dirty="0" err="1">
                <a:ea typeface="+mn-lt"/>
                <a:cs typeface="+mn-lt"/>
              </a:rPr>
              <a:t>мәҗбүр</a:t>
            </a:r>
            <a:r>
              <a:rPr lang="ru-RU" dirty="0">
                <a:ea typeface="+mn-lt"/>
                <a:cs typeface="+mn-lt"/>
              </a:rPr>
              <a:t> </a:t>
            </a:r>
            <a:r>
              <a:rPr lang="ru-RU" dirty="0" err="1">
                <a:ea typeface="+mn-lt"/>
                <a:cs typeface="+mn-lt"/>
              </a:rPr>
              <a:t>итә</a:t>
            </a:r>
            <a:r>
              <a:rPr lang="ru-RU" dirty="0">
                <a:ea typeface="+mn-lt"/>
                <a:cs typeface="+mn-lt"/>
              </a:rPr>
              <a:t>.  </a:t>
            </a:r>
            <a:r>
              <a:rPr lang="ru-RU" dirty="0" err="1">
                <a:ea typeface="+mn-lt"/>
                <a:cs typeface="+mn-lt"/>
              </a:rPr>
              <a:t>Шуннан</a:t>
            </a:r>
            <a:r>
              <a:rPr lang="ru-RU" dirty="0">
                <a:ea typeface="+mn-lt"/>
                <a:cs typeface="+mn-lt"/>
              </a:rPr>
              <a:t> </a:t>
            </a:r>
            <a:r>
              <a:rPr lang="ru-RU" dirty="0" err="1">
                <a:ea typeface="+mn-lt"/>
                <a:cs typeface="+mn-lt"/>
              </a:rPr>
              <a:t>соң</a:t>
            </a:r>
            <a:r>
              <a:rPr lang="ru-RU" dirty="0">
                <a:ea typeface="+mn-lt"/>
                <a:cs typeface="+mn-lt"/>
              </a:rPr>
              <a:t> рус </a:t>
            </a:r>
            <a:r>
              <a:rPr lang="ru-RU" dirty="0" err="1">
                <a:ea typeface="+mn-lt"/>
                <a:cs typeface="+mn-lt"/>
              </a:rPr>
              <a:t>университетында</a:t>
            </a:r>
            <a:r>
              <a:rPr lang="ru-RU" dirty="0">
                <a:ea typeface="+mn-lt"/>
                <a:cs typeface="+mn-lt"/>
              </a:rPr>
              <a:t> </a:t>
            </a:r>
            <a:r>
              <a:rPr lang="ru-RU" dirty="0" err="1">
                <a:ea typeface="+mn-lt"/>
                <a:cs typeface="+mn-lt"/>
              </a:rPr>
              <a:t>янә</a:t>
            </a:r>
            <a:r>
              <a:rPr lang="ru-RU" dirty="0">
                <a:ea typeface="+mn-lt"/>
                <a:cs typeface="+mn-lt"/>
              </a:rPr>
              <a:t> </a:t>
            </a:r>
            <a:r>
              <a:rPr lang="ru-RU" dirty="0" err="1">
                <a:ea typeface="+mn-lt"/>
                <a:cs typeface="+mn-lt"/>
              </a:rPr>
              <a:t>имтиханнар</a:t>
            </a:r>
            <a:r>
              <a:rPr lang="ru-RU" dirty="0">
                <a:ea typeface="+mn-lt"/>
                <a:cs typeface="+mn-lt"/>
              </a:rPr>
              <a:t> </a:t>
            </a:r>
            <a:r>
              <a:rPr lang="ru-RU" dirty="0" err="1">
                <a:ea typeface="+mn-lt"/>
                <a:cs typeface="+mn-lt"/>
              </a:rPr>
              <a:t>тапшырып</a:t>
            </a:r>
            <a:r>
              <a:rPr lang="ru-RU" dirty="0">
                <a:ea typeface="+mn-lt"/>
                <a:cs typeface="+mn-lt"/>
              </a:rPr>
              <a:t>, 1915 </a:t>
            </a:r>
            <a:r>
              <a:rPr lang="ru-RU" dirty="0" err="1">
                <a:ea typeface="+mn-lt"/>
                <a:cs typeface="+mn-lt"/>
              </a:rPr>
              <a:t>елның</a:t>
            </a:r>
            <a:r>
              <a:rPr lang="ru-RU" dirty="0">
                <a:ea typeface="+mn-lt"/>
                <a:cs typeface="+mn-lt"/>
              </a:rPr>
              <a:t> 23 </a:t>
            </a:r>
            <a:r>
              <a:rPr lang="ru-RU" dirty="0" err="1">
                <a:ea typeface="+mn-lt"/>
                <a:cs typeface="+mn-lt"/>
              </a:rPr>
              <a:t>июнендә</a:t>
            </a:r>
            <a:r>
              <a:rPr lang="ru-RU" dirty="0">
                <a:ea typeface="+mn-lt"/>
                <a:cs typeface="+mn-lt"/>
              </a:rPr>
              <a:t> </a:t>
            </a:r>
            <a:r>
              <a:rPr lang="ru-RU" dirty="0" err="1">
                <a:ea typeface="+mn-lt"/>
                <a:cs typeface="+mn-lt"/>
              </a:rPr>
              <a:t>Мәскәү</a:t>
            </a:r>
            <a:r>
              <a:rPr lang="ru-RU" dirty="0">
                <a:ea typeface="+mn-lt"/>
                <a:cs typeface="+mn-lt"/>
              </a:rPr>
              <a:t> </a:t>
            </a:r>
            <a:r>
              <a:rPr lang="ru-RU" dirty="0" err="1">
                <a:ea typeface="+mn-lt"/>
                <a:cs typeface="+mn-lt"/>
              </a:rPr>
              <a:t>университетының</a:t>
            </a:r>
            <a:r>
              <a:rPr lang="ru-RU" dirty="0">
                <a:ea typeface="+mn-lt"/>
                <a:cs typeface="+mn-lt"/>
              </a:rPr>
              <a:t> физика – математика </a:t>
            </a:r>
            <a:r>
              <a:rPr lang="ru-RU" dirty="0" err="1">
                <a:ea typeface="+mn-lt"/>
                <a:cs typeface="+mn-lt"/>
              </a:rPr>
              <a:t>факультетын</a:t>
            </a:r>
            <a:r>
              <a:rPr lang="ru-RU" dirty="0">
                <a:ea typeface="+mn-lt"/>
                <a:cs typeface="+mn-lt"/>
              </a:rPr>
              <a:t> </a:t>
            </a:r>
            <a:r>
              <a:rPr lang="ru-RU" dirty="0" err="1">
                <a:ea typeface="+mn-lt"/>
                <a:cs typeface="+mn-lt"/>
              </a:rPr>
              <a:t>тәмамлавы</a:t>
            </a:r>
            <a:r>
              <a:rPr lang="ru-RU" dirty="0">
                <a:ea typeface="+mn-lt"/>
                <a:cs typeface="+mn-lt"/>
              </a:rPr>
              <a:t> </a:t>
            </a:r>
            <a:r>
              <a:rPr lang="ru-RU" dirty="0" err="1">
                <a:ea typeface="+mn-lt"/>
                <a:cs typeface="+mn-lt"/>
              </a:rPr>
              <a:t>турында</a:t>
            </a:r>
            <a:r>
              <a:rPr lang="ru-RU" dirty="0">
                <a:ea typeface="+mn-lt"/>
                <a:cs typeface="+mn-lt"/>
              </a:rPr>
              <a:t> </a:t>
            </a:r>
            <a:r>
              <a:rPr lang="ru-RU" dirty="0" err="1">
                <a:ea typeface="+mn-lt"/>
                <a:cs typeface="+mn-lt"/>
              </a:rPr>
              <a:t>имтихан</a:t>
            </a:r>
            <a:r>
              <a:rPr lang="ru-RU" dirty="0">
                <a:ea typeface="+mn-lt"/>
                <a:cs typeface="+mn-lt"/>
              </a:rPr>
              <a:t> </a:t>
            </a:r>
            <a:r>
              <a:rPr lang="ru-RU" dirty="0" err="1">
                <a:ea typeface="+mn-lt"/>
                <a:cs typeface="+mn-lt"/>
              </a:rPr>
              <a:t>тота</a:t>
            </a:r>
            <a:r>
              <a:rPr lang="ru-RU" dirty="0">
                <a:ea typeface="+mn-lt"/>
                <a:cs typeface="+mn-lt"/>
              </a:rPr>
              <a:t>. </a:t>
            </a:r>
            <a:r>
              <a:rPr lang="ru-RU" dirty="0" err="1">
                <a:ea typeface="+mn-lt"/>
                <a:cs typeface="+mn-lt"/>
              </a:rPr>
              <a:t>Аңа</a:t>
            </a:r>
            <a:r>
              <a:rPr lang="ru-RU" dirty="0">
                <a:ea typeface="+mn-lt"/>
                <a:cs typeface="+mn-lt"/>
              </a:rPr>
              <a:t> 25 </a:t>
            </a:r>
            <a:r>
              <a:rPr lang="ru-RU" dirty="0" err="1">
                <a:ea typeface="+mn-lt"/>
                <a:cs typeface="+mn-lt"/>
              </a:rPr>
              <a:t>тән</a:t>
            </a:r>
            <a:r>
              <a:rPr lang="ru-RU" dirty="0">
                <a:ea typeface="+mn-lt"/>
                <a:cs typeface="+mn-lt"/>
              </a:rPr>
              <a:t> </a:t>
            </a:r>
            <a:r>
              <a:rPr lang="ru-RU" dirty="0" err="1">
                <a:ea typeface="+mn-lt"/>
                <a:cs typeface="+mn-lt"/>
              </a:rPr>
              <a:t>артык</a:t>
            </a:r>
            <a:r>
              <a:rPr lang="ru-RU" dirty="0">
                <a:ea typeface="+mn-lt"/>
                <a:cs typeface="+mn-lt"/>
              </a:rPr>
              <a:t> </a:t>
            </a:r>
            <a:r>
              <a:rPr lang="ru-RU" dirty="0" err="1">
                <a:ea typeface="+mn-lt"/>
                <a:cs typeface="+mn-lt"/>
              </a:rPr>
              <a:t>имтихан</a:t>
            </a:r>
            <a:r>
              <a:rPr lang="ru-RU" dirty="0">
                <a:ea typeface="+mn-lt"/>
                <a:cs typeface="+mn-lt"/>
              </a:rPr>
              <a:t> </a:t>
            </a:r>
            <a:r>
              <a:rPr lang="ru-RU" dirty="0" err="1">
                <a:ea typeface="+mn-lt"/>
                <a:cs typeface="+mn-lt"/>
              </a:rPr>
              <a:t>тапшырырга</a:t>
            </a:r>
            <a:r>
              <a:rPr lang="ru-RU" dirty="0">
                <a:ea typeface="+mn-lt"/>
                <a:cs typeface="+mn-lt"/>
              </a:rPr>
              <a:t>  туры </a:t>
            </a:r>
            <a:r>
              <a:rPr lang="ru-RU" dirty="0" err="1">
                <a:ea typeface="+mn-lt"/>
                <a:cs typeface="+mn-lt"/>
              </a:rPr>
              <a:t>килә.Сорбонна</a:t>
            </a:r>
            <a:r>
              <a:rPr lang="ru-RU" dirty="0">
                <a:ea typeface="+mn-lt"/>
                <a:cs typeface="+mn-lt"/>
              </a:rPr>
              <a:t> университеты дипломы </a:t>
            </a:r>
            <a:r>
              <a:rPr lang="ru-RU" dirty="0" err="1">
                <a:ea typeface="+mn-lt"/>
                <a:cs typeface="+mn-lt"/>
              </a:rPr>
              <a:t>кулында</a:t>
            </a:r>
            <a:r>
              <a:rPr lang="ru-RU" dirty="0">
                <a:ea typeface="+mn-lt"/>
                <a:cs typeface="+mn-lt"/>
              </a:rPr>
              <a:t> </a:t>
            </a:r>
            <a:r>
              <a:rPr lang="ru-RU" dirty="0" err="1">
                <a:ea typeface="+mn-lt"/>
                <a:cs typeface="+mn-lt"/>
              </a:rPr>
              <a:t>була</a:t>
            </a:r>
            <a:r>
              <a:rPr lang="ru-RU" dirty="0">
                <a:ea typeface="+mn-lt"/>
                <a:cs typeface="+mn-lt"/>
              </a:rPr>
              <a:t> </a:t>
            </a:r>
            <a:r>
              <a:rPr lang="ru-RU" dirty="0" err="1">
                <a:ea typeface="+mn-lt"/>
                <a:cs typeface="+mn-lt"/>
              </a:rPr>
              <a:t>торып</a:t>
            </a:r>
            <a:r>
              <a:rPr lang="ru-RU" dirty="0">
                <a:ea typeface="+mn-lt"/>
                <a:cs typeface="+mn-lt"/>
              </a:rPr>
              <a:t> </a:t>
            </a:r>
            <a:r>
              <a:rPr lang="ru-RU" dirty="0" err="1">
                <a:ea typeface="+mn-lt"/>
                <a:cs typeface="+mn-lt"/>
              </a:rPr>
              <a:t>өлгергәнлек</a:t>
            </a:r>
            <a:r>
              <a:rPr lang="ru-RU" dirty="0">
                <a:ea typeface="+mn-lt"/>
                <a:cs typeface="+mn-lt"/>
              </a:rPr>
              <a:t> </a:t>
            </a:r>
            <a:r>
              <a:rPr lang="ru-RU" dirty="0" err="1">
                <a:ea typeface="+mn-lt"/>
                <a:cs typeface="+mn-lt"/>
              </a:rPr>
              <a:t>аттестатына</a:t>
            </a:r>
            <a:r>
              <a:rPr lang="ru-RU" dirty="0">
                <a:ea typeface="+mn-lt"/>
                <a:cs typeface="+mn-lt"/>
              </a:rPr>
              <a:t> </a:t>
            </a:r>
            <a:r>
              <a:rPr lang="ru-RU" dirty="0" err="1">
                <a:ea typeface="+mn-lt"/>
                <a:cs typeface="+mn-lt"/>
              </a:rPr>
              <a:t>һәм</a:t>
            </a:r>
            <a:r>
              <a:rPr lang="ru-RU" dirty="0">
                <a:ea typeface="+mn-lt"/>
                <a:cs typeface="+mn-lt"/>
              </a:rPr>
              <a:t> университет курсы </a:t>
            </a:r>
            <a:r>
              <a:rPr lang="ru-RU" dirty="0" err="1">
                <a:ea typeface="+mn-lt"/>
                <a:cs typeface="+mn-lt"/>
              </a:rPr>
              <a:t>өчен</a:t>
            </a:r>
            <a:r>
              <a:rPr lang="ru-RU" dirty="0">
                <a:ea typeface="+mn-lt"/>
                <a:cs typeface="+mn-lt"/>
              </a:rPr>
              <a:t> </a:t>
            </a:r>
            <a:r>
              <a:rPr lang="ru-RU" dirty="0" err="1">
                <a:ea typeface="+mn-lt"/>
                <a:cs typeface="+mn-lt"/>
              </a:rPr>
              <a:t>кабат</a:t>
            </a:r>
            <a:r>
              <a:rPr lang="ru-RU" dirty="0">
                <a:ea typeface="+mn-lt"/>
                <a:cs typeface="+mn-lt"/>
              </a:rPr>
              <a:t> </a:t>
            </a:r>
            <a:r>
              <a:rPr lang="ru-RU" dirty="0" err="1">
                <a:ea typeface="+mn-lt"/>
                <a:cs typeface="+mn-lt"/>
              </a:rPr>
              <a:t>имтиханнар</a:t>
            </a:r>
            <a:r>
              <a:rPr lang="ru-RU" dirty="0">
                <a:ea typeface="+mn-lt"/>
                <a:cs typeface="+mn-lt"/>
              </a:rPr>
              <a:t>  </a:t>
            </a:r>
            <a:r>
              <a:rPr lang="ru-RU" dirty="0" err="1">
                <a:ea typeface="+mn-lt"/>
                <a:cs typeface="+mn-lt"/>
              </a:rPr>
              <a:t>тапшырырга</a:t>
            </a:r>
            <a:r>
              <a:rPr lang="ru-RU" dirty="0">
                <a:ea typeface="+mn-lt"/>
                <a:cs typeface="+mn-lt"/>
              </a:rPr>
              <a:t> </a:t>
            </a:r>
            <a:r>
              <a:rPr lang="ru-RU" dirty="0" err="1">
                <a:ea typeface="+mn-lt"/>
                <a:cs typeface="+mn-lt"/>
              </a:rPr>
              <a:t>мәҗбүр</a:t>
            </a:r>
            <a:r>
              <a:rPr lang="ru-RU" dirty="0">
                <a:ea typeface="+mn-lt"/>
                <a:cs typeface="+mn-lt"/>
              </a:rPr>
              <a:t> </a:t>
            </a:r>
            <a:r>
              <a:rPr lang="ru-RU" dirty="0" err="1">
                <a:ea typeface="+mn-lt"/>
                <a:cs typeface="+mn-lt"/>
              </a:rPr>
              <a:t>итү</a:t>
            </a:r>
            <a:r>
              <a:rPr lang="ru-RU" dirty="0">
                <a:ea typeface="+mn-lt"/>
                <a:cs typeface="+mn-lt"/>
              </a:rPr>
              <a:t> – самодержавие </a:t>
            </a:r>
            <a:r>
              <a:rPr lang="ru-RU" dirty="0" err="1">
                <a:ea typeface="+mn-lt"/>
                <a:cs typeface="+mn-lt"/>
              </a:rPr>
              <a:t>министрлыгының</a:t>
            </a:r>
            <a:r>
              <a:rPr lang="ru-RU" dirty="0">
                <a:ea typeface="+mn-lt"/>
                <a:cs typeface="+mn-lt"/>
              </a:rPr>
              <a:t> Сара </a:t>
            </a:r>
            <a:r>
              <a:rPr lang="ru-RU" dirty="0" err="1">
                <a:ea typeface="+mn-lt"/>
                <a:cs typeface="+mn-lt"/>
              </a:rPr>
              <a:t>Шакулованы</a:t>
            </a:r>
            <a:r>
              <a:rPr lang="ru-RU" dirty="0">
                <a:ea typeface="+mn-lt"/>
                <a:cs typeface="+mn-lt"/>
              </a:rPr>
              <a:t> </a:t>
            </a:r>
            <a:r>
              <a:rPr lang="ru-RU" dirty="0" err="1">
                <a:ea typeface="+mn-lt"/>
                <a:cs typeface="+mn-lt"/>
              </a:rPr>
              <a:t>кимсетүе</a:t>
            </a:r>
            <a:r>
              <a:rPr lang="ru-RU" dirty="0">
                <a:ea typeface="+mn-lt"/>
                <a:cs typeface="+mn-lt"/>
              </a:rPr>
              <a:t> </a:t>
            </a:r>
            <a:r>
              <a:rPr lang="ru-RU" dirty="0" err="1">
                <a:ea typeface="+mn-lt"/>
                <a:cs typeface="+mn-lt"/>
              </a:rPr>
              <a:t>дип</a:t>
            </a:r>
            <a:r>
              <a:rPr lang="ru-RU" dirty="0">
                <a:ea typeface="+mn-lt"/>
                <a:cs typeface="+mn-lt"/>
              </a:rPr>
              <a:t> </a:t>
            </a:r>
            <a:r>
              <a:rPr lang="ru-RU" dirty="0" err="1">
                <a:ea typeface="+mn-lt"/>
                <a:cs typeface="+mn-lt"/>
              </a:rPr>
              <a:t>аңлап</a:t>
            </a:r>
            <a:r>
              <a:rPr lang="ru-RU" dirty="0">
                <a:ea typeface="+mn-lt"/>
                <a:cs typeface="+mn-lt"/>
              </a:rPr>
              <a:t> </a:t>
            </a:r>
            <a:r>
              <a:rPr lang="ru-RU" dirty="0" err="1">
                <a:ea typeface="+mn-lt"/>
                <a:cs typeface="+mn-lt"/>
              </a:rPr>
              <a:t>була</a:t>
            </a:r>
            <a:r>
              <a:rPr lang="ru-RU" dirty="0">
                <a:ea typeface="+mn-lt"/>
                <a:cs typeface="+mn-lt"/>
              </a:rPr>
              <a:t>. </a:t>
            </a:r>
            <a:r>
              <a:rPr lang="ru-RU" dirty="0" err="1">
                <a:ea typeface="+mn-lt"/>
                <a:cs typeface="+mn-lt"/>
              </a:rPr>
              <a:t>Кызның</a:t>
            </a:r>
            <a:r>
              <a:rPr lang="ru-RU" dirty="0">
                <a:ea typeface="+mn-lt"/>
                <a:cs typeface="+mn-lt"/>
              </a:rPr>
              <a:t> </a:t>
            </a:r>
            <a:r>
              <a:rPr lang="ru-RU" dirty="0" err="1">
                <a:ea typeface="+mn-lt"/>
                <a:cs typeface="+mn-lt"/>
              </a:rPr>
              <a:t>үз</a:t>
            </a:r>
            <a:r>
              <a:rPr lang="ru-RU" dirty="0">
                <a:ea typeface="+mn-lt"/>
                <a:cs typeface="+mn-lt"/>
              </a:rPr>
              <a:t> </a:t>
            </a:r>
            <a:r>
              <a:rPr lang="ru-RU" dirty="0" err="1">
                <a:ea typeface="+mn-lt"/>
                <a:cs typeface="+mn-lt"/>
              </a:rPr>
              <a:t>дигәненә</a:t>
            </a:r>
            <a:r>
              <a:rPr lang="ru-RU" dirty="0">
                <a:ea typeface="+mn-lt"/>
                <a:cs typeface="+mn-lt"/>
              </a:rPr>
              <a:t> </a:t>
            </a:r>
            <a:r>
              <a:rPr lang="ru-RU" dirty="0" err="1">
                <a:ea typeface="+mn-lt"/>
                <a:cs typeface="+mn-lt"/>
              </a:rPr>
              <a:t>ирешүе</a:t>
            </a:r>
            <a:r>
              <a:rPr lang="ru-RU" dirty="0">
                <a:ea typeface="+mn-lt"/>
                <a:cs typeface="+mn-lt"/>
              </a:rPr>
              <a:t>, </a:t>
            </a:r>
            <a:r>
              <a:rPr lang="ru-RU" dirty="0" err="1">
                <a:ea typeface="+mn-lt"/>
                <a:cs typeface="+mn-lt"/>
              </a:rPr>
              <a:t>киртәләрне</a:t>
            </a:r>
            <a:r>
              <a:rPr lang="ru-RU" dirty="0">
                <a:ea typeface="+mn-lt"/>
                <a:cs typeface="+mn-lt"/>
              </a:rPr>
              <a:t> </a:t>
            </a:r>
            <a:r>
              <a:rPr lang="ru-RU" dirty="0" err="1">
                <a:ea typeface="+mn-lt"/>
                <a:cs typeface="+mn-lt"/>
              </a:rPr>
              <a:t>җимереп</a:t>
            </a:r>
            <a:r>
              <a:rPr lang="ru-RU" dirty="0">
                <a:ea typeface="+mn-lt"/>
                <a:cs typeface="+mn-lt"/>
              </a:rPr>
              <a:t> </a:t>
            </a:r>
            <a:r>
              <a:rPr lang="ru-RU" dirty="0" err="1">
                <a:ea typeface="+mn-lt"/>
                <a:cs typeface="+mn-lt"/>
              </a:rPr>
              <a:t>үтүдәге</a:t>
            </a:r>
            <a:r>
              <a:rPr lang="ru-RU" dirty="0">
                <a:ea typeface="+mn-lt"/>
                <a:cs typeface="+mn-lt"/>
              </a:rPr>
              <a:t> </a:t>
            </a:r>
            <a:r>
              <a:rPr lang="ru-RU" dirty="0" err="1">
                <a:ea typeface="+mn-lt"/>
                <a:cs typeface="+mn-lt"/>
              </a:rPr>
              <a:t>ныклыгы</a:t>
            </a:r>
            <a:r>
              <a:rPr lang="ru-RU" dirty="0">
                <a:ea typeface="+mn-lt"/>
                <a:cs typeface="+mn-lt"/>
              </a:rPr>
              <a:t> </a:t>
            </a:r>
            <a:r>
              <a:rPr lang="ru-RU" dirty="0" err="1">
                <a:ea typeface="+mn-lt"/>
                <a:cs typeface="+mn-lt"/>
              </a:rPr>
              <a:t>сокландыргыч</a:t>
            </a:r>
            <a:r>
              <a:rPr lang="ru-RU" dirty="0">
                <a:ea typeface="+mn-lt"/>
                <a:cs typeface="+mn-lt"/>
              </a:rPr>
              <a:t>. </a:t>
            </a:r>
            <a:r>
              <a:rPr lang="ru-RU" dirty="0" err="1">
                <a:ea typeface="+mn-lt"/>
                <a:cs typeface="+mn-lt"/>
              </a:rPr>
              <a:t>Мәскәүдә</a:t>
            </a:r>
            <a:r>
              <a:rPr lang="ru-RU" dirty="0">
                <a:ea typeface="+mn-lt"/>
                <a:cs typeface="+mn-lt"/>
              </a:rPr>
              <a:t> </a:t>
            </a:r>
            <a:r>
              <a:rPr lang="ru-RU" dirty="0" err="1">
                <a:ea typeface="+mn-lt"/>
                <a:cs typeface="+mn-lt"/>
              </a:rPr>
              <a:t>имтиханнар</a:t>
            </a:r>
            <a:r>
              <a:rPr lang="ru-RU" dirty="0">
                <a:ea typeface="+mn-lt"/>
                <a:cs typeface="+mn-lt"/>
              </a:rPr>
              <a:t> </a:t>
            </a:r>
            <a:r>
              <a:rPr lang="ru-RU" dirty="0" err="1">
                <a:ea typeface="+mn-lt"/>
                <a:cs typeface="+mn-lt"/>
              </a:rPr>
              <a:t>тапшырып</a:t>
            </a:r>
            <a:r>
              <a:rPr lang="ru-RU" dirty="0">
                <a:ea typeface="+mn-lt"/>
                <a:cs typeface="+mn-lt"/>
              </a:rPr>
              <a:t> </a:t>
            </a:r>
            <a:r>
              <a:rPr lang="ru-RU" dirty="0" err="1">
                <a:ea typeface="+mn-lt"/>
                <a:cs typeface="+mn-lt"/>
              </a:rPr>
              <a:t>йөргән</a:t>
            </a:r>
            <a:r>
              <a:rPr lang="ru-RU" dirty="0">
                <a:ea typeface="+mn-lt"/>
                <a:cs typeface="+mn-lt"/>
              </a:rPr>
              <a:t> </a:t>
            </a:r>
            <a:r>
              <a:rPr lang="ru-RU" dirty="0" err="1">
                <a:ea typeface="+mn-lt"/>
                <a:cs typeface="+mn-lt"/>
              </a:rPr>
              <a:t>чорларда</a:t>
            </a:r>
            <a:r>
              <a:rPr lang="ru-RU" dirty="0">
                <a:ea typeface="+mn-lt"/>
                <a:cs typeface="+mn-lt"/>
              </a:rPr>
              <a:t> да Сара </a:t>
            </a:r>
            <a:r>
              <a:rPr lang="ru-RU" dirty="0" err="1">
                <a:ea typeface="+mn-lt"/>
                <a:cs typeface="+mn-lt"/>
              </a:rPr>
              <a:t>үз</a:t>
            </a:r>
            <a:r>
              <a:rPr lang="ru-RU" dirty="0">
                <a:ea typeface="+mn-lt"/>
                <a:cs typeface="+mn-lt"/>
              </a:rPr>
              <a:t> </a:t>
            </a:r>
            <a:r>
              <a:rPr lang="ru-RU" dirty="0" err="1">
                <a:ea typeface="+mn-lt"/>
                <a:cs typeface="+mn-lt"/>
              </a:rPr>
              <a:t>көнен</a:t>
            </a:r>
            <a:r>
              <a:rPr lang="ru-RU" dirty="0">
                <a:ea typeface="+mn-lt"/>
                <a:cs typeface="+mn-lt"/>
              </a:rPr>
              <a:t> </a:t>
            </a:r>
            <a:r>
              <a:rPr lang="ru-RU" dirty="0" err="1">
                <a:ea typeface="+mn-lt"/>
                <a:cs typeface="+mn-lt"/>
              </a:rPr>
              <a:t>үзе</a:t>
            </a:r>
            <a:r>
              <a:rPr lang="ru-RU" dirty="0">
                <a:ea typeface="+mn-lt"/>
                <a:cs typeface="+mn-lt"/>
              </a:rPr>
              <a:t> </a:t>
            </a:r>
            <a:r>
              <a:rPr lang="ru-RU" dirty="0" err="1">
                <a:ea typeface="+mn-lt"/>
                <a:cs typeface="+mn-lt"/>
              </a:rPr>
              <a:t>күрә</a:t>
            </a:r>
            <a:r>
              <a:rPr lang="ru-RU" dirty="0">
                <a:ea typeface="+mn-lt"/>
                <a:cs typeface="+mn-lt"/>
              </a:rPr>
              <a:t>, </a:t>
            </a:r>
            <a:r>
              <a:rPr lang="ru-RU" dirty="0" err="1">
                <a:ea typeface="+mn-lt"/>
                <a:cs typeface="+mn-lt"/>
              </a:rPr>
              <a:t>көндәлек</a:t>
            </a:r>
            <a:r>
              <a:rPr lang="ru-RU" dirty="0">
                <a:ea typeface="+mn-lt"/>
                <a:cs typeface="+mn-lt"/>
              </a:rPr>
              <a:t> </a:t>
            </a:r>
            <a:r>
              <a:rPr lang="ru-RU" dirty="0" err="1">
                <a:ea typeface="+mn-lt"/>
                <a:cs typeface="+mn-lt"/>
              </a:rPr>
              <a:t>ризык</a:t>
            </a:r>
            <a:r>
              <a:rPr lang="ru-RU" dirty="0">
                <a:ea typeface="+mn-lt"/>
                <a:cs typeface="+mn-lt"/>
              </a:rPr>
              <a:t> табу </a:t>
            </a:r>
            <a:r>
              <a:rPr lang="ru-RU" dirty="0" err="1">
                <a:ea typeface="+mn-lt"/>
                <a:cs typeface="+mn-lt"/>
              </a:rPr>
              <a:t>өчен</a:t>
            </a:r>
            <a:r>
              <a:rPr lang="ru-RU" dirty="0">
                <a:ea typeface="+mn-lt"/>
                <a:cs typeface="+mn-lt"/>
              </a:rPr>
              <a:t> </a:t>
            </a:r>
            <a:r>
              <a:rPr lang="ru-RU" dirty="0" err="1">
                <a:ea typeface="+mn-lt"/>
                <a:cs typeface="+mn-lt"/>
              </a:rPr>
              <a:t>эшчеләр</a:t>
            </a:r>
            <a:r>
              <a:rPr lang="ru-RU" dirty="0">
                <a:ea typeface="+mn-lt"/>
                <a:cs typeface="+mn-lt"/>
              </a:rPr>
              <a:t> </a:t>
            </a:r>
            <a:r>
              <a:rPr lang="ru-RU" dirty="0" err="1">
                <a:ea typeface="+mn-lt"/>
                <a:cs typeface="+mn-lt"/>
              </a:rPr>
              <a:t>укый</a:t>
            </a:r>
            <a:r>
              <a:rPr lang="ru-RU" dirty="0">
                <a:ea typeface="+mn-lt"/>
                <a:cs typeface="+mn-lt"/>
              </a:rPr>
              <a:t> </a:t>
            </a:r>
            <a:r>
              <a:rPr lang="ru-RU" dirty="0" err="1">
                <a:ea typeface="+mn-lt"/>
                <a:cs typeface="+mn-lt"/>
              </a:rPr>
              <a:t>торган</a:t>
            </a:r>
            <a:r>
              <a:rPr lang="ru-RU" dirty="0">
                <a:ea typeface="+mn-lt"/>
                <a:cs typeface="+mn-lt"/>
              </a:rPr>
              <a:t> </a:t>
            </a:r>
            <a:r>
              <a:rPr lang="ru-RU" dirty="0" err="1">
                <a:ea typeface="+mn-lt"/>
                <a:cs typeface="+mn-lt"/>
              </a:rPr>
              <a:t>курсларда</a:t>
            </a:r>
            <a:r>
              <a:rPr lang="ru-RU" dirty="0">
                <a:ea typeface="+mn-lt"/>
                <a:cs typeface="+mn-lt"/>
              </a:rPr>
              <a:t> математика </a:t>
            </a:r>
            <a:r>
              <a:rPr lang="ru-RU" dirty="0" err="1">
                <a:ea typeface="+mn-lt"/>
                <a:cs typeface="+mn-lt"/>
              </a:rPr>
              <a:t>дәресе</a:t>
            </a:r>
            <a:r>
              <a:rPr lang="ru-RU" dirty="0">
                <a:ea typeface="+mn-lt"/>
                <a:cs typeface="+mn-lt"/>
              </a:rPr>
              <a:t> </a:t>
            </a:r>
            <a:r>
              <a:rPr lang="ru-RU" dirty="0" err="1">
                <a:ea typeface="+mn-lt"/>
                <a:cs typeface="+mn-lt"/>
              </a:rPr>
              <a:t>алып</a:t>
            </a:r>
            <a:r>
              <a:rPr lang="ru-RU" dirty="0">
                <a:ea typeface="+mn-lt"/>
                <a:cs typeface="+mn-lt"/>
              </a:rPr>
              <a:t> бара. </a:t>
            </a:r>
            <a:r>
              <a:rPr lang="ru-RU" dirty="0" err="1">
                <a:ea typeface="+mn-lt"/>
                <a:cs typeface="+mn-lt"/>
              </a:rPr>
              <a:t>Ләкин</a:t>
            </a:r>
            <a:r>
              <a:rPr lang="ru-RU" dirty="0">
                <a:ea typeface="+mn-lt"/>
                <a:cs typeface="+mn-lt"/>
              </a:rPr>
              <a:t> </a:t>
            </a:r>
            <a:r>
              <a:rPr lang="ru-RU" dirty="0" err="1">
                <a:ea typeface="+mn-lt"/>
                <a:cs typeface="+mn-lt"/>
              </a:rPr>
              <a:t>аны</a:t>
            </a:r>
            <a:r>
              <a:rPr lang="ru-RU" dirty="0">
                <a:ea typeface="+mn-lt"/>
                <a:cs typeface="+mn-lt"/>
              </a:rPr>
              <a:t> </a:t>
            </a:r>
            <a:r>
              <a:rPr lang="ru-RU" dirty="0" err="1">
                <a:ea typeface="+mn-lt"/>
                <a:cs typeface="+mn-lt"/>
              </a:rPr>
              <a:t>бу</a:t>
            </a:r>
            <a:r>
              <a:rPr lang="ru-RU" dirty="0">
                <a:ea typeface="+mn-lt"/>
                <a:cs typeface="+mn-lt"/>
              </a:rPr>
              <a:t> </a:t>
            </a:r>
            <a:r>
              <a:rPr lang="ru-RU" dirty="0" err="1">
                <a:ea typeface="+mn-lt"/>
                <a:cs typeface="+mn-lt"/>
              </a:rPr>
              <a:t>эштән</a:t>
            </a:r>
            <a:r>
              <a:rPr lang="ru-RU" dirty="0">
                <a:ea typeface="+mn-lt"/>
                <a:cs typeface="+mn-lt"/>
              </a:rPr>
              <a:t> </a:t>
            </a:r>
            <a:r>
              <a:rPr lang="ru-RU" dirty="0" err="1">
                <a:ea typeface="+mn-lt"/>
                <a:cs typeface="+mn-lt"/>
              </a:rPr>
              <a:t>дә</a:t>
            </a:r>
            <a:r>
              <a:rPr lang="ru-RU" dirty="0">
                <a:ea typeface="+mn-lt"/>
                <a:cs typeface="+mn-lt"/>
              </a:rPr>
              <a:t> </a:t>
            </a:r>
            <a:r>
              <a:rPr lang="ru-RU" dirty="0" err="1">
                <a:ea typeface="+mn-lt"/>
                <a:cs typeface="+mn-lt"/>
              </a:rPr>
              <a:t>чыгаралар</a:t>
            </a:r>
            <a:r>
              <a:rPr lang="ru-RU" dirty="0">
                <a:ea typeface="+mn-lt"/>
                <a:cs typeface="+mn-lt"/>
              </a:rPr>
              <a:t>. </a:t>
            </a:r>
            <a:r>
              <a:rPr lang="ru-RU" dirty="0" err="1">
                <a:ea typeface="+mn-lt"/>
                <a:cs typeface="+mn-lt"/>
              </a:rPr>
              <a:t>Сәбәбе</a:t>
            </a:r>
            <a:r>
              <a:rPr lang="ru-RU" dirty="0">
                <a:ea typeface="+mn-lt"/>
                <a:cs typeface="+mn-lt"/>
              </a:rPr>
              <a:t>: православие </a:t>
            </a:r>
            <a:r>
              <a:rPr lang="ru-RU" dirty="0" err="1">
                <a:ea typeface="+mn-lt"/>
                <a:cs typeface="+mn-lt"/>
              </a:rPr>
              <a:t>динендәге</a:t>
            </a:r>
            <a:r>
              <a:rPr lang="ru-RU" dirty="0">
                <a:ea typeface="+mn-lt"/>
                <a:cs typeface="+mn-lt"/>
              </a:rPr>
              <a:t> </a:t>
            </a:r>
            <a:r>
              <a:rPr lang="ru-RU" dirty="0" err="1">
                <a:ea typeface="+mn-lt"/>
                <a:cs typeface="+mn-lt"/>
              </a:rPr>
              <a:t>кеше</a:t>
            </a:r>
            <a:r>
              <a:rPr lang="ru-RU" dirty="0">
                <a:ea typeface="+mn-lt"/>
                <a:cs typeface="+mn-lt"/>
              </a:rPr>
              <a:t> түгел.1916 </a:t>
            </a:r>
            <a:r>
              <a:rPr lang="ru-RU" dirty="0" err="1">
                <a:ea typeface="+mn-lt"/>
                <a:cs typeface="+mn-lt"/>
              </a:rPr>
              <a:t>елдан</a:t>
            </a:r>
            <a:r>
              <a:rPr lang="ru-RU" dirty="0">
                <a:ea typeface="+mn-lt"/>
                <a:cs typeface="+mn-lt"/>
              </a:rPr>
              <a:t> </a:t>
            </a:r>
            <a:r>
              <a:rPr lang="ru-RU" dirty="0" err="1">
                <a:ea typeface="+mn-lt"/>
                <a:cs typeface="+mn-lt"/>
              </a:rPr>
              <a:t>Зарайскидагы</a:t>
            </a:r>
            <a:r>
              <a:rPr lang="ru-RU" dirty="0">
                <a:ea typeface="+mn-lt"/>
                <a:cs typeface="+mn-lt"/>
              </a:rPr>
              <a:t> </a:t>
            </a:r>
            <a:r>
              <a:rPr lang="ru-RU" dirty="0" err="1">
                <a:ea typeface="+mn-lt"/>
                <a:cs typeface="+mn-lt"/>
              </a:rPr>
              <a:t>реаль</a:t>
            </a:r>
            <a:r>
              <a:rPr lang="ru-RU" dirty="0">
                <a:ea typeface="+mn-lt"/>
                <a:cs typeface="+mn-lt"/>
              </a:rPr>
              <a:t> </a:t>
            </a:r>
            <a:r>
              <a:rPr lang="ru-RU" dirty="0" err="1">
                <a:ea typeface="+mn-lt"/>
                <a:cs typeface="+mn-lt"/>
              </a:rPr>
              <a:t>училищеда</a:t>
            </a:r>
            <a:r>
              <a:rPr lang="ru-RU" dirty="0">
                <a:ea typeface="+mn-lt"/>
                <a:cs typeface="+mn-lt"/>
              </a:rPr>
              <a:t> математика </a:t>
            </a:r>
            <a:r>
              <a:rPr lang="ru-RU" dirty="0" err="1">
                <a:ea typeface="+mn-lt"/>
                <a:cs typeface="+mn-lt"/>
              </a:rPr>
              <a:t>укыта</a:t>
            </a:r>
            <a:r>
              <a:rPr lang="ru-RU" dirty="0">
                <a:ea typeface="+mn-lt"/>
                <a:cs typeface="+mn-lt"/>
              </a:rPr>
              <a:t> </a:t>
            </a:r>
            <a:r>
              <a:rPr lang="ru-RU" dirty="0" err="1">
                <a:ea typeface="+mn-lt"/>
                <a:cs typeface="+mn-lt"/>
              </a:rPr>
              <a:t>башлый.Туганнары</a:t>
            </a:r>
            <a:r>
              <a:rPr lang="ru-RU" dirty="0">
                <a:ea typeface="+mn-lt"/>
                <a:cs typeface="+mn-lt"/>
              </a:rPr>
              <a:t> , </a:t>
            </a:r>
            <a:r>
              <a:rPr lang="ru-RU" dirty="0" err="1">
                <a:ea typeface="+mn-lt"/>
                <a:cs typeface="+mn-lt"/>
              </a:rPr>
              <a:t>дуслары</a:t>
            </a:r>
            <a:r>
              <a:rPr lang="ru-RU" dirty="0">
                <a:ea typeface="+mn-lt"/>
                <a:cs typeface="+mn-lt"/>
              </a:rPr>
              <a:t> </a:t>
            </a:r>
            <a:r>
              <a:rPr lang="ru-RU" dirty="0" err="1">
                <a:ea typeface="+mn-lt"/>
                <a:cs typeface="+mn-lt"/>
              </a:rPr>
              <a:t>юк</a:t>
            </a:r>
            <a:r>
              <a:rPr lang="ru-RU" dirty="0">
                <a:ea typeface="+mn-lt"/>
                <a:cs typeface="+mn-lt"/>
              </a:rPr>
              <a:t>, </a:t>
            </a:r>
            <a:r>
              <a:rPr lang="ru-RU" dirty="0" err="1">
                <a:ea typeface="+mn-lt"/>
                <a:cs typeface="+mn-lt"/>
              </a:rPr>
              <a:t>провинциаль</a:t>
            </a:r>
            <a:r>
              <a:rPr lang="ru-RU" dirty="0">
                <a:ea typeface="+mn-lt"/>
                <a:cs typeface="+mn-lt"/>
              </a:rPr>
              <a:t> </a:t>
            </a:r>
            <a:r>
              <a:rPr lang="ru-RU" dirty="0" err="1">
                <a:ea typeface="+mn-lt"/>
                <a:cs typeface="+mn-lt"/>
              </a:rPr>
              <a:t>шәһәрдә</a:t>
            </a:r>
            <a:r>
              <a:rPr lang="ru-RU" dirty="0">
                <a:ea typeface="+mn-lt"/>
                <a:cs typeface="+mn-lt"/>
              </a:rPr>
              <a:t>  </a:t>
            </a:r>
            <a:r>
              <a:rPr lang="ru-RU" dirty="0" err="1">
                <a:ea typeface="+mn-lt"/>
                <a:cs typeface="+mn-lt"/>
              </a:rPr>
              <a:t>яшәү</a:t>
            </a:r>
            <a:r>
              <a:rPr lang="ru-RU" dirty="0">
                <a:ea typeface="+mn-lt"/>
                <a:cs typeface="+mn-lt"/>
              </a:rPr>
              <a:t> </a:t>
            </a:r>
            <a:r>
              <a:rPr lang="ru-RU" dirty="0" err="1">
                <a:ea typeface="+mn-lt"/>
                <a:cs typeface="+mn-lt"/>
              </a:rPr>
              <a:t>бик</a:t>
            </a:r>
            <a:r>
              <a:rPr lang="ru-RU" dirty="0">
                <a:ea typeface="+mn-lt"/>
                <a:cs typeface="+mn-lt"/>
              </a:rPr>
              <a:t> </a:t>
            </a:r>
            <a:r>
              <a:rPr lang="ru-RU" dirty="0" err="1">
                <a:ea typeface="+mn-lt"/>
                <a:cs typeface="+mn-lt"/>
              </a:rPr>
              <a:t>кыен</a:t>
            </a:r>
            <a:r>
              <a:rPr lang="ru-RU" dirty="0">
                <a:ea typeface="+mn-lt"/>
                <a:cs typeface="+mn-lt"/>
              </a:rPr>
              <a:t>.  </a:t>
            </a:r>
            <a:r>
              <a:rPr lang="ru-RU" dirty="0" err="1">
                <a:ea typeface="+mn-lt"/>
                <a:cs typeface="+mn-lt"/>
              </a:rPr>
              <a:t>Дөрес</a:t>
            </a:r>
            <a:r>
              <a:rPr lang="ru-RU" dirty="0">
                <a:ea typeface="+mn-lt"/>
                <a:cs typeface="+mn-lt"/>
              </a:rPr>
              <a:t>  ай </a:t>
            </a:r>
            <a:r>
              <a:rPr lang="ru-RU" dirty="0" err="1">
                <a:ea typeface="+mn-lt"/>
                <a:cs typeface="+mn-lt"/>
              </a:rPr>
              <a:t>саен</a:t>
            </a:r>
            <a:r>
              <a:rPr lang="ru-RU" dirty="0">
                <a:ea typeface="+mn-lt"/>
                <a:cs typeface="+mn-lt"/>
              </a:rPr>
              <a:t> </a:t>
            </a:r>
            <a:r>
              <a:rPr lang="ru-RU" dirty="0" err="1">
                <a:ea typeface="+mn-lt"/>
                <a:cs typeface="+mn-lt"/>
              </a:rPr>
              <a:t>Мәскәүгә</a:t>
            </a:r>
            <a:r>
              <a:rPr lang="ru-RU" dirty="0">
                <a:ea typeface="+mn-lt"/>
                <a:cs typeface="+mn-lt"/>
              </a:rPr>
              <a:t> </a:t>
            </a:r>
            <a:r>
              <a:rPr lang="ru-RU" dirty="0" err="1">
                <a:ea typeface="+mn-lt"/>
                <a:cs typeface="+mn-lt"/>
              </a:rPr>
              <a:t>барып</a:t>
            </a:r>
            <a:r>
              <a:rPr lang="ru-RU" dirty="0">
                <a:ea typeface="+mn-lt"/>
                <a:cs typeface="+mn-lt"/>
              </a:rPr>
              <a:t> кайту </a:t>
            </a:r>
            <a:r>
              <a:rPr lang="ru-RU" dirty="0" err="1">
                <a:ea typeface="+mn-lt"/>
                <a:cs typeface="+mn-lt"/>
              </a:rPr>
              <a:t>мөмкинлеге</a:t>
            </a:r>
            <a:r>
              <a:rPr lang="ru-RU" dirty="0">
                <a:ea typeface="+mn-lt"/>
                <a:cs typeface="+mn-lt"/>
              </a:rPr>
              <a:t> бар. Ә </a:t>
            </a:r>
            <a:r>
              <a:rPr lang="ru-RU" dirty="0" err="1">
                <a:ea typeface="+mn-lt"/>
                <a:cs typeface="+mn-lt"/>
              </a:rPr>
              <a:t>Казанда</a:t>
            </a:r>
            <a:r>
              <a:rPr lang="ru-RU" dirty="0">
                <a:ea typeface="+mn-lt"/>
                <a:cs typeface="+mn-lt"/>
              </a:rPr>
              <a:t> </a:t>
            </a:r>
            <a:r>
              <a:rPr lang="ru-RU" dirty="0" err="1">
                <a:ea typeface="+mn-lt"/>
                <a:cs typeface="+mn-lt"/>
              </a:rPr>
              <a:t>аны</a:t>
            </a:r>
            <a:r>
              <a:rPr lang="ru-RU" dirty="0">
                <a:ea typeface="+mn-lt"/>
                <a:cs typeface="+mn-lt"/>
              </a:rPr>
              <a:t> </a:t>
            </a:r>
            <a:r>
              <a:rPr lang="ru-RU" dirty="0" err="1">
                <a:ea typeface="+mn-lt"/>
                <a:cs typeface="+mn-lt"/>
              </a:rPr>
              <a:t>мөселман</a:t>
            </a:r>
            <a:r>
              <a:rPr lang="ru-RU" dirty="0">
                <a:ea typeface="+mn-lt"/>
                <a:cs typeface="+mn-lt"/>
              </a:rPr>
              <a:t> хатын </a:t>
            </a:r>
            <a:r>
              <a:rPr lang="ru-RU" dirty="0" err="1">
                <a:ea typeface="+mn-lt"/>
                <a:cs typeface="+mn-lt"/>
              </a:rPr>
              <a:t>кызы</a:t>
            </a:r>
            <a:r>
              <a:rPr lang="ru-RU" dirty="0">
                <a:ea typeface="+mn-lt"/>
                <a:cs typeface="+mn-lt"/>
              </a:rPr>
              <a:t> </a:t>
            </a:r>
            <a:r>
              <a:rPr lang="ru-RU" dirty="0" err="1">
                <a:ea typeface="+mn-lt"/>
                <a:cs typeface="+mn-lt"/>
              </a:rPr>
              <a:t>булганга</a:t>
            </a:r>
            <a:r>
              <a:rPr lang="ru-RU" dirty="0">
                <a:ea typeface="+mn-lt"/>
                <a:cs typeface="+mn-lt"/>
              </a:rPr>
              <a:t> </a:t>
            </a:r>
            <a:r>
              <a:rPr lang="ru-RU" dirty="0" err="1">
                <a:ea typeface="+mn-lt"/>
                <a:cs typeface="+mn-lt"/>
              </a:rPr>
              <a:t>күрә</a:t>
            </a:r>
            <a:r>
              <a:rPr lang="ru-RU" dirty="0">
                <a:ea typeface="+mn-lt"/>
                <a:cs typeface="+mn-lt"/>
              </a:rPr>
              <a:t> </a:t>
            </a:r>
            <a:r>
              <a:rPr lang="ru-RU" dirty="0" err="1">
                <a:ea typeface="+mn-lt"/>
                <a:cs typeface="+mn-lt"/>
              </a:rPr>
              <a:t>укытучылык</a:t>
            </a:r>
            <a:r>
              <a:rPr lang="ru-RU" dirty="0">
                <a:ea typeface="+mn-lt"/>
                <a:cs typeface="+mn-lt"/>
              </a:rPr>
              <a:t> </a:t>
            </a:r>
            <a:r>
              <a:rPr lang="ru-RU" dirty="0" err="1">
                <a:ea typeface="+mn-lt"/>
                <a:cs typeface="+mn-lt"/>
              </a:rPr>
              <a:t>эшенә</a:t>
            </a:r>
            <a:r>
              <a:rPr lang="ru-RU" dirty="0">
                <a:ea typeface="+mn-lt"/>
                <a:cs typeface="+mn-lt"/>
              </a:rPr>
              <a:t> </a:t>
            </a:r>
            <a:r>
              <a:rPr lang="ru-RU" dirty="0" err="1">
                <a:ea typeface="+mn-lt"/>
                <a:cs typeface="+mn-lt"/>
              </a:rPr>
              <a:t>алмыйлар.Октябрь</a:t>
            </a:r>
            <a:r>
              <a:rPr lang="ru-RU" dirty="0">
                <a:ea typeface="+mn-lt"/>
                <a:cs typeface="+mn-lt"/>
              </a:rPr>
              <a:t> </a:t>
            </a:r>
            <a:r>
              <a:rPr lang="ru-RU" dirty="0" err="1">
                <a:ea typeface="+mn-lt"/>
                <a:cs typeface="+mn-lt"/>
              </a:rPr>
              <a:t>революциясен</a:t>
            </a:r>
            <a:r>
              <a:rPr lang="ru-RU" dirty="0">
                <a:ea typeface="+mn-lt"/>
                <a:cs typeface="+mn-lt"/>
              </a:rPr>
              <a:t> Сара </a:t>
            </a:r>
            <a:r>
              <a:rPr lang="ru-RU" dirty="0" err="1">
                <a:ea typeface="+mn-lt"/>
                <a:cs typeface="+mn-lt"/>
              </a:rPr>
              <a:t>Шакулова</a:t>
            </a:r>
            <a:r>
              <a:rPr lang="ru-RU" dirty="0">
                <a:ea typeface="+mn-lt"/>
                <a:cs typeface="+mn-lt"/>
              </a:rPr>
              <a:t> </a:t>
            </a:r>
            <a:r>
              <a:rPr lang="ru-RU" dirty="0" err="1">
                <a:ea typeface="+mn-lt"/>
                <a:cs typeface="+mn-lt"/>
              </a:rPr>
              <a:t>Казанда</a:t>
            </a:r>
            <a:r>
              <a:rPr lang="ru-RU" dirty="0">
                <a:ea typeface="+mn-lt"/>
                <a:cs typeface="+mn-lt"/>
              </a:rPr>
              <a:t> </a:t>
            </a:r>
            <a:r>
              <a:rPr lang="ru-RU" dirty="0" err="1">
                <a:ea typeface="+mn-lt"/>
                <a:cs typeface="+mn-lt"/>
              </a:rPr>
              <a:t>каршылый</a:t>
            </a:r>
            <a:r>
              <a:rPr lang="ru-RU" dirty="0">
                <a:ea typeface="+mn-lt"/>
                <a:cs typeface="+mn-lt"/>
              </a:rPr>
              <a:t>. Октябрь </a:t>
            </a:r>
            <a:r>
              <a:rPr lang="ru-RU" dirty="0" err="1">
                <a:ea typeface="+mn-lt"/>
                <a:cs typeface="+mn-lt"/>
              </a:rPr>
              <a:t>революциясенең</a:t>
            </a:r>
            <a:r>
              <a:rPr lang="ru-RU" dirty="0">
                <a:ea typeface="+mn-lt"/>
                <a:cs typeface="+mn-lt"/>
              </a:rPr>
              <a:t> </a:t>
            </a:r>
            <a:r>
              <a:rPr lang="ru-RU" dirty="0" err="1">
                <a:ea typeface="+mn-lt"/>
                <a:cs typeface="+mn-lt"/>
              </a:rPr>
              <a:t>беренче</a:t>
            </a:r>
            <a:r>
              <a:rPr lang="ru-RU" dirty="0">
                <a:ea typeface="+mn-lt"/>
                <a:cs typeface="+mn-lt"/>
              </a:rPr>
              <a:t> </a:t>
            </a:r>
            <a:r>
              <a:rPr lang="ru-RU" dirty="0" err="1">
                <a:ea typeface="+mn-lt"/>
                <a:cs typeface="+mn-lt"/>
              </a:rPr>
              <a:t>айларында</a:t>
            </a:r>
            <a:r>
              <a:rPr lang="ru-RU" dirty="0">
                <a:ea typeface="+mn-lt"/>
                <a:cs typeface="+mn-lt"/>
              </a:rPr>
              <a:t> </a:t>
            </a:r>
            <a:r>
              <a:rPr lang="ru-RU" dirty="0" err="1">
                <a:ea typeface="+mn-lt"/>
                <a:cs typeface="+mn-lt"/>
              </a:rPr>
              <a:t>ук</a:t>
            </a:r>
            <a:r>
              <a:rPr lang="ru-RU" dirty="0">
                <a:ea typeface="+mn-lt"/>
                <a:cs typeface="+mn-lt"/>
              </a:rPr>
              <a:t> </a:t>
            </a:r>
            <a:r>
              <a:rPr lang="ru-RU" dirty="0" err="1">
                <a:ea typeface="+mn-lt"/>
                <a:cs typeface="+mn-lt"/>
              </a:rPr>
              <a:t>Казандагы</a:t>
            </a:r>
            <a:r>
              <a:rPr lang="ru-RU" dirty="0">
                <a:ea typeface="+mn-lt"/>
                <a:cs typeface="+mn-lt"/>
              </a:rPr>
              <a:t> </a:t>
            </a:r>
            <a:r>
              <a:rPr lang="ru-RU" dirty="0" err="1">
                <a:ea typeface="+mn-lt"/>
                <a:cs typeface="+mn-lt"/>
              </a:rPr>
              <a:t>уку</a:t>
            </a:r>
            <a:r>
              <a:rPr lang="ru-RU" dirty="0">
                <a:ea typeface="+mn-lt"/>
                <a:cs typeface="+mn-lt"/>
              </a:rPr>
              <a:t> </a:t>
            </a:r>
            <a:r>
              <a:rPr lang="ru-RU" dirty="0" err="1">
                <a:ea typeface="+mn-lt"/>
                <a:cs typeface="+mn-lt"/>
              </a:rPr>
              <a:t>йортлары</a:t>
            </a:r>
            <a:r>
              <a:rPr lang="ru-RU" dirty="0">
                <a:ea typeface="+mn-lt"/>
                <a:cs typeface="+mn-lt"/>
              </a:rPr>
              <a:t> </a:t>
            </a:r>
            <a:r>
              <a:rPr lang="ru-RU" dirty="0" err="1">
                <a:ea typeface="+mn-lt"/>
                <a:cs typeface="+mn-lt"/>
              </a:rPr>
              <a:t>барысы</a:t>
            </a:r>
            <a:r>
              <a:rPr lang="ru-RU" dirty="0">
                <a:ea typeface="+mn-lt"/>
                <a:cs typeface="+mn-lt"/>
              </a:rPr>
              <a:t> да </a:t>
            </a:r>
            <a:r>
              <a:rPr lang="ru-RU" dirty="0" err="1">
                <a:ea typeface="+mn-lt"/>
                <a:cs typeface="+mn-lt"/>
              </a:rPr>
              <a:t>дәүләт</a:t>
            </a:r>
            <a:r>
              <a:rPr lang="ru-RU" dirty="0">
                <a:ea typeface="+mn-lt"/>
                <a:cs typeface="+mn-lt"/>
              </a:rPr>
              <a:t> </a:t>
            </a:r>
            <a:r>
              <a:rPr lang="ru-RU" dirty="0" err="1">
                <a:ea typeface="+mn-lt"/>
                <a:cs typeface="+mn-lt"/>
              </a:rPr>
              <a:t>бюджетына</a:t>
            </a:r>
            <a:r>
              <a:rPr lang="ru-RU" dirty="0">
                <a:ea typeface="+mn-lt"/>
                <a:cs typeface="+mn-lt"/>
              </a:rPr>
              <a:t> </a:t>
            </a:r>
            <a:r>
              <a:rPr lang="ru-RU" dirty="0" err="1">
                <a:ea typeface="+mn-lt"/>
                <a:cs typeface="+mn-lt"/>
              </a:rPr>
              <a:t>күчерелә</a:t>
            </a:r>
            <a:r>
              <a:rPr lang="ru-RU" dirty="0">
                <a:ea typeface="+mn-lt"/>
                <a:cs typeface="+mn-lt"/>
              </a:rPr>
              <a:t>, Сара </a:t>
            </a:r>
            <a:r>
              <a:rPr lang="ru-RU" dirty="0" err="1">
                <a:ea typeface="+mn-lt"/>
                <a:cs typeface="+mn-lt"/>
              </a:rPr>
              <a:t>Шакулова</a:t>
            </a:r>
            <a:r>
              <a:rPr lang="ru-RU" dirty="0">
                <a:ea typeface="+mn-lt"/>
                <a:cs typeface="+mn-lt"/>
              </a:rPr>
              <a:t> </a:t>
            </a:r>
            <a:r>
              <a:rPr lang="ru-RU" dirty="0" err="1">
                <a:ea typeface="+mn-lt"/>
                <a:cs typeface="+mn-lt"/>
              </a:rPr>
              <a:t>аларның</a:t>
            </a:r>
            <a:r>
              <a:rPr lang="ru-RU" dirty="0">
                <a:ea typeface="+mn-lt"/>
                <a:cs typeface="+mn-lt"/>
              </a:rPr>
              <a:t> </a:t>
            </a:r>
            <a:r>
              <a:rPr lang="ru-RU" dirty="0" err="1">
                <a:ea typeface="+mn-lt"/>
                <a:cs typeface="+mn-lt"/>
              </a:rPr>
              <a:t>сметаларын</a:t>
            </a:r>
            <a:r>
              <a:rPr lang="ru-RU" dirty="0">
                <a:ea typeface="+mn-lt"/>
                <a:cs typeface="+mn-lt"/>
              </a:rPr>
              <a:t> </a:t>
            </a:r>
            <a:r>
              <a:rPr lang="ru-RU" dirty="0" err="1">
                <a:ea typeface="+mn-lt"/>
                <a:cs typeface="+mn-lt"/>
              </a:rPr>
              <a:t>төзүче</a:t>
            </a:r>
            <a:r>
              <a:rPr lang="ru-RU" dirty="0">
                <a:ea typeface="+mn-lt"/>
                <a:cs typeface="+mn-lt"/>
              </a:rPr>
              <a:t> </a:t>
            </a:r>
            <a:r>
              <a:rPr lang="ru-RU" dirty="0" err="1">
                <a:ea typeface="+mn-lt"/>
                <a:cs typeface="+mn-lt"/>
              </a:rPr>
              <a:t>комиссиясенең</a:t>
            </a:r>
            <a:r>
              <a:rPr lang="ru-RU" dirty="0">
                <a:ea typeface="+mn-lt"/>
                <a:cs typeface="+mn-lt"/>
              </a:rPr>
              <a:t> </a:t>
            </a:r>
            <a:r>
              <a:rPr lang="ru-RU" dirty="0" err="1">
                <a:ea typeface="+mn-lt"/>
                <a:cs typeface="+mn-lt"/>
              </a:rPr>
              <a:t>җитәкчесе</a:t>
            </a:r>
            <a:r>
              <a:rPr lang="ru-RU" dirty="0">
                <a:ea typeface="+mn-lt"/>
                <a:cs typeface="+mn-lt"/>
              </a:rPr>
              <a:t> </a:t>
            </a:r>
            <a:r>
              <a:rPr lang="ru-RU" dirty="0" err="1">
                <a:ea typeface="+mn-lt"/>
                <a:cs typeface="+mn-lt"/>
              </a:rPr>
              <a:t>була</a:t>
            </a:r>
            <a:r>
              <a:rPr lang="ru-RU" dirty="0">
                <a:ea typeface="+mn-lt"/>
                <a:cs typeface="+mn-lt"/>
              </a:rPr>
              <a:t>. </a:t>
            </a:r>
            <a:r>
              <a:rPr lang="ru-RU" dirty="0" err="1">
                <a:ea typeface="+mn-lt"/>
                <a:cs typeface="+mn-lt"/>
              </a:rPr>
              <a:t>Озак</a:t>
            </a:r>
            <a:r>
              <a:rPr lang="ru-RU" dirty="0">
                <a:ea typeface="+mn-lt"/>
                <a:cs typeface="+mn-lt"/>
              </a:rPr>
              <a:t> та </a:t>
            </a:r>
            <a:r>
              <a:rPr lang="ru-RU" dirty="0" err="1">
                <a:ea typeface="+mn-lt"/>
                <a:cs typeface="+mn-lt"/>
              </a:rPr>
              <a:t>үтми</a:t>
            </a:r>
            <a:r>
              <a:rPr lang="ru-RU" dirty="0">
                <a:ea typeface="+mn-lt"/>
                <a:cs typeface="+mn-lt"/>
              </a:rPr>
              <a:t>  </a:t>
            </a:r>
            <a:r>
              <a:rPr lang="ru-RU" dirty="0" err="1">
                <a:ea typeface="+mn-lt"/>
                <a:cs typeface="+mn-lt"/>
              </a:rPr>
              <a:t>ул</a:t>
            </a:r>
            <a:r>
              <a:rPr lang="ru-RU" dirty="0">
                <a:ea typeface="+mn-lt"/>
                <a:cs typeface="+mn-lt"/>
              </a:rPr>
              <a:t> </a:t>
            </a:r>
            <a:r>
              <a:rPr lang="ru-RU" dirty="0" err="1">
                <a:ea typeface="+mn-lt"/>
                <a:cs typeface="+mn-lt"/>
              </a:rPr>
              <a:t>инде</a:t>
            </a:r>
            <a:r>
              <a:rPr lang="ru-RU" dirty="0">
                <a:ea typeface="+mn-lt"/>
                <a:cs typeface="+mn-lt"/>
              </a:rPr>
              <a:t> </a:t>
            </a:r>
            <a:r>
              <a:rPr lang="ru-RU" dirty="0" err="1">
                <a:ea typeface="+mn-lt"/>
                <a:cs typeface="+mn-lt"/>
              </a:rPr>
              <a:t>Мәгариф</a:t>
            </a:r>
            <a:r>
              <a:rPr lang="ru-RU" dirty="0">
                <a:ea typeface="+mn-lt"/>
                <a:cs typeface="+mn-lt"/>
              </a:rPr>
              <a:t> </a:t>
            </a:r>
            <a:r>
              <a:rPr lang="ru-RU" dirty="0" err="1">
                <a:ea typeface="+mn-lt"/>
                <a:cs typeface="+mn-lt"/>
              </a:rPr>
              <a:t>Советын</a:t>
            </a:r>
            <a:r>
              <a:rPr lang="ru-RU" dirty="0">
                <a:ea typeface="+mn-lt"/>
                <a:cs typeface="+mn-lt"/>
              </a:rPr>
              <a:t> </a:t>
            </a:r>
            <a:r>
              <a:rPr lang="ru-RU" dirty="0" err="1">
                <a:ea typeface="+mn-lt"/>
                <a:cs typeface="+mn-lt"/>
              </a:rPr>
              <a:t>оештыручылар</a:t>
            </a:r>
            <a:r>
              <a:rPr lang="ru-RU" dirty="0">
                <a:ea typeface="+mn-lt"/>
                <a:cs typeface="+mn-lt"/>
              </a:rPr>
              <a:t> </a:t>
            </a:r>
            <a:r>
              <a:rPr lang="ru-RU" dirty="0" err="1">
                <a:ea typeface="+mn-lt"/>
                <a:cs typeface="+mn-lt"/>
              </a:rPr>
              <a:t>арасында</a:t>
            </a:r>
            <a:r>
              <a:rPr lang="ru-RU" dirty="0">
                <a:ea typeface="+mn-lt"/>
                <a:cs typeface="+mn-lt"/>
              </a:rPr>
              <a:t> </a:t>
            </a:r>
            <a:r>
              <a:rPr lang="ru-RU" dirty="0" err="1">
                <a:ea typeface="+mn-lt"/>
                <a:cs typeface="+mn-lt"/>
              </a:rPr>
              <a:t>башлап</a:t>
            </a:r>
            <a:r>
              <a:rPr lang="ru-RU" dirty="0">
                <a:ea typeface="+mn-lt"/>
                <a:cs typeface="+mn-lt"/>
              </a:rPr>
              <a:t> </a:t>
            </a:r>
            <a:r>
              <a:rPr lang="ru-RU" dirty="0" err="1">
                <a:ea typeface="+mn-lt"/>
                <a:cs typeface="+mn-lt"/>
              </a:rPr>
              <a:t>йөрүче</a:t>
            </a:r>
            <a:r>
              <a:rPr lang="ru-RU" dirty="0">
                <a:ea typeface="+mn-lt"/>
                <a:cs typeface="+mn-lt"/>
              </a:rPr>
              <a:t> </a:t>
            </a:r>
            <a:r>
              <a:rPr lang="ru-RU" dirty="0" err="1">
                <a:ea typeface="+mn-lt"/>
                <a:cs typeface="+mn-lt"/>
              </a:rPr>
              <a:t>була.Утызынчы</a:t>
            </a:r>
            <a:r>
              <a:rPr lang="ru-RU" dirty="0">
                <a:ea typeface="+mn-lt"/>
                <a:cs typeface="+mn-lt"/>
              </a:rPr>
              <a:t> </a:t>
            </a:r>
            <a:r>
              <a:rPr lang="ru-RU" dirty="0" err="1">
                <a:ea typeface="+mn-lt"/>
                <a:cs typeface="+mn-lt"/>
              </a:rPr>
              <a:t>елларда</a:t>
            </a:r>
            <a:r>
              <a:rPr lang="ru-RU" dirty="0">
                <a:ea typeface="+mn-lt"/>
                <a:cs typeface="+mn-lt"/>
              </a:rPr>
              <a:t> </a:t>
            </a:r>
            <a:r>
              <a:rPr lang="ru-RU" dirty="0" err="1">
                <a:ea typeface="+mn-lt"/>
                <a:cs typeface="+mn-lt"/>
              </a:rPr>
              <a:t>гына</a:t>
            </a:r>
            <a:r>
              <a:rPr lang="ru-RU" dirty="0">
                <a:ea typeface="+mn-lt"/>
                <a:cs typeface="+mn-lt"/>
              </a:rPr>
              <a:t> Сара </a:t>
            </a:r>
            <a:r>
              <a:rPr lang="ru-RU" dirty="0" err="1">
                <a:ea typeface="+mn-lt"/>
                <a:cs typeface="+mn-lt"/>
              </a:rPr>
              <a:t>Шакулова</a:t>
            </a:r>
            <a:r>
              <a:rPr lang="ru-RU" dirty="0">
                <a:ea typeface="+mn-lt"/>
                <a:cs typeface="+mn-lt"/>
              </a:rPr>
              <a:t> Сорбонна </a:t>
            </a:r>
            <a:r>
              <a:rPr lang="ru-RU" dirty="0" err="1">
                <a:ea typeface="+mn-lt"/>
                <a:cs typeface="+mn-lt"/>
              </a:rPr>
              <a:t>университетының</a:t>
            </a:r>
            <a:r>
              <a:rPr lang="ru-RU" dirty="0">
                <a:ea typeface="+mn-lt"/>
                <a:cs typeface="+mn-lt"/>
              </a:rPr>
              <a:t> дипломы </a:t>
            </a:r>
            <a:r>
              <a:rPr lang="ru-RU" dirty="0" err="1">
                <a:ea typeface="+mn-lt"/>
                <a:cs typeface="+mn-lt"/>
              </a:rPr>
              <a:t>буенча</a:t>
            </a:r>
            <a:r>
              <a:rPr lang="ru-RU" dirty="0">
                <a:ea typeface="+mn-lt"/>
                <a:cs typeface="+mn-lt"/>
              </a:rPr>
              <a:t> </a:t>
            </a:r>
            <a:r>
              <a:rPr lang="ru-RU" dirty="0" err="1">
                <a:ea typeface="+mn-lt"/>
                <a:cs typeface="+mn-lt"/>
              </a:rPr>
              <a:t>эшлзү</a:t>
            </a:r>
            <a:r>
              <a:rPr lang="ru-RU" dirty="0">
                <a:ea typeface="+mn-lt"/>
                <a:cs typeface="+mn-lt"/>
              </a:rPr>
              <a:t> </a:t>
            </a:r>
            <a:r>
              <a:rPr lang="ru-RU" dirty="0" err="1">
                <a:ea typeface="+mn-lt"/>
                <a:cs typeface="+mn-lt"/>
              </a:rPr>
              <a:t>бәхетенә</a:t>
            </a:r>
            <a:r>
              <a:rPr lang="ru-RU" dirty="0">
                <a:ea typeface="+mn-lt"/>
                <a:cs typeface="+mn-lt"/>
              </a:rPr>
              <a:t> </a:t>
            </a:r>
            <a:r>
              <a:rPr lang="ru-RU" dirty="0" err="1">
                <a:ea typeface="+mn-lt"/>
                <a:cs typeface="+mn-lt"/>
              </a:rPr>
              <a:t>ирешә</a:t>
            </a:r>
            <a:r>
              <a:rPr lang="ru-RU" dirty="0">
                <a:ea typeface="+mn-lt"/>
                <a:cs typeface="+mn-lt"/>
              </a:rPr>
              <a:t>. </a:t>
            </a:r>
            <a:r>
              <a:rPr lang="ru-RU" dirty="0" err="1">
                <a:ea typeface="+mn-lt"/>
                <a:cs typeface="+mn-lt"/>
              </a:rPr>
              <a:t>Мәскәү</a:t>
            </a:r>
            <a:r>
              <a:rPr lang="ru-RU" dirty="0">
                <a:ea typeface="+mn-lt"/>
                <a:cs typeface="+mn-lt"/>
              </a:rPr>
              <a:t> </a:t>
            </a:r>
            <a:r>
              <a:rPr lang="ru-RU" dirty="0" err="1">
                <a:ea typeface="+mn-lt"/>
                <a:cs typeface="+mn-lt"/>
              </a:rPr>
              <a:t>шәһәрендәге</a:t>
            </a:r>
            <a:r>
              <a:rPr lang="ru-RU" dirty="0">
                <a:ea typeface="+mn-lt"/>
                <a:cs typeface="+mn-lt"/>
              </a:rPr>
              <a:t> </a:t>
            </a:r>
            <a:r>
              <a:rPr lang="ru-RU" dirty="0" err="1">
                <a:ea typeface="+mn-lt"/>
                <a:cs typeface="+mn-lt"/>
              </a:rPr>
              <a:t>югары</a:t>
            </a:r>
            <a:r>
              <a:rPr lang="ru-RU" dirty="0">
                <a:ea typeface="+mn-lt"/>
                <a:cs typeface="+mn-lt"/>
              </a:rPr>
              <a:t> техник </a:t>
            </a:r>
            <a:r>
              <a:rPr lang="ru-RU" dirty="0" err="1">
                <a:ea typeface="+mn-lt"/>
                <a:cs typeface="+mn-lt"/>
              </a:rPr>
              <a:t>уку</a:t>
            </a:r>
            <a:r>
              <a:rPr lang="ru-RU" dirty="0">
                <a:ea typeface="+mn-lt"/>
                <a:cs typeface="+mn-lt"/>
              </a:rPr>
              <a:t> </a:t>
            </a:r>
            <a:r>
              <a:rPr lang="ru-RU" dirty="0" err="1">
                <a:ea typeface="+mn-lt"/>
                <a:cs typeface="+mn-lt"/>
              </a:rPr>
              <a:t>йортларында</a:t>
            </a:r>
            <a:r>
              <a:rPr lang="ru-RU" dirty="0">
                <a:ea typeface="+mn-lt"/>
                <a:cs typeface="+mn-lt"/>
              </a:rPr>
              <a:t> математика </a:t>
            </a:r>
            <a:r>
              <a:rPr lang="ru-RU" dirty="0" err="1">
                <a:ea typeface="+mn-lt"/>
                <a:cs typeface="+mn-lt"/>
              </a:rPr>
              <a:t>кафедраларында</a:t>
            </a:r>
            <a:r>
              <a:rPr lang="ru-RU" dirty="0">
                <a:ea typeface="+mn-lt"/>
                <a:cs typeface="+mn-lt"/>
              </a:rPr>
              <a:t> </a:t>
            </a:r>
            <a:r>
              <a:rPr lang="ru-RU" dirty="0" err="1">
                <a:ea typeface="+mn-lt"/>
                <a:cs typeface="+mn-lt"/>
              </a:rPr>
              <a:t>эшли.Зөһрә</a:t>
            </a:r>
            <a:r>
              <a:rPr lang="ru-RU" dirty="0">
                <a:ea typeface="+mn-lt"/>
                <a:cs typeface="+mn-lt"/>
              </a:rPr>
              <a:t> </a:t>
            </a:r>
            <a:r>
              <a:rPr lang="ru-RU" dirty="0" err="1">
                <a:ea typeface="+mn-lt"/>
                <a:cs typeface="+mn-lt"/>
              </a:rPr>
              <a:t>таң</a:t>
            </a:r>
            <a:r>
              <a:rPr lang="ru-RU" dirty="0">
                <a:ea typeface="+mn-lt"/>
                <a:cs typeface="+mn-lt"/>
              </a:rPr>
              <a:t> </a:t>
            </a:r>
            <a:r>
              <a:rPr lang="ru-RU" dirty="0" err="1">
                <a:ea typeface="+mn-lt"/>
                <a:cs typeface="+mn-lt"/>
              </a:rPr>
              <a:t>билгесе</a:t>
            </a:r>
            <a:r>
              <a:rPr lang="ru-RU" dirty="0">
                <a:ea typeface="+mn-lt"/>
                <a:cs typeface="+mn-lt"/>
              </a:rPr>
              <a:t>  </a:t>
            </a:r>
            <a:r>
              <a:rPr lang="ru-RU" dirty="0" err="1">
                <a:ea typeface="+mn-lt"/>
                <a:cs typeface="+mn-lt"/>
              </a:rPr>
              <a:t>булган</a:t>
            </a:r>
            <a:r>
              <a:rPr lang="ru-RU" dirty="0">
                <a:ea typeface="+mn-lt"/>
                <a:cs typeface="+mn-lt"/>
              </a:rPr>
              <a:t> </a:t>
            </a:r>
            <a:r>
              <a:rPr lang="ru-RU" dirty="0" err="1">
                <a:ea typeface="+mn-lt"/>
                <a:cs typeface="+mn-lt"/>
              </a:rPr>
              <a:t>кебек</a:t>
            </a:r>
            <a:r>
              <a:rPr lang="ru-RU" dirty="0">
                <a:ea typeface="+mn-lt"/>
                <a:cs typeface="+mn-lt"/>
              </a:rPr>
              <a:t> Сара </a:t>
            </a:r>
            <a:r>
              <a:rPr lang="ru-RU" dirty="0" err="1">
                <a:ea typeface="+mn-lt"/>
                <a:cs typeface="+mn-lt"/>
              </a:rPr>
              <a:t>Шакулова</a:t>
            </a:r>
            <a:r>
              <a:rPr lang="ru-RU" dirty="0">
                <a:ea typeface="+mn-lt"/>
                <a:cs typeface="+mn-lt"/>
              </a:rPr>
              <a:t>  </a:t>
            </a:r>
            <a:r>
              <a:rPr lang="ru-RU" dirty="0" err="1">
                <a:ea typeface="+mn-lt"/>
                <a:cs typeface="+mn-lt"/>
              </a:rPr>
              <a:t>тормышы</a:t>
            </a:r>
            <a:r>
              <a:rPr lang="ru-RU" dirty="0">
                <a:ea typeface="+mn-lt"/>
                <a:cs typeface="+mn-lt"/>
              </a:rPr>
              <a:t> </a:t>
            </a:r>
            <a:r>
              <a:rPr lang="ru-RU" dirty="0" err="1">
                <a:ea typeface="+mn-lt"/>
                <a:cs typeface="+mn-lt"/>
              </a:rPr>
              <a:t>һәм</a:t>
            </a:r>
            <a:r>
              <a:rPr lang="ru-RU" dirty="0">
                <a:ea typeface="+mn-lt"/>
                <a:cs typeface="+mn-lt"/>
              </a:rPr>
              <a:t> физика- математика  </a:t>
            </a:r>
            <a:r>
              <a:rPr lang="ru-RU" dirty="0" err="1">
                <a:ea typeface="+mn-lt"/>
                <a:cs typeface="+mn-lt"/>
              </a:rPr>
              <a:t>биеклекләрен</a:t>
            </a:r>
            <a:r>
              <a:rPr lang="ru-RU" dirty="0">
                <a:ea typeface="+mn-lt"/>
                <a:cs typeface="+mn-lt"/>
              </a:rPr>
              <a:t> </a:t>
            </a:r>
            <a:r>
              <a:rPr lang="ru-RU" dirty="0" err="1">
                <a:ea typeface="+mn-lt"/>
                <a:cs typeface="+mn-lt"/>
              </a:rPr>
              <a:t>яулаудагы</a:t>
            </a:r>
            <a:r>
              <a:rPr lang="ru-RU" dirty="0">
                <a:ea typeface="+mn-lt"/>
                <a:cs typeface="+mn-lt"/>
              </a:rPr>
              <a:t> </a:t>
            </a:r>
            <a:r>
              <a:rPr lang="ru-RU" dirty="0" err="1">
                <a:ea typeface="+mn-lt"/>
                <a:cs typeface="+mn-lt"/>
              </a:rPr>
              <a:t>батырлыгыда</a:t>
            </a:r>
            <a:r>
              <a:rPr lang="ru-RU" dirty="0">
                <a:ea typeface="+mn-lt"/>
                <a:cs typeface="+mn-lt"/>
              </a:rPr>
              <a:t> </a:t>
            </a:r>
            <a:r>
              <a:rPr lang="ru-RU" dirty="0" err="1">
                <a:ea typeface="+mn-lt"/>
                <a:cs typeface="+mn-lt"/>
              </a:rPr>
              <a:t>фән</a:t>
            </a:r>
            <a:r>
              <a:rPr lang="ru-RU" dirty="0">
                <a:ea typeface="+mn-lt"/>
                <a:cs typeface="+mn-lt"/>
              </a:rPr>
              <a:t> </a:t>
            </a:r>
            <a:r>
              <a:rPr lang="ru-RU" dirty="0" err="1">
                <a:ea typeface="+mn-lt"/>
                <a:cs typeface="+mn-lt"/>
              </a:rPr>
              <a:t>үрләренә</a:t>
            </a:r>
            <a:r>
              <a:rPr lang="ru-RU" dirty="0">
                <a:ea typeface="+mn-lt"/>
                <a:cs typeface="+mn-lt"/>
              </a:rPr>
              <a:t> </a:t>
            </a:r>
            <a:r>
              <a:rPr lang="ru-RU" dirty="0" err="1">
                <a:ea typeface="+mn-lt"/>
                <a:cs typeface="+mn-lt"/>
              </a:rPr>
              <a:t>күтәрелергә</a:t>
            </a:r>
            <a:r>
              <a:rPr lang="ru-RU" dirty="0">
                <a:ea typeface="+mn-lt"/>
                <a:cs typeface="+mn-lt"/>
              </a:rPr>
              <a:t> </a:t>
            </a:r>
            <a:r>
              <a:rPr lang="ru-RU" dirty="0" err="1">
                <a:ea typeface="+mn-lt"/>
                <a:cs typeface="+mn-lt"/>
              </a:rPr>
              <a:t>ашкынган</a:t>
            </a:r>
            <a:r>
              <a:rPr lang="ru-RU" dirty="0">
                <a:ea typeface="+mn-lt"/>
                <a:cs typeface="+mn-lt"/>
              </a:rPr>
              <a:t>  </a:t>
            </a:r>
            <a:r>
              <a:rPr lang="ru-RU" dirty="0" err="1">
                <a:ea typeface="+mn-lt"/>
                <a:cs typeface="+mn-lt"/>
              </a:rPr>
              <a:t>безнең</a:t>
            </a:r>
            <a:r>
              <a:rPr lang="ru-RU" dirty="0">
                <a:ea typeface="+mn-lt"/>
                <a:cs typeface="+mn-lt"/>
              </a:rPr>
              <a:t> татар хатын –</a:t>
            </a:r>
            <a:r>
              <a:rPr lang="ru-RU" dirty="0" err="1">
                <a:ea typeface="+mn-lt"/>
                <a:cs typeface="+mn-lt"/>
              </a:rPr>
              <a:t>кызлары</a:t>
            </a:r>
            <a:r>
              <a:rPr lang="ru-RU" dirty="0">
                <a:ea typeface="+mn-lt"/>
                <a:cs typeface="+mn-lt"/>
              </a:rPr>
              <a:t> </a:t>
            </a:r>
            <a:r>
              <a:rPr lang="ru-RU" dirty="0" err="1">
                <a:ea typeface="+mn-lt"/>
                <a:cs typeface="+mn-lt"/>
              </a:rPr>
              <a:t>күңелендә</a:t>
            </a:r>
            <a:r>
              <a:rPr lang="ru-RU" dirty="0">
                <a:ea typeface="+mn-lt"/>
                <a:cs typeface="+mn-lt"/>
              </a:rPr>
              <a:t> </a:t>
            </a:r>
            <a:r>
              <a:rPr lang="ru-RU" dirty="0" err="1">
                <a:ea typeface="+mn-lt"/>
                <a:cs typeface="+mn-lt"/>
              </a:rPr>
              <a:t>юл</a:t>
            </a:r>
            <a:r>
              <a:rPr lang="ru-RU" dirty="0">
                <a:ea typeface="+mn-lt"/>
                <a:cs typeface="+mn-lt"/>
              </a:rPr>
              <a:t> </a:t>
            </a:r>
            <a:r>
              <a:rPr lang="ru-RU" dirty="0" err="1">
                <a:ea typeface="+mn-lt"/>
                <a:cs typeface="+mn-lt"/>
              </a:rPr>
              <a:t>күрсәтүче</a:t>
            </a:r>
            <a:r>
              <a:rPr lang="ru-RU" dirty="0">
                <a:ea typeface="+mn-lt"/>
                <a:cs typeface="+mn-lt"/>
              </a:rPr>
              <a:t> </a:t>
            </a:r>
            <a:r>
              <a:rPr lang="ru-RU" dirty="0" err="1">
                <a:ea typeface="+mn-lt"/>
                <a:cs typeface="+mn-lt"/>
              </a:rPr>
              <a:t>йолдыз</a:t>
            </a:r>
            <a:r>
              <a:rPr lang="ru-RU" dirty="0">
                <a:ea typeface="+mn-lt"/>
                <a:cs typeface="+mn-lt"/>
              </a:rPr>
              <a:t> </a:t>
            </a:r>
            <a:r>
              <a:rPr lang="ru-RU" dirty="0" err="1">
                <a:ea typeface="+mn-lt"/>
                <a:cs typeface="+mn-lt"/>
              </a:rPr>
              <a:t>булып</a:t>
            </a:r>
            <a:r>
              <a:rPr lang="ru-RU" dirty="0">
                <a:ea typeface="+mn-lt"/>
                <a:cs typeface="+mn-lt"/>
              </a:rPr>
              <a:t> </a:t>
            </a:r>
            <a:r>
              <a:rPr lang="ru-RU" dirty="0" err="1">
                <a:ea typeface="+mn-lt"/>
                <a:cs typeface="+mn-lt"/>
              </a:rPr>
              <a:t>җемелди</a:t>
            </a:r>
            <a:r>
              <a:rPr lang="ru-RU" dirty="0">
                <a:ea typeface="+mn-lt"/>
                <a:cs typeface="+mn-lt"/>
              </a:rPr>
              <a:t>.</a:t>
            </a:r>
            <a:endParaRPr lang="ru-RU">
              <a:cs typeface="Arial"/>
            </a:endParaRPr>
          </a:p>
          <a:p>
            <a:pPr marL="344170" indent="-344170"/>
            <a:endParaRPr lang="ru-RU" dirty="0">
              <a:cs typeface="Arial"/>
            </a:endParaRPr>
          </a:p>
        </p:txBody>
      </p:sp>
    </p:spTree>
    <p:extLst>
      <p:ext uri="{BB962C8B-B14F-4D97-AF65-F5344CB8AC3E}">
        <p14:creationId xmlns:p14="http://schemas.microsoft.com/office/powerpoint/2010/main" val="188023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F015B48-6854-4AC6-95A5-2A1215E8F07D}"/>
              </a:ext>
            </a:extLst>
          </p:cNvPr>
          <p:cNvSpPr>
            <a:spLocks noGrp="1"/>
          </p:cNvSpPr>
          <p:nvPr>
            <p:ph idx="1"/>
          </p:nvPr>
        </p:nvSpPr>
        <p:spPr>
          <a:xfrm>
            <a:off x="1418933" y="1036117"/>
            <a:ext cx="9151206" cy="5013827"/>
          </a:xfrm>
        </p:spPr>
        <p:txBody>
          <a:bodyPr/>
          <a:lstStyle/>
          <a:p>
            <a:pPr marL="344170" indent="-344170"/>
            <a:r>
              <a:rPr lang="ru-RU" sz="4400" dirty="0" err="1">
                <a:cs typeface="Arial"/>
              </a:rPr>
              <a:t>Игътибарыгыз</a:t>
            </a:r>
            <a:r>
              <a:rPr lang="ru-RU" sz="4400" dirty="0">
                <a:cs typeface="Arial"/>
              </a:rPr>
              <a:t> </a:t>
            </a:r>
            <a:r>
              <a:rPr lang="ru-RU" sz="4400" dirty="0" err="1">
                <a:cs typeface="Arial"/>
              </a:rPr>
              <a:t>өчен</a:t>
            </a:r>
            <a:r>
              <a:rPr lang="ru-RU" sz="4400" dirty="0">
                <a:cs typeface="Arial"/>
              </a:rPr>
              <a:t> </a:t>
            </a:r>
            <a:r>
              <a:rPr lang="ru-RU" sz="4400" dirty="0" err="1">
                <a:cs typeface="Arial"/>
              </a:rPr>
              <a:t>рәхм</a:t>
            </a:r>
            <a:r>
              <a:rPr lang="ru-RU" sz="4400" dirty="0" err="1">
                <a:ea typeface="+mn-lt"/>
                <a:cs typeface="+mn-lt"/>
              </a:rPr>
              <a:t>әт</a:t>
            </a:r>
            <a:endParaRPr lang="ru-RU" sz="4400" dirty="0" err="1">
              <a:cs typeface="Arial"/>
            </a:endParaRPr>
          </a:p>
        </p:txBody>
      </p:sp>
    </p:spTree>
    <p:extLst>
      <p:ext uri="{BB962C8B-B14F-4D97-AF65-F5344CB8AC3E}">
        <p14:creationId xmlns:p14="http://schemas.microsoft.com/office/powerpoint/2010/main" val="37652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25013" y="479218"/>
            <a:ext cx="9478992" cy="1441271"/>
          </a:xfrm>
        </p:spPr>
        <p:txBody>
          <a:bodyPr vert="horz" lIns="91440" tIns="45720" rIns="91440" bIns="45720" anchor="b">
            <a:normAutofit/>
          </a:bodyPr>
          <a:lstStyle/>
          <a:p>
            <a:r>
              <a:rPr lang="ru-RU" sz="3600" b="1" dirty="0" err="1">
                <a:ea typeface="+mj-lt"/>
                <a:cs typeface="+mj-lt"/>
              </a:rPr>
              <a:t>Әбеннасыйр</a:t>
            </a:r>
            <a:r>
              <a:rPr lang="ru-RU" sz="3600" b="1" dirty="0">
                <a:ea typeface="+mj-lt"/>
                <a:cs typeface="+mj-lt"/>
              </a:rPr>
              <a:t> </a:t>
            </a:r>
            <a:r>
              <a:rPr lang="ru-RU" sz="3600" b="1" dirty="0" err="1">
                <a:ea typeface="+mj-lt"/>
                <a:cs typeface="+mj-lt"/>
              </a:rPr>
              <a:t>Габденнасыйр</a:t>
            </a:r>
            <a:r>
              <a:rPr lang="ru-RU" sz="3600" b="1" dirty="0">
                <a:ea typeface="+mj-lt"/>
                <a:cs typeface="+mj-lt"/>
              </a:rPr>
              <a:t> </a:t>
            </a:r>
            <a:r>
              <a:rPr lang="ru-RU" sz="3600" b="1" dirty="0" err="1">
                <a:ea typeface="+mj-lt"/>
                <a:cs typeface="+mj-lt"/>
              </a:rPr>
              <a:t>Курсави</a:t>
            </a:r>
            <a:endParaRPr lang="ru-RU" sz="3600" dirty="0" err="1"/>
          </a:p>
        </p:txBody>
      </p:sp>
      <p:pic>
        <p:nvPicPr>
          <p:cNvPr id="4" name="Рисунок 4">
            <a:extLst>
              <a:ext uri="{FF2B5EF4-FFF2-40B4-BE49-F238E27FC236}">
                <a16:creationId xmlns:a16="http://schemas.microsoft.com/office/drawing/2014/main" id="{A30EBFD1-102A-4241-8224-2E88687EA8E2}"/>
              </a:ext>
            </a:extLst>
          </p:cNvPr>
          <p:cNvPicPr>
            <a:picLocks noChangeAspect="1"/>
          </p:cNvPicPr>
          <p:nvPr/>
        </p:nvPicPr>
        <p:blipFill>
          <a:blip r:embed="rId2"/>
          <a:stretch>
            <a:fillRect/>
          </a:stretch>
        </p:blipFill>
        <p:spPr>
          <a:xfrm>
            <a:off x="6090675" y="2903725"/>
            <a:ext cx="2743200" cy="3739362"/>
          </a:xfrm>
          <a:prstGeom prst="rect">
            <a:avLst/>
          </a:prstGeom>
        </p:spPr>
      </p:pic>
      <p:pic>
        <p:nvPicPr>
          <p:cNvPr id="3" name="Рисунок 4">
            <a:extLst>
              <a:ext uri="{FF2B5EF4-FFF2-40B4-BE49-F238E27FC236}">
                <a16:creationId xmlns:a16="http://schemas.microsoft.com/office/drawing/2014/main" id="{9382CB05-8A2D-417A-8685-C413B28CCA7D}"/>
              </a:ext>
            </a:extLst>
          </p:cNvPr>
          <p:cNvPicPr>
            <a:picLocks noChangeAspect="1"/>
          </p:cNvPicPr>
          <p:nvPr/>
        </p:nvPicPr>
        <p:blipFill>
          <a:blip r:embed="rId3"/>
          <a:stretch>
            <a:fillRect/>
          </a:stretch>
        </p:blipFill>
        <p:spPr>
          <a:xfrm>
            <a:off x="9451622" y="119451"/>
            <a:ext cx="2743200" cy="3966210"/>
          </a:xfrm>
          <a:prstGeom prst="rect">
            <a:avLst/>
          </a:prstGeom>
        </p:spPr>
      </p:pic>
    </p:spTree>
    <p:extLst>
      <p:ext uri="{BB962C8B-B14F-4D97-AF65-F5344CB8AC3E}">
        <p14:creationId xmlns:p14="http://schemas.microsoft.com/office/powerpoint/2010/main" val="232909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61A73BD-420F-49F1-84A3-0D40E978B840}"/>
              </a:ext>
            </a:extLst>
          </p:cNvPr>
          <p:cNvSpPr>
            <a:spLocks noGrp="1"/>
          </p:cNvSpPr>
          <p:nvPr>
            <p:ph idx="1"/>
          </p:nvPr>
        </p:nvSpPr>
        <p:spPr>
          <a:xfrm>
            <a:off x="1033939" y="1721437"/>
            <a:ext cx="9981898" cy="3997828"/>
          </a:xfrm>
        </p:spPr>
        <p:txBody>
          <a:bodyPr vert="horz" lIns="91440" tIns="45720" rIns="91440" bIns="45720" anchor="t">
            <a:normAutofit/>
          </a:bodyPr>
          <a:lstStyle/>
          <a:p>
            <a:pPr indent="-255905" algn="just"/>
            <a:r>
              <a:rPr lang="ru-RU" dirty="0">
                <a:ea typeface="+mn-lt"/>
                <a:cs typeface="+mn-lt"/>
              </a:rPr>
              <a:t>Ул галим , </a:t>
            </a:r>
            <a:r>
              <a:rPr lang="ru-RU" dirty="0" err="1">
                <a:ea typeface="+mn-lt"/>
                <a:cs typeface="+mn-lt"/>
              </a:rPr>
              <a:t>мәгариф</a:t>
            </a:r>
            <a:r>
              <a:rPr lang="ru-RU" dirty="0">
                <a:ea typeface="+mn-lt"/>
                <a:cs typeface="+mn-lt"/>
              </a:rPr>
              <a:t> </a:t>
            </a:r>
            <a:r>
              <a:rPr lang="ru-RU" dirty="0" err="1">
                <a:ea typeface="+mn-lt"/>
                <a:cs typeface="+mn-lt"/>
              </a:rPr>
              <a:t>эшлеклесе</a:t>
            </a:r>
            <a:r>
              <a:rPr lang="ru-RU" dirty="0">
                <a:ea typeface="+mn-lt"/>
                <a:cs typeface="+mn-lt"/>
              </a:rPr>
              <a:t>. </a:t>
            </a:r>
            <a:r>
              <a:rPr lang="ru-RU" dirty="0" err="1">
                <a:ea typeface="+mn-lt"/>
                <a:cs typeface="+mn-lt"/>
              </a:rPr>
              <a:t>Үзе</a:t>
            </a:r>
            <a:r>
              <a:rPr lang="ru-RU" dirty="0">
                <a:ea typeface="+mn-lt"/>
                <a:cs typeface="+mn-lt"/>
              </a:rPr>
              <a:t> </a:t>
            </a:r>
            <a:r>
              <a:rPr lang="ru-RU" dirty="0" err="1">
                <a:ea typeface="+mn-lt"/>
                <a:cs typeface="+mn-lt"/>
              </a:rPr>
              <a:t>ачкан</a:t>
            </a:r>
            <a:r>
              <a:rPr lang="ru-RU" dirty="0">
                <a:ea typeface="+mn-lt"/>
                <a:cs typeface="+mn-lt"/>
              </a:rPr>
              <a:t> Курса </a:t>
            </a:r>
            <a:r>
              <a:rPr lang="ru-RU" dirty="0" err="1">
                <a:ea typeface="+mn-lt"/>
                <a:cs typeface="+mn-lt"/>
              </a:rPr>
              <a:t>мәдрәсәсендә</a:t>
            </a:r>
            <a:r>
              <a:rPr lang="ru-RU" dirty="0">
                <a:ea typeface="+mn-lt"/>
                <a:cs typeface="+mn-lt"/>
              </a:rPr>
              <a:t> </a:t>
            </a:r>
            <a:r>
              <a:rPr lang="ru-RU" dirty="0" err="1">
                <a:ea typeface="+mn-lt"/>
                <a:cs typeface="+mn-lt"/>
              </a:rPr>
              <a:t>төгәл</a:t>
            </a:r>
            <a:r>
              <a:rPr lang="ru-RU" dirty="0">
                <a:ea typeface="+mn-lt"/>
                <a:cs typeface="+mn-lt"/>
              </a:rPr>
              <a:t> </a:t>
            </a:r>
            <a:r>
              <a:rPr lang="ru-RU" dirty="0" err="1">
                <a:ea typeface="+mn-lt"/>
                <a:cs typeface="+mn-lt"/>
              </a:rPr>
              <a:t>фәннәр</a:t>
            </a:r>
            <a:r>
              <a:rPr lang="ru-RU" dirty="0">
                <a:ea typeface="+mn-lt"/>
                <a:cs typeface="+mn-lt"/>
              </a:rPr>
              <a:t> </a:t>
            </a:r>
            <a:r>
              <a:rPr lang="ru-RU" dirty="0" err="1">
                <a:ea typeface="+mn-lt"/>
                <a:cs typeface="+mn-lt"/>
              </a:rPr>
              <a:t>укыту</a:t>
            </a:r>
            <a:r>
              <a:rPr lang="ru-RU" dirty="0">
                <a:ea typeface="+mn-lt"/>
                <a:cs typeface="+mn-lt"/>
              </a:rPr>
              <a:t> </a:t>
            </a:r>
            <a:r>
              <a:rPr lang="ru-RU" dirty="0" err="1">
                <a:ea typeface="+mn-lt"/>
                <a:cs typeface="+mn-lt"/>
              </a:rPr>
              <a:t>белән</a:t>
            </a:r>
            <a:r>
              <a:rPr lang="ru-RU" dirty="0">
                <a:ea typeface="+mn-lt"/>
                <a:cs typeface="+mn-lt"/>
              </a:rPr>
              <a:t> дан ала. </a:t>
            </a:r>
            <a:r>
              <a:rPr lang="ru-RU" dirty="0" err="1">
                <a:ea typeface="+mn-lt"/>
                <a:cs typeface="+mn-lt"/>
              </a:rPr>
              <a:t>Анда</a:t>
            </a:r>
            <a:r>
              <a:rPr lang="ru-RU" dirty="0">
                <a:ea typeface="+mn-lt"/>
                <a:cs typeface="+mn-lt"/>
              </a:rPr>
              <a:t> </a:t>
            </a:r>
            <a:r>
              <a:rPr lang="ru-RU" dirty="0" err="1">
                <a:ea typeface="+mn-lt"/>
                <a:cs typeface="+mn-lt"/>
              </a:rPr>
              <a:t>тарих</a:t>
            </a:r>
            <a:r>
              <a:rPr lang="ru-RU" dirty="0">
                <a:ea typeface="+mn-lt"/>
                <a:cs typeface="+mn-lt"/>
              </a:rPr>
              <a:t>, </a:t>
            </a:r>
            <a:r>
              <a:rPr lang="ru-RU" dirty="0" err="1">
                <a:ea typeface="+mn-lt"/>
                <a:cs typeface="+mn-lt"/>
              </a:rPr>
              <a:t>риязият</a:t>
            </a:r>
            <a:r>
              <a:rPr lang="ru-RU" dirty="0">
                <a:ea typeface="+mn-lt"/>
                <a:cs typeface="+mn-lt"/>
              </a:rPr>
              <a:t> (</a:t>
            </a:r>
            <a:r>
              <a:rPr lang="ru-RU" dirty="0" err="1">
                <a:ea typeface="+mn-lt"/>
                <a:cs typeface="+mn-lt"/>
              </a:rPr>
              <a:t>югары</a:t>
            </a:r>
            <a:r>
              <a:rPr lang="ru-RU" dirty="0">
                <a:ea typeface="+mn-lt"/>
                <a:cs typeface="+mn-lt"/>
              </a:rPr>
              <a:t> математика), </a:t>
            </a:r>
            <a:r>
              <a:rPr lang="ru-RU" dirty="0" err="1">
                <a:ea typeface="+mn-lt"/>
                <a:cs typeface="+mn-lt"/>
              </a:rPr>
              <a:t>әлҗәбер</a:t>
            </a:r>
            <a:r>
              <a:rPr lang="ru-RU" dirty="0">
                <a:ea typeface="+mn-lt"/>
                <a:cs typeface="+mn-lt"/>
              </a:rPr>
              <a:t> (алгебра),  </a:t>
            </a:r>
            <a:r>
              <a:rPr lang="ru-RU" dirty="0" err="1">
                <a:ea typeface="+mn-lt"/>
                <a:cs typeface="+mn-lt"/>
              </a:rPr>
              <a:t>һөндәсә</a:t>
            </a:r>
            <a:r>
              <a:rPr lang="ru-RU" dirty="0">
                <a:ea typeface="+mn-lt"/>
                <a:cs typeface="+mn-lt"/>
              </a:rPr>
              <a:t> (геометрия ) , астрономия </a:t>
            </a:r>
            <a:r>
              <a:rPr lang="ru-RU" dirty="0" err="1">
                <a:ea typeface="+mn-lt"/>
                <a:cs typeface="+mn-lt"/>
              </a:rPr>
              <a:t>фәннәредә</a:t>
            </a:r>
            <a:r>
              <a:rPr lang="ru-RU" dirty="0">
                <a:ea typeface="+mn-lt"/>
                <a:cs typeface="+mn-lt"/>
              </a:rPr>
              <a:t> </a:t>
            </a:r>
            <a:r>
              <a:rPr lang="ru-RU" dirty="0" err="1">
                <a:ea typeface="+mn-lt"/>
                <a:cs typeface="+mn-lt"/>
              </a:rPr>
              <a:t>укытыла</a:t>
            </a:r>
            <a:r>
              <a:rPr lang="ru-RU" dirty="0">
                <a:ea typeface="+mn-lt"/>
                <a:cs typeface="+mn-lt"/>
              </a:rPr>
              <a:t>. </a:t>
            </a:r>
            <a:r>
              <a:rPr lang="ru-RU" dirty="0" err="1">
                <a:ea typeface="+mn-lt"/>
                <a:cs typeface="+mn-lt"/>
              </a:rPr>
              <a:t>Кызганыч</a:t>
            </a:r>
            <a:r>
              <a:rPr lang="ru-RU" dirty="0">
                <a:ea typeface="+mn-lt"/>
                <a:cs typeface="+mn-lt"/>
              </a:rPr>
              <a:t>, </a:t>
            </a:r>
            <a:r>
              <a:rPr lang="ru-RU" dirty="0" err="1">
                <a:ea typeface="+mn-lt"/>
                <a:cs typeface="+mn-lt"/>
              </a:rPr>
              <a:t>ки</a:t>
            </a:r>
            <a:r>
              <a:rPr lang="ru-RU" dirty="0">
                <a:ea typeface="+mn-lt"/>
                <a:cs typeface="+mn-lt"/>
              </a:rPr>
              <a:t> </a:t>
            </a:r>
            <a:r>
              <a:rPr lang="ru-RU" dirty="0" err="1">
                <a:ea typeface="+mn-lt"/>
                <a:cs typeface="+mn-lt"/>
              </a:rPr>
              <a:t>Әбеннасыйр</a:t>
            </a:r>
            <a:r>
              <a:rPr lang="ru-RU" dirty="0">
                <a:ea typeface="+mn-lt"/>
                <a:cs typeface="+mn-lt"/>
              </a:rPr>
              <a:t> </a:t>
            </a:r>
            <a:r>
              <a:rPr lang="ru-RU" dirty="0" err="1">
                <a:ea typeface="+mn-lt"/>
                <a:cs typeface="+mn-lt"/>
              </a:rPr>
              <a:t>бик</a:t>
            </a:r>
            <a:r>
              <a:rPr lang="ru-RU" dirty="0">
                <a:ea typeface="+mn-lt"/>
                <a:cs typeface="+mn-lt"/>
              </a:rPr>
              <a:t> </a:t>
            </a:r>
            <a:r>
              <a:rPr lang="ru-RU" dirty="0" err="1">
                <a:ea typeface="+mn-lt"/>
                <a:cs typeface="+mn-lt"/>
              </a:rPr>
              <a:t>яшли</a:t>
            </a:r>
            <a:r>
              <a:rPr lang="ru-RU" dirty="0">
                <a:ea typeface="+mn-lt"/>
                <a:cs typeface="+mn-lt"/>
              </a:rPr>
              <a:t> , 37 </a:t>
            </a:r>
            <a:r>
              <a:rPr lang="ru-RU" dirty="0" err="1">
                <a:ea typeface="+mn-lt"/>
                <a:cs typeface="+mn-lt"/>
              </a:rPr>
              <a:t>яшендә</a:t>
            </a:r>
            <a:r>
              <a:rPr lang="ru-RU" dirty="0">
                <a:ea typeface="+mn-lt"/>
                <a:cs typeface="+mn-lt"/>
              </a:rPr>
              <a:t> </a:t>
            </a:r>
            <a:r>
              <a:rPr lang="ru-RU" dirty="0" err="1">
                <a:ea typeface="+mn-lt"/>
                <a:cs typeface="+mn-lt"/>
              </a:rPr>
              <a:t>вафат</a:t>
            </a:r>
            <a:r>
              <a:rPr lang="ru-RU" dirty="0">
                <a:ea typeface="+mn-lt"/>
                <a:cs typeface="+mn-lt"/>
              </a:rPr>
              <a:t> </a:t>
            </a:r>
            <a:r>
              <a:rPr lang="ru-RU" dirty="0" err="1">
                <a:ea typeface="+mn-lt"/>
                <a:cs typeface="+mn-lt"/>
              </a:rPr>
              <a:t>булып</a:t>
            </a:r>
            <a:r>
              <a:rPr lang="ru-RU" dirty="0">
                <a:ea typeface="+mn-lt"/>
                <a:cs typeface="+mn-lt"/>
              </a:rPr>
              <a:t>, </a:t>
            </a:r>
            <a:r>
              <a:rPr lang="ru-RU" dirty="0" err="1">
                <a:ea typeface="+mn-lt"/>
                <a:cs typeface="+mn-lt"/>
              </a:rPr>
              <a:t>башланган</a:t>
            </a:r>
            <a:r>
              <a:rPr lang="ru-RU" dirty="0">
                <a:ea typeface="+mn-lt"/>
                <a:cs typeface="+mn-lt"/>
              </a:rPr>
              <a:t> </a:t>
            </a:r>
            <a:r>
              <a:rPr lang="ru-RU" dirty="0" err="1">
                <a:ea typeface="+mn-lt"/>
                <a:cs typeface="+mn-lt"/>
              </a:rPr>
              <a:t>эшен</a:t>
            </a:r>
            <a:r>
              <a:rPr lang="ru-RU" dirty="0">
                <a:ea typeface="+mn-lt"/>
                <a:cs typeface="+mn-lt"/>
              </a:rPr>
              <a:t> </a:t>
            </a:r>
            <a:r>
              <a:rPr lang="ru-RU" dirty="0" err="1">
                <a:ea typeface="+mn-lt"/>
                <a:cs typeface="+mn-lt"/>
              </a:rPr>
              <a:t>ярты</a:t>
            </a:r>
            <a:r>
              <a:rPr lang="ru-RU" dirty="0">
                <a:ea typeface="+mn-lt"/>
                <a:cs typeface="+mn-lt"/>
              </a:rPr>
              <a:t> </a:t>
            </a:r>
            <a:r>
              <a:rPr lang="ru-RU" dirty="0" err="1">
                <a:ea typeface="+mn-lt"/>
                <a:cs typeface="+mn-lt"/>
              </a:rPr>
              <a:t>юлда</a:t>
            </a:r>
            <a:r>
              <a:rPr lang="ru-RU" dirty="0">
                <a:ea typeface="+mn-lt"/>
                <a:cs typeface="+mn-lt"/>
              </a:rPr>
              <a:t> </a:t>
            </a:r>
            <a:r>
              <a:rPr lang="ru-RU" dirty="0" err="1">
                <a:ea typeface="+mn-lt"/>
                <a:cs typeface="+mn-lt"/>
              </a:rPr>
              <a:t>калдырып</a:t>
            </a:r>
            <a:r>
              <a:rPr lang="ru-RU" dirty="0">
                <a:ea typeface="+mn-lt"/>
                <a:cs typeface="+mn-lt"/>
              </a:rPr>
              <a:t> </a:t>
            </a:r>
            <a:r>
              <a:rPr lang="ru-RU" dirty="0" err="1">
                <a:ea typeface="+mn-lt"/>
                <a:cs typeface="+mn-lt"/>
              </a:rPr>
              <a:t>китә</a:t>
            </a:r>
            <a:r>
              <a:rPr lang="ru-RU" dirty="0">
                <a:ea typeface="+mn-lt"/>
                <a:cs typeface="+mn-lt"/>
              </a:rPr>
              <a:t>. </a:t>
            </a:r>
            <a:r>
              <a:rPr lang="ru-RU" dirty="0" err="1">
                <a:ea typeface="+mn-lt"/>
                <a:cs typeface="+mn-lt"/>
              </a:rPr>
              <a:t>Аның</a:t>
            </a:r>
            <a:r>
              <a:rPr lang="ru-RU" dirty="0">
                <a:ea typeface="+mn-lt"/>
                <a:cs typeface="+mn-lt"/>
              </a:rPr>
              <a:t> </a:t>
            </a:r>
            <a:r>
              <a:rPr lang="ru-RU" dirty="0" err="1">
                <a:ea typeface="+mn-lt"/>
                <a:cs typeface="+mn-lt"/>
              </a:rPr>
              <a:t>эшен</a:t>
            </a:r>
            <a:r>
              <a:rPr lang="ru-RU" dirty="0">
                <a:ea typeface="+mn-lt"/>
                <a:cs typeface="+mn-lt"/>
              </a:rPr>
              <a:t> </a:t>
            </a:r>
            <a:r>
              <a:rPr lang="ru-RU" dirty="0" err="1">
                <a:ea typeface="+mn-lt"/>
                <a:cs typeface="+mn-lt"/>
              </a:rPr>
              <a:t>шәкертләре</a:t>
            </a:r>
            <a:r>
              <a:rPr lang="ru-RU" dirty="0">
                <a:ea typeface="+mn-lt"/>
                <a:cs typeface="+mn-lt"/>
              </a:rPr>
              <a:t> </a:t>
            </a:r>
            <a:r>
              <a:rPr lang="ru-RU" dirty="0" err="1">
                <a:ea typeface="+mn-lt"/>
                <a:cs typeface="+mn-lt"/>
              </a:rPr>
              <a:t>дәвам</a:t>
            </a:r>
            <a:r>
              <a:rPr lang="ru-RU" dirty="0">
                <a:ea typeface="+mn-lt"/>
                <a:cs typeface="+mn-lt"/>
              </a:rPr>
              <a:t> </a:t>
            </a:r>
            <a:r>
              <a:rPr lang="ru-RU" dirty="0" err="1">
                <a:ea typeface="+mn-lt"/>
                <a:cs typeface="+mn-lt"/>
              </a:rPr>
              <a:t>иттерә</a:t>
            </a:r>
            <a:r>
              <a:rPr lang="ru-RU" dirty="0">
                <a:ea typeface="+mn-lt"/>
                <a:cs typeface="+mn-lt"/>
              </a:rPr>
              <a:t>.</a:t>
            </a:r>
            <a:endParaRPr lang="ru-RU" dirty="0"/>
          </a:p>
          <a:p>
            <a:pPr indent="-255905"/>
            <a:br>
              <a:rPr lang="en-US" dirty="0"/>
            </a:br>
            <a:endParaRPr lang="en-US" dirty="0"/>
          </a:p>
        </p:txBody>
      </p:sp>
    </p:spTree>
    <p:extLst>
      <p:ext uri="{BB962C8B-B14F-4D97-AF65-F5344CB8AC3E}">
        <p14:creationId xmlns:p14="http://schemas.microsoft.com/office/powerpoint/2010/main" val="37271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1336" y="1805397"/>
            <a:ext cx="9050865" cy="1470025"/>
          </a:xfrm>
        </p:spPr>
        <p:txBody>
          <a:bodyPr>
            <a:normAutofit fontScale="90000"/>
          </a:bodyPr>
          <a:lstStyle/>
          <a:p>
            <a:r>
              <a:rPr lang="ru-RU" dirty="0" err="1"/>
              <a:t>Апанай</a:t>
            </a:r>
            <a:r>
              <a:rPr lang="ru-RU" dirty="0"/>
              <a:t> </a:t>
            </a:r>
            <a:r>
              <a:rPr lang="ru-RU" dirty="0" err="1"/>
              <a:t>Салих</a:t>
            </a:r>
            <a:r>
              <a:rPr lang="ru-RU" dirty="0"/>
              <a:t> </a:t>
            </a:r>
            <a:r>
              <a:rPr lang="ru-RU" dirty="0" err="1"/>
              <a:t>Йосыф</a:t>
            </a:r>
            <a:r>
              <a:rPr lang="ru-RU" dirty="0"/>
              <a:t> </a:t>
            </a:r>
            <a:r>
              <a:rPr lang="ru-RU"/>
              <a:t>улы</a:t>
            </a:r>
            <a:endParaRPr lang="ru-RU" dirty="0"/>
          </a:p>
        </p:txBody>
      </p:sp>
      <p:pic>
        <p:nvPicPr>
          <p:cNvPr id="1026" name="Picture 2" descr="C:\Users\User\Desktop\8cb249b6b7e19abf3f34b9a9b43ae4fa.jpg"/>
          <p:cNvPicPr>
            <a:picLocks noChangeAspect="1" noChangeArrowheads="1"/>
          </p:cNvPicPr>
          <p:nvPr/>
        </p:nvPicPr>
        <p:blipFill>
          <a:blip r:embed="rId2" cstate="print"/>
          <a:srcRect/>
          <a:stretch>
            <a:fillRect/>
          </a:stretch>
        </p:blipFill>
        <p:spPr bwMode="auto">
          <a:xfrm>
            <a:off x="7080874" y="2984765"/>
            <a:ext cx="4243789" cy="3534569"/>
          </a:xfrm>
          <a:prstGeom prst="rect">
            <a:avLst/>
          </a:prstGeom>
          <a:noFill/>
        </p:spPr>
      </p:pic>
    </p:spTree>
    <p:extLst>
      <p:ext uri="{BB962C8B-B14F-4D97-AF65-F5344CB8AC3E}">
        <p14:creationId xmlns:p14="http://schemas.microsoft.com/office/powerpoint/2010/main" val="193423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47034" y="1002570"/>
            <a:ext cx="10312576" cy="6082544"/>
          </a:xfrm>
        </p:spPr>
        <p:txBody>
          <a:bodyPr>
            <a:normAutofit/>
          </a:bodyPr>
          <a:lstStyle/>
          <a:p>
            <a:pPr marL="344170" indent="-344170"/>
            <a:r>
              <a:rPr lang="ru-RU" dirty="0" err="1"/>
              <a:t>Апанай</a:t>
            </a:r>
            <a:r>
              <a:rPr lang="ru-RU" dirty="0"/>
              <a:t> Салих </a:t>
            </a:r>
            <a:r>
              <a:rPr lang="ru-RU" dirty="0" err="1"/>
              <a:t>Йосыф</a:t>
            </a:r>
            <a:r>
              <a:rPr lang="ru-RU" dirty="0"/>
              <a:t> </a:t>
            </a:r>
            <a:r>
              <a:rPr lang="ru-RU" dirty="0" err="1"/>
              <a:t>улы</a:t>
            </a:r>
            <a:r>
              <a:rPr lang="ru-RU" dirty="0"/>
              <a:t>. Ул Казан </a:t>
            </a:r>
            <a:r>
              <a:rPr lang="ru-RU" dirty="0" err="1"/>
              <a:t>укымышлысы</a:t>
            </a:r>
            <a:r>
              <a:rPr lang="ru-RU" dirty="0"/>
              <a:t>.(1803-1887елларда </a:t>
            </a:r>
            <a:r>
              <a:rPr lang="ru-RU" dirty="0" err="1"/>
              <a:t>яшәгән</a:t>
            </a:r>
            <a:r>
              <a:rPr lang="ru-RU" dirty="0"/>
              <a:t>). </a:t>
            </a:r>
            <a:r>
              <a:rPr lang="ru-RU" dirty="0" err="1"/>
              <a:t>Тарих</a:t>
            </a:r>
            <a:r>
              <a:rPr lang="ru-RU" dirty="0"/>
              <a:t>, математика </a:t>
            </a:r>
            <a:r>
              <a:rPr lang="ru-RU" dirty="0" err="1"/>
              <a:t>фәннәре</a:t>
            </a:r>
            <a:r>
              <a:rPr lang="ru-RU" dirty="0"/>
              <a:t> </a:t>
            </a:r>
            <a:r>
              <a:rPr lang="ru-RU" dirty="0" err="1"/>
              <a:t>һәм</a:t>
            </a:r>
            <a:r>
              <a:rPr lang="ru-RU" dirty="0"/>
              <a:t> рус </a:t>
            </a:r>
            <a:r>
              <a:rPr lang="ru-RU" dirty="0" err="1"/>
              <a:t>телендә</a:t>
            </a:r>
            <a:r>
              <a:rPr lang="ru-RU" dirty="0"/>
              <a:t> </a:t>
            </a:r>
            <a:r>
              <a:rPr lang="ru-RU" dirty="0" err="1"/>
              <a:t>яхшы</a:t>
            </a:r>
            <a:r>
              <a:rPr lang="ru-RU" dirty="0"/>
              <a:t> </a:t>
            </a:r>
            <a:r>
              <a:rPr lang="ru-RU" dirty="0" err="1"/>
              <a:t>эшләүче</a:t>
            </a:r>
            <a:r>
              <a:rPr lang="ru-RU" dirty="0"/>
              <a:t> </a:t>
            </a:r>
            <a:r>
              <a:rPr lang="ru-RU" dirty="0" err="1"/>
              <a:t>кешеләрдән</a:t>
            </a:r>
            <a:r>
              <a:rPr lang="ru-RU" dirty="0"/>
              <a:t> берсе </a:t>
            </a:r>
            <a:r>
              <a:rPr lang="ru-RU" dirty="0" err="1"/>
              <a:t>булып</a:t>
            </a:r>
            <a:r>
              <a:rPr lang="ru-RU" dirty="0"/>
              <a:t> </a:t>
            </a:r>
            <a:r>
              <a:rPr lang="ru-RU" dirty="0" err="1"/>
              <a:t>таныла</a:t>
            </a:r>
            <a:r>
              <a:rPr lang="ru-RU" dirty="0"/>
              <a:t>. </a:t>
            </a:r>
            <a:r>
              <a:rPr lang="ru-RU" dirty="0" err="1"/>
              <a:t>Җир</a:t>
            </a:r>
            <a:r>
              <a:rPr lang="ru-RU" dirty="0"/>
              <a:t> </a:t>
            </a:r>
            <a:r>
              <a:rPr lang="ru-RU" dirty="0" err="1"/>
              <a:t>әйләнеше</a:t>
            </a:r>
            <a:r>
              <a:rPr lang="ru-RU" dirty="0"/>
              <a:t> </a:t>
            </a:r>
            <a:r>
              <a:rPr lang="ru-RU" dirty="0" err="1"/>
              <a:t>үзе</a:t>
            </a:r>
            <a:r>
              <a:rPr lang="ru-RU" dirty="0"/>
              <a:t> </a:t>
            </a:r>
            <a:r>
              <a:rPr lang="ru-RU" dirty="0" err="1"/>
              <a:t>төзегән</a:t>
            </a:r>
            <a:r>
              <a:rPr lang="ru-RU" dirty="0"/>
              <a:t>, </a:t>
            </a:r>
            <a:r>
              <a:rPr lang="ru-RU" dirty="0" err="1"/>
              <a:t>кояш</a:t>
            </a:r>
            <a:r>
              <a:rPr lang="ru-RU" dirty="0"/>
              <a:t> </a:t>
            </a:r>
            <a:r>
              <a:rPr lang="ru-RU" dirty="0" err="1"/>
              <a:t>белән</a:t>
            </a:r>
            <a:r>
              <a:rPr lang="ru-RU" dirty="0"/>
              <a:t> ай </a:t>
            </a:r>
            <a:r>
              <a:rPr lang="ru-RU" dirty="0" err="1"/>
              <a:t>йөрешен</a:t>
            </a:r>
            <a:r>
              <a:rPr lang="ru-RU" dirty="0"/>
              <a:t> , ай </a:t>
            </a:r>
            <a:r>
              <a:rPr lang="ru-RU" dirty="0" err="1"/>
              <a:t>һәм</a:t>
            </a:r>
            <a:r>
              <a:rPr lang="ru-RU" dirty="0"/>
              <a:t> </a:t>
            </a:r>
            <a:r>
              <a:rPr lang="ru-RU" dirty="0" err="1"/>
              <a:t>көн</a:t>
            </a:r>
            <a:r>
              <a:rPr lang="ru-RU" dirty="0"/>
              <a:t> </a:t>
            </a:r>
            <a:r>
              <a:rPr lang="ru-RU" dirty="0" err="1"/>
              <a:t>исемнәрен</a:t>
            </a:r>
            <a:r>
              <a:rPr lang="ru-RU" dirty="0"/>
              <a:t>, </a:t>
            </a:r>
            <a:r>
              <a:rPr lang="ru-RU" dirty="0" err="1"/>
              <a:t>вакытны</a:t>
            </a:r>
            <a:r>
              <a:rPr lang="ru-RU" dirty="0"/>
              <a:t> </a:t>
            </a:r>
            <a:r>
              <a:rPr lang="ru-RU" dirty="0" err="1"/>
              <a:t>һичбер</a:t>
            </a:r>
            <a:r>
              <a:rPr lang="ru-RU" dirty="0"/>
              <a:t> </a:t>
            </a:r>
            <a:r>
              <a:rPr lang="ru-RU" dirty="0" err="1"/>
              <a:t>төрле</a:t>
            </a:r>
            <a:r>
              <a:rPr lang="ru-RU" dirty="0"/>
              <a:t> </a:t>
            </a:r>
            <a:r>
              <a:rPr lang="ru-RU" dirty="0" err="1"/>
              <a:t>кимчелексез</a:t>
            </a:r>
            <a:r>
              <a:rPr lang="ru-RU" dirty="0"/>
              <a:t> </a:t>
            </a:r>
            <a:r>
              <a:rPr lang="ru-RU" dirty="0" err="1"/>
              <a:t>күрсәтә</a:t>
            </a:r>
            <a:r>
              <a:rPr lang="ru-RU" dirty="0"/>
              <a:t> </a:t>
            </a:r>
            <a:r>
              <a:rPr lang="ru-RU" dirty="0" err="1"/>
              <a:t>торган</a:t>
            </a:r>
            <a:r>
              <a:rPr lang="ru-RU" dirty="0"/>
              <a:t> </a:t>
            </a:r>
            <a:r>
              <a:rPr lang="ru-RU" dirty="0" err="1"/>
              <a:t>сәгать</a:t>
            </a:r>
            <a:r>
              <a:rPr lang="ru-RU" dirty="0"/>
              <a:t> </a:t>
            </a:r>
            <a:r>
              <a:rPr lang="ru-RU" dirty="0" err="1"/>
              <a:t>эшләгән</a:t>
            </a:r>
            <a:r>
              <a:rPr lang="ru-RU" dirty="0"/>
              <a:t>.</a:t>
            </a:r>
          </a:p>
          <a:p>
            <a:pPr marL="344170" indent="-344170"/>
            <a:r>
              <a:rPr lang="ru-RU" dirty="0" err="1">
                <a:ea typeface="+mn-lt"/>
                <a:cs typeface="+mn-lt"/>
              </a:rPr>
              <a:t>Мәдрәсә</a:t>
            </a:r>
            <a:r>
              <a:rPr lang="ru-RU" dirty="0">
                <a:ea typeface="+mn-lt"/>
                <a:cs typeface="+mn-lt"/>
              </a:rPr>
              <a:t> </a:t>
            </a:r>
            <a:r>
              <a:rPr lang="ru-RU" dirty="0" err="1">
                <a:ea typeface="+mn-lt"/>
                <a:cs typeface="+mn-lt"/>
              </a:rPr>
              <a:t>ачып</a:t>
            </a:r>
            <a:r>
              <a:rPr lang="ru-RU" dirty="0">
                <a:ea typeface="+mn-lt"/>
                <a:cs typeface="+mn-lt"/>
              </a:rPr>
              <a:t>, </a:t>
            </a:r>
            <a:r>
              <a:rPr lang="ru-RU" dirty="0" err="1">
                <a:ea typeface="+mn-lt"/>
                <a:cs typeface="+mn-lt"/>
              </a:rPr>
              <a:t>төгәл</a:t>
            </a:r>
            <a:r>
              <a:rPr lang="ru-RU" dirty="0">
                <a:ea typeface="+mn-lt"/>
                <a:cs typeface="+mn-lt"/>
              </a:rPr>
              <a:t> </a:t>
            </a:r>
            <a:r>
              <a:rPr lang="ru-RU" dirty="0" err="1">
                <a:ea typeface="+mn-lt"/>
                <a:cs typeface="+mn-lt"/>
              </a:rPr>
              <a:t>фәннәрне</a:t>
            </a:r>
            <a:r>
              <a:rPr lang="ru-RU" dirty="0">
                <a:ea typeface="+mn-lt"/>
                <a:cs typeface="+mn-lt"/>
              </a:rPr>
              <a:t> </a:t>
            </a:r>
            <a:r>
              <a:rPr lang="ru-RU" dirty="0" err="1">
                <a:ea typeface="+mn-lt"/>
                <a:cs typeface="+mn-lt"/>
              </a:rPr>
              <a:t>укыта</a:t>
            </a:r>
            <a:r>
              <a:rPr lang="ru-RU" dirty="0">
                <a:ea typeface="+mn-lt"/>
                <a:cs typeface="+mn-lt"/>
              </a:rPr>
              <a:t> </a:t>
            </a:r>
            <a:r>
              <a:rPr lang="ru-RU" dirty="0" err="1">
                <a:ea typeface="+mn-lt"/>
                <a:cs typeface="+mn-lt"/>
              </a:rPr>
              <a:t>башлаган</a:t>
            </a:r>
            <a:r>
              <a:rPr lang="ru-RU" dirty="0">
                <a:ea typeface="+mn-lt"/>
                <a:cs typeface="+mn-lt"/>
              </a:rPr>
              <a:t> </a:t>
            </a:r>
            <a:r>
              <a:rPr lang="ru-RU" dirty="0" err="1">
                <a:ea typeface="+mn-lt"/>
                <a:cs typeface="+mn-lt"/>
              </a:rPr>
              <a:t>галимнәрдән</a:t>
            </a:r>
            <a:r>
              <a:rPr lang="ru-RU" dirty="0">
                <a:ea typeface="+mn-lt"/>
                <a:cs typeface="+mn-lt"/>
              </a:rPr>
              <a:t> </a:t>
            </a:r>
            <a:r>
              <a:rPr lang="ru-RU" dirty="0" err="1">
                <a:ea typeface="+mn-lt"/>
                <a:cs typeface="+mn-lt"/>
              </a:rPr>
              <a:t>иң</a:t>
            </a:r>
            <a:r>
              <a:rPr lang="ru-RU" dirty="0">
                <a:ea typeface="+mn-lt"/>
                <a:cs typeface="+mn-lt"/>
              </a:rPr>
              <a:t> </a:t>
            </a:r>
            <a:r>
              <a:rPr lang="ru-RU" dirty="0" err="1">
                <a:ea typeface="+mn-lt"/>
                <a:cs typeface="+mn-lt"/>
              </a:rPr>
              <a:t>күренеклесе</a:t>
            </a:r>
            <a:r>
              <a:rPr lang="ru-RU" dirty="0">
                <a:ea typeface="+mn-lt"/>
                <a:cs typeface="+mn-lt"/>
              </a:rPr>
              <a:t> </a:t>
            </a:r>
            <a:r>
              <a:rPr lang="ru-RU" dirty="0" err="1">
                <a:ea typeface="+mn-lt"/>
                <a:cs typeface="+mn-lt"/>
              </a:rPr>
              <a:t>Әбеннасыйр</a:t>
            </a:r>
            <a:r>
              <a:rPr lang="ru-RU" dirty="0">
                <a:ea typeface="+mn-lt"/>
                <a:cs typeface="+mn-lt"/>
              </a:rPr>
              <a:t> </a:t>
            </a:r>
            <a:r>
              <a:rPr lang="ru-RU" dirty="0" err="1">
                <a:ea typeface="+mn-lt"/>
                <a:cs typeface="+mn-lt"/>
              </a:rPr>
              <a:t>Габденнасыйр</a:t>
            </a:r>
            <a:r>
              <a:rPr lang="ru-RU" dirty="0">
                <a:ea typeface="+mn-lt"/>
                <a:cs typeface="+mn-lt"/>
              </a:rPr>
              <a:t> </a:t>
            </a:r>
            <a:r>
              <a:rPr lang="ru-RU" dirty="0" err="1">
                <a:ea typeface="+mn-lt"/>
                <a:cs typeface="+mn-lt"/>
              </a:rPr>
              <a:t>Курсави</a:t>
            </a:r>
            <a:r>
              <a:rPr lang="ru-RU" dirty="0">
                <a:ea typeface="+mn-lt"/>
                <a:cs typeface="+mn-lt"/>
              </a:rPr>
              <a:t> </a:t>
            </a:r>
            <a:r>
              <a:rPr lang="ru-RU" dirty="0" err="1">
                <a:ea typeface="+mn-lt"/>
                <a:cs typeface="+mn-lt"/>
              </a:rPr>
              <a:t>булган</a:t>
            </a:r>
            <a:r>
              <a:rPr lang="ru-RU" dirty="0">
                <a:ea typeface="+mn-lt"/>
                <a:cs typeface="+mn-lt"/>
              </a:rPr>
              <a:t>. Ул галим , </a:t>
            </a:r>
            <a:r>
              <a:rPr lang="ru-RU" dirty="0" err="1">
                <a:ea typeface="+mn-lt"/>
                <a:cs typeface="+mn-lt"/>
              </a:rPr>
              <a:t>мәгариф</a:t>
            </a:r>
            <a:r>
              <a:rPr lang="ru-RU" dirty="0">
                <a:ea typeface="+mn-lt"/>
                <a:cs typeface="+mn-lt"/>
              </a:rPr>
              <a:t> </a:t>
            </a:r>
            <a:r>
              <a:rPr lang="ru-RU" dirty="0" err="1">
                <a:ea typeface="+mn-lt"/>
                <a:cs typeface="+mn-lt"/>
              </a:rPr>
              <a:t>эшлеклесе</a:t>
            </a:r>
            <a:r>
              <a:rPr lang="ru-RU" dirty="0">
                <a:ea typeface="+mn-lt"/>
                <a:cs typeface="+mn-lt"/>
              </a:rPr>
              <a:t>. </a:t>
            </a:r>
            <a:r>
              <a:rPr lang="ru-RU" dirty="0" err="1">
                <a:ea typeface="+mn-lt"/>
                <a:cs typeface="+mn-lt"/>
              </a:rPr>
              <a:t>Үзе</a:t>
            </a:r>
            <a:r>
              <a:rPr lang="ru-RU" dirty="0">
                <a:ea typeface="+mn-lt"/>
                <a:cs typeface="+mn-lt"/>
              </a:rPr>
              <a:t> </a:t>
            </a:r>
            <a:r>
              <a:rPr lang="ru-RU" dirty="0" err="1">
                <a:ea typeface="+mn-lt"/>
                <a:cs typeface="+mn-lt"/>
              </a:rPr>
              <a:t>ачкан</a:t>
            </a:r>
            <a:r>
              <a:rPr lang="ru-RU" dirty="0">
                <a:ea typeface="+mn-lt"/>
                <a:cs typeface="+mn-lt"/>
              </a:rPr>
              <a:t> Курса </a:t>
            </a:r>
            <a:r>
              <a:rPr lang="ru-RU" dirty="0" err="1">
                <a:ea typeface="+mn-lt"/>
                <a:cs typeface="+mn-lt"/>
              </a:rPr>
              <a:t>мәдрәсәсендә</a:t>
            </a:r>
            <a:r>
              <a:rPr lang="ru-RU" dirty="0">
                <a:ea typeface="+mn-lt"/>
                <a:cs typeface="+mn-lt"/>
              </a:rPr>
              <a:t> </a:t>
            </a:r>
            <a:r>
              <a:rPr lang="ru-RU" dirty="0" err="1">
                <a:ea typeface="+mn-lt"/>
                <a:cs typeface="+mn-lt"/>
              </a:rPr>
              <a:t>төгәл</a:t>
            </a:r>
            <a:r>
              <a:rPr lang="ru-RU" dirty="0">
                <a:ea typeface="+mn-lt"/>
                <a:cs typeface="+mn-lt"/>
              </a:rPr>
              <a:t> </a:t>
            </a:r>
            <a:r>
              <a:rPr lang="ru-RU" dirty="0" err="1">
                <a:ea typeface="+mn-lt"/>
                <a:cs typeface="+mn-lt"/>
              </a:rPr>
              <a:t>фәннәр</a:t>
            </a:r>
            <a:r>
              <a:rPr lang="ru-RU" dirty="0">
                <a:ea typeface="+mn-lt"/>
                <a:cs typeface="+mn-lt"/>
              </a:rPr>
              <a:t> </a:t>
            </a:r>
            <a:r>
              <a:rPr lang="ru-RU" dirty="0" err="1">
                <a:ea typeface="+mn-lt"/>
                <a:cs typeface="+mn-lt"/>
              </a:rPr>
              <a:t>укыту</a:t>
            </a:r>
            <a:r>
              <a:rPr lang="ru-RU" dirty="0">
                <a:ea typeface="+mn-lt"/>
                <a:cs typeface="+mn-lt"/>
              </a:rPr>
              <a:t> </a:t>
            </a:r>
            <a:r>
              <a:rPr lang="ru-RU" dirty="0" err="1">
                <a:ea typeface="+mn-lt"/>
                <a:cs typeface="+mn-lt"/>
              </a:rPr>
              <a:t>белән</a:t>
            </a:r>
            <a:r>
              <a:rPr lang="ru-RU" dirty="0">
                <a:ea typeface="+mn-lt"/>
                <a:cs typeface="+mn-lt"/>
              </a:rPr>
              <a:t> дан ала. </a:t>
            </a:r>
            <a:r>
              <a:rPr lang="ru-RU" dirty="0" err="1">
                <a:ea typeface="+mn-lt"/>
                <a:cs typeface="+mn-lt"/>
              </a:rPr>
              <a:t>Анда</a:t>
            </a:r>
            <a:r>
              <a:rPr lang="ru-RU" dirty="0">
                <a:ea typeface="+mn-lt"/>
                <a:cs typeface="+mn-lt"/>
              </a:rPr>
              <a:t> </a:t>
            </a:r>
            <a:r>
              <a:rPr lang="ru-RU" dirty="0" err="1">
                <a:ea typeface="+mn-lt"/>
                <a:cs typeface="+mn-lt"/>
              </a:rPr>
              <a:t>тарих</a:t>
            </a:r>
            <a:r>
              <a:rPr lang="ru-RU" dirty="0">
                <a:ea typeface="+mn-lt"/>
                <a:cs typeface="+mn-lt"/>
              </a:rPr>
              <a:t>, </a:t>
            </a:r>
            <a:r>
              <a:rPr lang="ru-RU" dirty="0" err="1">
                <a:ea typeface="+mn-lt"/>
                <a:cs typeface="+mn-lt"/>
              </a:rPr>
              <a:t>риязият</a:t>
            </a:r>
            <a:r>
              <a:rPr lang="ru-RU" dirty="0">
                <a:ea typeface="+mn-lt"/>
                <a:cs typeface="+mn-lt"/>
              </a:rPr>
              <a:t> (</a:t>
            </a:r>
            <a:r>
              <a:rPr lang="ru-RU" dirty="0" err="1">
                <a:ea typeface="+mn-lt"/>
                <a:cs typeface="+mn-lt"/>
              </a:rPr>
              <a:t>югары</a:t>
            </a:r>
            <a:r>
              <a:rPr lang="ru-RU" dirty="0">
                <a:ea typeface="+mn-lt"/>
                <a:cs typeface="+mn-lt"/>
              </a:rPr>
              <a:t> математика), </a:t>
            </a:r>
            <a:r>
              <a:rPr lang="ru-RU" dirty="0" err="1">
                <a:ea typeface="+mn-lt"/>
                <a:cs typeface="+mn-lt"/>
              </a:rPr>
              <a:t>әлҗәбер</a:t>
            </a:r>
            <a:r>
              <a:rPr lang="ru-RU" dirty="0">
                <a:ea typeface="+mn-lt"/>
                <a:cs typeface="+mn-lt"/>
              </a:rPr>
              <a:t> (алгебра), </a:t>
            </a:r>
            <a:r>
              <a:rPr lang="ru-RU" dirty="0" err="1">
                <a:ea typeface="+mn-lt"/>
                <a:cs typeface="+mn-lt"/>
              </a:rPr>
              <a:t>һөндәсә</a:t>
            </a:r>
            <a:r>
              <a:rPr lang="ru-RU" dirty="0">
                <a:ea typeface="+mn-lt"/>
                <a:cs typeface="+mn-lt"/>
              </a:rPr>
              <a:t> (геометрия ) , астрономия </a:t>
            </a:r>
            <a:r>
              <a:rPr lang="ru-RU" dirty="0" err="1">
                <a:ea typeface="+mn-lt"/>
                <a:cs typeface="+mn-lt"/>
              </a:rPr>
              <a:t>фәннәредә</a:t>
            </a:r>
            <a:r>
              <a:rPr lang="ru-RU" dirty="0">
                <a:ea typeface="+mn-lt"/>
                <a:cs typeface="+mn-lt"/>
              </a:rPr>
              <a:t> </a:t>
            </a:r>
            <a:r>
              <a:rPr lang="ru-RU" dirty="0" err="1">
                <a:ea typeface="+mn-lt"/>
                <a:cs typeface="+mn-lt"/>
              </a:rPr>
              <a:t>укытыла</a:t>
            </a:r>
            <a:r>
              <a:rPr lang="ru-RU" dirty="0">
                <a:ea typeface="+mn-lt"/>
                <a:cs typeface="+mn-lt"/>
              </a:rPr>
              <a:t>. </a:t>
            </a:r>
            <a:r>
              <a:rPr lang="ru-RU" dirty="0" err="1">
                <a:ea typeface="+mn-lt"/>
                <a:cs typeface="+mn-lt"/>
              </a:rPr>
              <a:t>Кызганыч</a:t>
            </a:r>
            <a:r>
              <a:rPr lang="ru-RU" dirty="0">
                <a:ea typeface="+mn-lt"/>
                <a:cs typeface="+mn-lt"/>
              </a:rPr>
              <a:t>, </a:t>
            </a:r>
            <a:r>
              <a:rPr lang="ru-RU" dirty="0" err="1">
                <a:ea typeface="+mn-lt"/>
                <a:cs typeface="+mn-lt"/>
              </a:rPr>
              <a:t>ки</a:t>
            </a:r>
            <a:r>
              <a:rPr lang="ru-RU" dirty="0">
                <a:ea typeface="+mn-lt"/>
                <a:cs typeface="+mn-lt"/>
              </a:rPr>
              <a:t> </a:t>
            </a:r>
            <a:r>
              <a:rPr lang="ru-RU" dirty="0" err="1">
                <a:ea typeface="+mn-lt"/>
                <a:cs typeface="+mn-lt"/>
              </a:rPr>
              <a:t>Әбеннасыйр</a:t>
            </a:r>
            <a:r>
              <a:rPr lang="ru-RU" dirty="0">
                <a:ea typeface="+mn-lt"/>
                <a:cs typeface="+mn-lt"/>
              </a:rPr>
              <a:t> </a:t>
            </a:r>
            <a:r>
              <a:rPr lang="ru-RU" dirty="0" err="1">
                <a:ea typeface="+mn-lt"/>
                <a:cs typeface="+mn-lt"/>
              </a:rPr>
              <a:t>бик</a:t>
            </a:r>
            <a:r>
              <a:rPr lang="ru-RU" dirty="0">
                <a:ea typeface="+mn-lt"/>
                <a:cs typeface="+mn-lt"/>
              </a:rPr>
              <a:t> </a:t>
            </a:r>
            <a:r>
              <a:rPr lang="ru-RU" dirty="0" err="1">
                <a:ea typeface="+mn-lt"/>
                <a:cs typeface="+mn-lt"/>
              </a:rPr>
              <a:t>яшли</a:t>
            </a:r>
            <a:r>
              <a:rPr lang="ru-RU" dirty="0">
                <a:ea typeface="+mn-lt"/>
                <a:cs typeface="+mn-lt"/>
              </a:rPr>
              <a:t> , 37 </a:t>
            </a:r>
            <a:r>
              <a:rPr lang="ru-RU" dirty="0" err="1">
                <a:ea typeface="+mn-lt"/>
                <a:cs typeface="+mn-lt"/>
              </a:rPr>
              <a:t>яшендә</a:t>
            </a:r>
            <a:r>
              <a:rPr lang="ru-RU" dirty="0">
                <a:ea typeface="+mn-lt"/>
                <a:cs typeface="+mn-lt"/>
              </a:rPr>
              <a:t> </a:t>
            </a:r>
            <a:r>
              <a:rPr lang="ru-RU" dirty="0" err="1">
                <a:ea typeface="+mn-lt"/>
                <a:cs typeface="+mn-lt"/>
              </a:rPr>
              <a:t>вафат</a:t>
            </a:r>
            <a:r>
              <a:rPr lang="ru-RU" dirty="0">
                <a:ea typeface="+mn-lt"/>
                <a:cs typeface="+mn-lt"/>
              </a:rPr>
              <a:t> </a:t>
            </a:r>
            <a:r>
              <a:rPr lang="ru-RU" dirty="0" err="1">
                <a:ea typeface="+mn-lt"/>
                <a:cs typeface="+mn-lt"/>
              </a:rPr>
              <a:t>булып</a:t>
            </a:r>
            <a:r>
              <a:rPr lang="ru-RU" dirty="0">
                <a:ea typeface="+mn-lt"/>
                <a:cs typeface="+mn-lt"/>
              </a:rPr>
              <a:t>, </a:t>
            </a:r>
            <a:r>
              <a:rPr lang="ru-RU" dirty="0" err="1">
                <a:ea typeface="+mn-lt"/>
                <a:cs typeface="+mn-lt"/>
              </a:rPr>
              <a:t>башланган</a:t>
            </a:r>
            <a:r>
              <a:rPr lang="ru-RU" dirty="0">
                <a:ea typeface="+mn-lt"/>
                <a:cs typeface="+mn-lt"/>
              </a:rPr>
              <a:t> </a:t>
            </a:r>
            <a:r>
              <a:rPr lang="ru-RU" dirty="0" err="1">
                <a:ea typeface="+mn-lt"/>
                <a:cs typeface="+mn-lt"/>
              </a:rPr>
              <a:t>эшен</a:t>
            </a:r>
            <a:r>
              <a:rPr lang="ru-RU" dirty="0">
                <a:ea typeface="+mn-lt"/>
                <a:cs typeface="+mn-lt"/>
              </a:rPr>
              <a:t> </a:t>
            </a:r>
            <a:r>
              <a:rPr lang="ru-RU" dirty="0" err="1">
                <a:ea typeface="+mn-lt"/>
                <a:cs typeface="+mn-lt"/>
              </a:rPr>
              <a:t>ярты</a:t>
            </a:r>
            <a:r>
              <a:rPr lang="ru-RU" dirty="0">
                <a:ea typeface="+mn-lt"/>
                <a:cs typeface="+mn-lt"/>
              </a:rPr>
              <a:t> </a:t>
            </a:r>
            <a:r>
              <a:rPr lang="ru-RU" dirty="0" err="1">
                <a:ea typeface="+mn-lt"/>
                <a:cs typeface="+mn-lt"/>
              </a:rPr>
              <a:t>юлда</a:t>
            </a:r>
            <a:r>
              <a:rPr lang="ru-RU" dirty="0">
                <a:ea typeface="+mn-lt"/>
                <a:cs typeface="+mn-lt"/>
              </a:rPr>
              <a:t> </a:t>
            </a:r>
            <a:r>
              <a:rPr lang="ru-RU" dirty="0" err="1">
                <a:ea typeface="+mn-lt"/>
                <a:cs typeface="+mn-lt"/>
              </a:rPr>
              <a:t>калдырып</a:t>
            </a:r>
            <a:r>
              <a:rPr lang="ru-RU" dirty="0">
                <a:ea typeface="+mn-lt"/>
                <a:cs typeface="+mn-lt"/>
              </a:rPr>
              <a:t> </a:t>
            </a:r>
            <a:r>
              <a:rPr lang="ru-RU" dirty="0" err="1">
                <a:ea typeface="+mn-lt"/>
                <a:cs typeface="+mn-lt"/>
              </a:rPr>
              <a:t>китә</a:t>
            </a:r>
            <a:r>
              <a:rPr lang="ru-RU" dirty="0">
                <a:ea typeface="+mn-lt"/>
                <a:cs typeface="+mn-lt"/>
              </a:rPr>
              <a:t>. </a:t>
            </a:r>
            <a:r>
              <a:rPr lang="ru-RU" dirty="0" err="1">
                <a:ea typeface="+mn-lt"/>
                <a:cs typeface="+mn-lt"/>
              </a:rPr>
              <a:t>Аның</a:t>
            </a:r>
            <a:r>
              <a:rPr lang="ru-RU" dirty="0">
                <a:ea typeface="+mn-lt"/>
                <a:cs typeface="+mn-lt"/>
              </a:rPr>
              <a:t> </a:t>
            </a:r>
            <a:r>
              <a:rPr lang="ru-RU" dirty="0" err="1">
                <a:ea typeface="+mn-lt"/>
                <a:cs typeface="+mn-lt"/>
              </a:rPr>
              <a:t>эшен</a:t>
            </a:r>
            <a:r>
              <a:rPr lang="ru-RU" dirty="0">
                <a:ea typeface="+mn-lt"/>
                <a:cs typeface="+mn-lt"/>
              </a:rPr>
              <a:t> </a:t>
            </a:r>
            <a:r>
              <a:rPr lang="ru-RU" dirty="0" err="1">
                <a:ea typeface="+mn-lt"/>
                <a:cs typeface="+mn-lt"/>
              </a:rPr>
              <a:t>шәкертләре</a:t>
            </a:r>
            <a:r>
              <a:rPr lang="ru-RU" dirty="0">
                <a:ea typeface="+mn-lt"/>
                <a:cs typeface="+mn-lt"/>
              </a:rPr>
              <a:t> </a:t>
            </a:r>
            <a:r>
              <a:rPr lang="ru-RU" dirty="0" err="1">
                <a:ea typeface="+mn-lt"/>
                <a:cs typeface="+mn-lt"/>
              </a:rPr>
              <a:t>дәвам</a:t>
            </a:r>
            <a:r>
              <a:rPr lang="ru-RU" dirty="0">
                <a:ea typeface="+mn-lt"/>
                <a:cs typeface="+mn-lt"/>
              </a:rPr>
              <a:t> </a:t>
            </a:r>
            <a:r>
              <a:rPr lang="ru-RU" dirty="0" err="1">
                <a:ea typeface="+mn-lt"/>
                <a:cs typeface="+mn-lt"/>
              </a:rPr>
              <a:t>иттерә</a:t>
            </a:r>
            <a:r>
              <a:rPr lang="ru-RU" dirty="0">
                <a:ea typeface="+mn-lt"/>
                <a:cs typeface="+mn-lt"/>
              </a:rPr>
              <a:t>.</a:t>
            </a:r>
            <a:br>
              <a:rPr lang="ru-RU" dirty="0"/>
            </a:br>
            <a:br>
              <a:rPr lang="ru-RU" dirty="0"/>
            </a:br>
            <a:endParaRPr lang="ru-RU" dirty="0">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68747" y="2031997"/>
            <a:ext cx="9680843" cy="2198004"/>
          </a:xfrm>
        </p:spPr>
        <p:txBody>
          <a:bodyPr/>
          <a:lstStyle/>
          <a:p>
            <a:r>
              <a:rPr lang="ru-RU" sz="4000" b="1" dirty="0" err="1">
                <a:ea typeface="+mj-lt"/>
                <a:cs typeface="+mj-lt"/>
              </a:rPr>
              <a:t>Бәрзәви</a:t>
            </a:r>
            <a:r>
              <a:rPr lang="ru-RU" sz="4000" b="1" dirty="0">
                <a:ea typeface="+mj-lt"/>
                <a:cs typeface="+mj-lt"/>
              </a:rPr>
              <a:t> </a:t>
            </a:r>
            <a:r>
              <a:rPr lang="ru-RU" sz="4000" b="1" dirty="0" err="1">
                <a:ea typeface="+mj-lt"/>
                <a:cs typeface="+mj-lt"/>
              </a:rPr>
              <a:t>Хәмзә</a:t>
            </a:r>
            <a:r>
              <a:rPr lang="ru-RU" sz="4000" b="1" dirty="0">
                <a:ea typeface="+mj-lt"/>
                <a:cs typeface="+mj-lt"/>
              </a:rPr>
              <a:t> </a:t>
            </a:r>
            <a:r>
              <a:rPr lang="ru-RU" sz="4000" b="1" dirty="0" err="1">
                <a:ea typeface="+mj-lt"/>
                <a:cs typeface="+mj-lt"/>
              </a:rPr>
              <a:t>Мөхәммәт</a:t>
            </a:r>
            <a:endParaRPr lang="ru-RU" sz="4000">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ADB3B8E-BB79-490F-92CA-B21A657E14ED}"/>
              </a:ext>
            </a:extLst>
          </p:cNvPr>
          <p:cNvSpPr>
            <a:spLocks noGrp="1"/>
          </p:cNvSpPr>
          <p:nvPr>
            <p:ph idx="1"/>
          </p:nvPr>
        </p:nvSpPr>
        <p:spPr>
          <a:xfrm>
            <a:off x="981488" y="1078450"/>
            <a:ext cx="9602762" cy="4971494"/>
          </a:xfrm>
        </p:spPr>
        <p:txBody>
          <a:bodyPr/>
          <a:lstStyle/>
          <a:p>
            <a:pPr marL="344170" indent="-344170"/>
            <a:r>
              <a:rPr lang="ru-RU" dirty="0">
                <a:ea typeface="+mn-lt"/>
                <a:cs typeface="+mn-lt"/>
              </a:rPr>
              <a:t>Ул Казан </a:t>
            </a:r>
            <a:r>
              <a:rPr lang="ru-RU" dirty="0" err="1">
                <a:ea typeface="+mn-lt"/>
                <a:cs typeface="+mn-lt"/>
              </a:rPr>
              <a:t>артында</a:t>
            </a:r>
            <a:r>
              <a:rPr lang="ru-RU" dirty="0">
                <a:ea typeface="+mn-lt"/>
                <a:cs typeface="+mn-lt"/>
              </a:rPr>
              <a:t> </a:t>
            </a:r>
            <a:r>
              <a:rPr lang="ru-RU" dirty="0" err="1">
                <a:ea typeface="+mn-lt"/>
                <a:cs typeface="+mn-lt"/>
              </a:rPr>
              <a:t>Бәрәзә</a:t>
            </a:r>
            <a:r>
              <a:rPr lang="ru-RU" dirty="0">
                <a:ea typeface="+mn-lt"/>
                <a:cs typeface="+mn-lt"/>
              </a:rPr>
              <a:t> </a:t>
            </a:r>
            <a:r>
              <a:rPr lang="ru-RU" dirty="0" err="1">
                <a:ea typeface="+mn-lt"/>
                <a:cs typeface="+mn-lt"/>
              </a:rPr>
              <a:t>авылында</a:t>
            </a:r>
            <a:r>
              <a:rPr lang="ru-RU" dirty="0">
                <a:ea typeface="+mn-lt"/>
                <a:cs typeface="+mn-lt"/>
              </a:rPr>
              <a:t> 1775 </a:t>
            </a:r>
            <a:r>
              <a:rPr lang="ru-RU" dirty="0" err="1">
                <a:ea typeface="+mn-lt"/>
                <a:cs typeface="+mn-lt"/>
              </a:rPr>
              <a:t>елларда</a:t>
            </a:r>
            <a:r>
              <a:rPr lang="ru-RU" dirty="0">
                <a:ea typeface="+mn-lt"/>
                <a:cs typeface="+mn-lt"/>
              </a:rPr>
              <a:t> </a:t>
            </a:r>
            <a:r>
              <a:rPr lang="ru-RU" dirty="0" err="1">
                <a:ea typeface="+mn-lt"/>
                <a:cs typeface="+mn-lt"/>
              </a:rPr>
              <a:t>туа</a:t>
            </a:r>
            <a:r>
              <a:rPr lang="ru-RU" dirty="0">
                <a:ea typeface="+mn-lt"/>
                <a:cs typeface="+mn-lt"/>
              </a:rPr>
              <a:t>, 1827 </a:t>
            </a:r>
            <a:r>
              <a:rPr lang="ru-RU" dirty="0" err="1">
                <a:ea typeface="+mn-lt"/>
                <a:cs typeface="+mn-lt"/>
              </a:rPr>
              <a:t>елны</a:t>
            </a:r>
            <a:r>
              <a:rPr lang="ru-RU" dirty="0">
                <a:ea typeface="+mn-lt"/>
                <a:cs typeface="+mn-lt"/>
              </a:rPr>
              <a:t> </a:t>
            </a:r>
            <a:r>
              <a:rPr lang="ru-RU" dirty="0" err="1">
                <a:ea typeface="+mn-lt"/>
                <a:cs typeface="+mn-lt"/>
              </a:rPr>
              <a:t>шунда</a:t>
            </a:r>
            <a:r>
              <a:rPr lang="ru-RU" dirty="0">
                <a:ea typeface="+mn-lt"/>
                <a:cs typeface="+mn-lt"/>
              </a:rPr>
              <a:t> </a:t>
            </a:r>
            <a:r>
              <a:rPr lang="ru-RU" dirty="0" err="1">
                <a:ea typeface="+mn-lt"/>
                <a:cs typeface="+mn-lt"/>
              </a:rPr>
              <a:t>вафат</a:t>
            </a:r>
            <a:r>
              <a:rPr lang="ru-RU" dirty="0">
                <a:ea typeface="+mn-lt"/>
                <a:cs typeface="+mn-lt"/>
              </a:rPr>
              <a:t> </a:t>
            </a:r>
            <a:r>
              <a:rPr lang="ru-RU" dirty="0" err="1">
                <a:ea typeface="+mn-lt"/>
                <a:cs typeface="+mn-lt"/>
              </a:rPr>
              <a:t>була</a:t>
            </a:r>
            <a:r>
              <a:rPr lang="ru-RU" dirty="0">
                <a:ea typeface="+mn-lt"/>
                <a:cs typeface="+mn-lt"/>
              </a:rPr>
              <a:t>. </a:t>
            </a:r>
            <a:r>
              <a:rPr lang="ru-RU" dirty="0" err="1">
                <a:ea typeface="+mn-lt"/>
                <a:cs typeface="+mn-lt"/>
              </a:rPr>
              <a:t>Бохарада</a:t>
            </a:r>
            <a:r>
              <a:rPr lang="ru-RU" dirty="0">
                <a:ea typeface="+mn-lt"/>
                <a:cs typeface="+mn-lt"/>
              </a:rPr>
              <a:t>, </a:t>
            </a:r>
            <a:r>
              <a:rPr lang="ru-RU" dirty="0" err="1">
                <a:ea typeface="+mn-lt"/>
                <a:cs typeface="+mn-lt"/>
              </a:rPr>
              <a:t>аннан</a:t>
            </a:r>
            <a:r>
              <a:rPr lang="ru-RU" dirty="0">
                <a:ea typeface="+mn-lt"/>
                <a:cs typeface="+mn-lt"/>
              </a:rPr>
              <a:t>  </a:t>
            </a:r>
            <a:r>
              <a:rPr lang="ru-RU" dirty="0" err="1">
                <a:ea typeface="+mn-lt"/>
                <a:cs typeface="+mn-lt"/>
              </a:rPr>
              <a:t>Кабулда</a:t>
            </a:r>
            <a:r>
              <a:rPr lang="ru-RU" dirty="0">
                <a:ea typeface="+mn-lt"/>
                <a:cs typeface="+mn-lt"/>
              </a:rPr>
              <a:t> </a:t>
            </a:r>
            <a:r>
              <a:rPr lang="ru-RU" dirty="0" err="1">
                <a:ea typeface="+mn-lt"/>
                <a:cs typeface="+mn-lt"/>
              </a:rPr>
              <a:t>укый</a:t>
            </a:r>
            <a:r>
              <a:rPr lang="ru-RU" dirty="0">
                <a:ea typeface="+mn-lt"/>
                <a:cs typeface="+mn-lt"/>
              </a:rPr>
              <a:t>. Математика, астрономия </a:t>
            </a:r>
            <a:r>
              <a:rPr lang="ru-RU" dirty="0" err="1">
                <a:ea typeface="+mn-lt"/>
                <a:cs typeface="+mn-lt"/>
              </a:rPr>
              <a:t>фәненә</a:t>
            </a:r>
            <a:r>
              <a:rPr lang="ru-RU" dirty="0">
                <a:ea typeface="+mn-lt"/>
                <a:cs typeface="+mn-lt"/>
              </a:rPr>
              <a:t> оста </a:t>
            </a:r>
            <a:r>
              <a:rPr lang="ru-RU" dirty="0" err="1">
                <a:ea typeface="+mn-lt"/>
                <a:cs typeface="+mn-lt"/>
              </a:rPr>
              <a:t>булганга</a:t>
            </a:r>
            <a:r>
              <a:rPr lang="ru-RU" dirty="0">
                <a:ea typeface="+mn-lt"/>
                <a:cs typeface="+mn-lt"/>
              </a:rPr>
              <a:t>, </a:t>
            </a:r>
            <a:r>
              <a:rPr lang="ru-RU" dirty="0" err="1">
                <a:ea typeface="+mn-lt"/>
                <a:cs typeface="+mn-lt"/>
              </a:rPr>
              <a:t>аның</a:t>
            </a:r>
            <a:r>
              <a:rPr lang="ru-RU" dirty="0">
                <a:ea typeface="+mn-lt"/>
                <a:cs typeface="+mn-lt"/>
              </a:rPr>
              <a:t> </a:t>
            </a:r>
            <a:r>
              <a:rPr lang="ru-RU" dirty="0" err="1">
                <a:ea typeface="+mn-lt"/>
                <a:cs typeface="+mn-lt"/>
              </a:rPr>
              <a:t>халык</a:t>
            </a:r>
            <a:r>
              <a:rPr lang="ru-RU" dirty="0">
                <a:ea typeface="+mn-lt"/>
                <a:cs typeface="+mn-lt"/>
              </a:rPr>
              <a:t> </a:t>
            </a:r>
            <a:r>
              <a:rPr lang="ru-RU" dirty="0" err="1">
                <a:ea typeface="+mn-lt"/>
                <a:cs typeface="+mn-lt"/>
              </a:rPr>
              <a:t>арасында</a:t>
            </a:r>
            <a:r>
              <a:rPr lang="ru-RU" dirty="0">
                <a:ea typeface="+mn-lt"/>
                <a:cs typeface="+mn-lt"/>
              </a:rPr>
              <a:t>  “астроном </a:t>
            </a:r>
            <a:r>
              <a:rPr lang="ru-RU" dirty="0" err="1">
                <a:ea typeface="+mn-lt"/>
                <a:cs typeface="+mn-lt"/>
              </a:rPr>
              <a:t>Хәмзә</a:t>
            </a:r>
            <a:r>
              <a:rPr lang="ru-RU" dirty="0">
                <a:ea typeface="+mn-lt"/>
                <a:cs typeface="+mn-lt"/>
              </a:rPr>
              <a:t> “ </a:t>
            </a:r>
            <a:r>
              <a:rPr lang="ru-RU" dirty="0" err="1">
                <a:ea typeface="+mn-lt"/>
                <a:cs typeface="+mn-lt"/>
              </a:rPr>
              <a:t>дигән</a:t>
            </a:r>
            <a:r>
              <a:rPr lang="ru-RU" dirty="0">
                <a:ea typeface="+mn-lt"/>
                <a:cs typeface="+mn-lt"/>
              </a:rPr>
              <a:t> даны </a:t>
            </a:r>
            <a:r>
              <a:rPr lang="ru-RU" dirty="0" err="1">
                <a:ea typeface="+mn-lt"/>
                <a:cs typeface="+mn-lt"/>
              </a:rPr>
              <a:t>тарала</a:t>
            </a:r>
            <a:r>
              <a:rPr lang="ru-RU" dirty="0">
                <a:ea typeface="+mn-lt"/>
                <a:cs typeface="+mn-lt"/>
              </a:rPr>
              <a:t>. Туган </a:t>
            </a:r>
            <a:r>
              <a:rPr lang="ru-RU" dirty="0" err="1">
                <a:ea typeface="+mn-lt"/>
                <a:cs typeface="+mn-lt"/>
              </a:rPr>
              <a:t>иленә</a:t>
            </a:r>
            <a:r>
              <a:rPr lang="ru-RU" dirty="0">
                <a:ea typeface="+mn-lt"/>
                <a:cs typeface="+mn-lt"/>
              </a:rPr>
              <a:t> </a:t>
            </a:r>
            <a:r>
              <a:rPr lang="ru-RU" dirty="0" err="1">
                <a:ea typeface="+mn-lt"/>
                <a:cs typeface="+mn-lt"/>
              </a:rPr>
              <a:t>кайткач</a:t>
            </a:r>
            <a:r>
              <a:rPr lang="ru-RU" dirty="0">
                <a:ea typeface="+mn-lt"/>
                <a:cs typeface="+mn-lt"/>
              </a:rPr>
              <a:t>, </a:t>
            </a:r>
            <a:r>
              <a:rPr lang="ru-RU" dirty="0" err="1">
                <a:ea typeface="+mn-lt"/>
                <a:cs typeface="+mn-lt"/>
              </a:rPr>
              <a:t>мәдрәсә</a:t>
            </a:r>
            <a:r>
              <a:rPr lang="ru-RU" dirty="0">
                <a:ea typeface="+mn-lt"/>
                <a:cs typeface="+mn-lt"/>
              </a:rPr>
              <a:t> </a:t>
            </a:r>
            <a:r>
              <a:rPr lang="ru-RU" dirty="0" err="1">
                <a:ea typeface="+mn-lt"/>
                <a:cs typeface="+mn-lt"/>
              </a:rPr>
              <a:t>ачмый</a:t>
            </a:r>
            <a:r>
              <a:rPr lang="ru-RU" dirty="0">
                <a:ea typeface="+mn-lt"/>
                <a:cs typeface="+mn-lt"/>
              </a:rPr>
              <a:t> </a:t>
            </a:r>
            <a:r>
              <a:rPr lang="ru-RU" dirty="0" err="1">
                <a:ea typeface="+mn-lt"/>
                <a:cs typeface="+mn-lt"/>
              </a:rPr>
              <a:t>һәм</a:t>
            </a:r>
            <a:r>
              <a:rPr lang="ru-RU" dirty="0">
                <a:ea typeface="+mn-lt"/>
                <a:cs typeface="+mn-lt"/>
              </a:rPr>
              <a:t> </a:t>
            </a:r>
            <a:r>
              <a:rPr lang="ru-RU" dirty="0" err="1">
                <a:ea typeface="+mn-lt"/>
                <a:cs typeface="+mn-lt"/>
              </a:rPr>
              <a:t>укытмый</a:t>
            </a:r>
            <a:r>
              <a:rPr lang="ru-RU" dirty="0">
                <a:ea typeface="+mn-lt"/>
                <a:cs typeface="+mn-lt"/>
              </a:rPr>
              <a:t>, </a:t>
            </a:r>
            <a:r>
              <a:rPr lang="ru-RU" dirty="0" err="1">
                <a:ea typeface="+mn-lt"/>
                <a:cs typeface="+mn-lt"/>
              </a:rPr>
              <a:t>ләкин</a:t>
            </a:r>
            <a:r>
              <a:rPr lang="ru-RU" dirty="0">
                <a:ea typeface="+mn-lt"/>
                <a:cs typeface="+mn-lt"/>
              </a:rPr>
              <a:t> </a:t>
            </a:r>
            <a:r>
              <a:rPr lang="ru-RU" dirty="0" err="1">
                <a:ea typeface="+mn-lt"/>
                <a:cs typeface="+mn-lt"/>
              </a:rPr>
              <a:t>ул</a:t>
            </a:r>
            <a:r>
              <a:rPr lang="ru-RU" dirty="0">
                <a:ea typeface="+mn-lt"/>
                <a:cs typeface="+mn-lt"/>
              </a:rPr>
              <a:t> </a:t>
            </a:r>
            <a:r>
              <a:rPr lang="ru-RU" dirty="0" err="1">
                <a:ea typeface="+mn-lt"/>
                <a:cs typeface="+mn-lt"/>
              </a:rPr>
              <a:t>фәнни</a:t>
            </a:r>
            <a:r>
              <a:rPr lang="ru-RU" dirty="0">
                <a:ea typeface="+mn-lt"/>
                <a:cs typeface="+mn-lt"/>
              </a:rPr>
              <a:t> </a:t>
            </a:r>
            <a:r>
              <a:rPr lang="ru-RU" dirty="0" err="1">
                <a:ea typeface="+mn-lt"/>
                <a:cs typeface="+mn-lt"/>
              </a:rPr>
              <a:t>эш</a:t>
            </a:r>
            <a:r>
              <a:rPr lang="ru-RU" dirty="0">
                <a:ea typeface="+mn-lt"/>
                <a:cs typeface="+mn-lt"/>
              </a:rPr>
              <a:t> </a:t>
            </a:r>
            <a:r>
              <a:rPr lang="ru-RU" dirty="0" err="1">
                <a:ea typeface="+mn-lt"/>
                <a:cs typeface="+mn-lt"/>
              </a:rPr>
              <a:t>белән</a:t>
            </a:r>
            <a:r>
              <a:rPr lang="ru-RU" dirty="0">
                <a:ea typeface="+mn-lt"/>
                <a:cs typeface="+mn-lt"/>
              </a:rPr>
              <a:t> </a:t>
            </a:r>
            <a:r>
              <a:rPr lang="ru-RU" dirty="0" err="1">
                <a:ea typeface="+mn-lt"/>
                <a:cs typeface="+mn-lt"/>
              </a:rPr>
              <a:t>кызыксынуын</a:t>
            </a:r>
            <a:r>
              <a:rPr lang="ru-RU" dirty="0">
                <a:ea typeface="+mn-lt"/>
                <a:cs typeface="+mn-lt"/>
              </a:rPr>
              <a:t> , </a:t>
            </a:r>
            <a:r>
              <a:rPr lang="ru-RU" dirty="0" err="1">
                <a:ea typeface="+mn-lt"/>
                <a:cs typeface="+mn-lt"/>
              </a:rPr>
              <a:t>шөгелләнүен</a:t>
            </a:r>
            <a:r>
              <a:rPr lang="ru-RU" dirty="0">
                <a:ea typeface="+mn-lt"/>
                <a:cs typeface="+mn-lt"/>
              </a:rPr>
              <a:t> </a:t>
            </a:r>
            <a:r>
              <a:rPr lang="ru-RU" dirty="0" err="1">
                <a:ea typeface="+mn-lt"/>
                <a:cs typeface="+mn-lt"/>
              </a:rPr>
              <a:t>ташламый</a:t>
            </a:r>
            <a:r>
              <a:rPr lang="ru-RU" dirty="0">
                <a:ea typeface="+mn-lt"/>
                <a:cs typeface="+mn-lt"/>
              </a:rPr>
              <a:t>. </a:t>
            </a:r>
            <a:r>
              <a:rPr lang="ru-RU" dirty="0" err="1">
                <a:ea typeface="+mn-lt"/>
                <a:cs typeface="+mn-lt"/>
              </a:rPr>
              <a:t>Якыннарыннан</a:t>
            </a:r>
            <a:r>
              <a:rPr lang="ru-RU" dirty="0">
                <a:ea typeface="+mn-lt"/>
                <a:cs typeface="+mn-lt"/>
              </a:rPr>
              <a:t> </a:t>
            </a:r>
            <a:r>
              <a:rPr lang="ru-RU" dirty="0" err="1">
                <a:ea typeface="+mn-lt"/>
                <a:cs typeface="+mn-lt"/>
              </a:rPr>
              <a:t>берничә</a:t>
            </a:r>
            <a:r>
              <a:rPr lang="ru-RU" dirty="0">
                <a:ea typeface="+mn-lt"/>
                <a:cs typeface="+mn-lt"/>
              </a:rPr>
              <a:t> </a:t>
            </a:r>
            <a:r>
              <a:rPr lang="ru-RU" dirty="0" err="1">
                <a:ea typeface="+mn-lt"/>
                <a:cs typeface="+mn-lt"/>
              </a:rPr>
              <a:t>кешегә</a:t>
            </a:r>
            <a:r>
              <a:rPr lang="ru-RU" dirty="0">
                <a:ea typeface="+mn-lt"/>
                <a:cs typeface="+mn-lt"/>
              </a:rPr>
              <a:t>, </a:t>
            </a:r>
            <a:r>
              <a:rPr lang="ru-RU" dirty="0" err="1">
                <a:ea typeface="+mn-lt"/>
                <a:cs typeface="+mn-lt"/>
              </a:rPr>
              <a:t>бигрәктә</a:t>
            </a:r>
            <a:r>
              <a:rPr lang="ru-RU" dirty="0">
                <a:ea typeface="+mn-lt"/>
                <a:cs typeface="+mn-lt"/>
              </a:rPr>
              <a:t> </a:t>
            </a:r>
            <a:r>
              <a:rPr lang="ru-RU" dirty="0" err="1">
                <a:ea typeface="+mn-lt"/>
                <a:cs typeface="+mn-lt"/>
              </a:rPr>
              <a:t>энесе</a:t>
            </a:r>
            <a:r>
              <a:rPr lang="ru-RU" dirty="0">
                <a:ea typeface="+mn-lt"/>
                <a:cs typeface="+mn-lt"/>
              </a:rPr>
              <a:t> </a:t>
            </a:r>
            <a:r>
              <a:rPr lang="ru-RU" dirty="0" err="1">
                <a:ea typeface="+mn-lt"/>
                <a:cs typeface="+mn-lt"/>
              </a:rPr>
              <a:t>Фәйзуллага</a:t>
            </a:r>
            <a:r>
              <a:rPr lang="ru-RU" dirty="0">
                <a:ea typeface="+mn-lt"/>
                <a:cs typeface="+mn-lt"/>
              </a:rPr>
              <a:t> </a:t>
            </a:r>
            <a:r>
              <a:rPr lang="ru-RU" dirty="0" err="1">
                <a:ea typeface="+mn-lt"/>
                <a:cs typeface="+mn-lt"/>
              </a:rPr>
              <a:t>шул</a:t>
            </a:r>
            <a:r>
              <a:rPr lang="ru-RU" dirty="0">
                <a:ea typeface="+mn-lt"/>
                <a:cs typeface="+mn-lt"/>
              </a:rPr>
              <a:t> </a:t>
            </a:r>
            <a:r>
              <a:rPr lang="ru-RU" dirty="0" err="1">
                <a:ea typeface="+mn-lt"/>
                <a:cs typeface="+mn-lt"/>
              </a:rPr>
              <a:t>фәннәрдән</a:t>
            </a:r>
            <a:r>
              <a:rPr lang="ru-RU" dirty="0">
                <a:ea typeface="+mn-lt"/>
                <a:cs typeface="+mn-lt"/>
              </a:rPr>
              <a:t> </a:t>
            </a:r>
            <a:r>
              <a:rPr lang="ru-RU" dirty="0" err="1">
                <a:ea typeface="+mn-lt"/>
                <a:cs typeface="+mn-lt"/>
              </a:rPr>
              <a:t>дәрес</a:t>
            </a:r>
            <a:r>
              <a:rPr lang="ru-RU" dirty="0">
                <a:ea typeface="+mn-lt"/>
                <a:cs typeface="+mn-lt"/>
              </a:rPr>
              <a:t> </a:t>
            </a:r>
            <a:r>
              <a:rPr lang="ru-RU" dirty="0" err="1">
                <a:ea typeface="+mn-lt"/>
                <a:cs typeface="+mn-lt"/>
              </a:rPr>
              <a:t>бирә</a:t>
            </a:r>
            <a:r>
              <a:rPr lang="ru-RU" dirty="0">
                <a:ea typeface="+mn-lt"/>
                <a:cs typeface="+mn-lt"/>
              </a:rPr>
              <a:t>.</a:t>
            </a:r>
            <a:endParaRPr lang="ru-RU" dirty="0">
              <a:cs typeface="Arial" panose="020B0604020202020204"/>
            </a:endParaRPr>
          </a:p>
        </p:txBody>
      </p:sp>
    </p:spTree>
    <p:extLst>
      <p:ext uri="{BB962C8B-B14F-4D97-AF65-F5344CB8AC3E}">
        <p14:creationId xmlns:p14="http://schemas.microsoft.com/office/powerpoint/2010/main" val="310460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89DE0E-DF48-4B1A-87AB-76A42E8446AB}"/>
              </a:ext>
            </a:extLst>
          </p:cNvPr>
          <p:cNvSpPr>
            <a:spLocks noGrp="1"/>
          </p:cNvSpPr>
          <p:nvPr>
            <p:ph type="ctrTitle"/>
          </p:nvPr>
        </p:nvSpPr>
        <p:spPr/>
        <p:txBody>
          <a:bodyPr/>
          <a:lstStyle/>
          <a:p>
            <a:r>
              <a:rPr lang="ru-RU" b="1" dirty="0">
                <a:ea typeface="+mj-lt"/>
                <a:cs typeface="+mj-lt"/>
              </a:rPr>
              <a:t>Сара  </a:t>
            </a:r>
            <a:r>
              <a:rPr lang="ru-RU" b="1" dirty="0" err="1">
                <a:ea typeface="+mj-lt"/>
                <a:cs typeface="+mj-lt"/>
              </a:rPr>
              <a:t>Шакулова</a:t>
            </a:r>
          </a:p>
        </p:txBody>
      </p:sp>
      <p:sp>
        <p:nvSpPr>
          <p:cNvPr id="3" name="Подзаголовок 2">
            <a:extLst>
              <a:ext uri="{FF2B5EF4-FFF2-40B4-BE49-F238E27FC236}">
                <a16:creationId xmlns:a16="http://schemas.microsoft.com/office/drawing/2014/main" id="{BA69BD45-1749-4C3C-8E8F-6A1F4EB75D82}"/>
              </a:ext>
            </a:extLst>
          </p:cNvPr>
          <p:cNvSpPr>
            <a:spLocks noGrp="1"/>
          </p:cNvSpPr>
          <p:nvPr>
            <p:ph type="subTitle" idx="1"/>
          </p:nvPr>
        </p:nvSpPr>
        <p:spPr/>
        <p:txBody>
          <a:bodyPr/>
          <a:lstStyle/>
          <a:p>
            <a:endParaRPr lang="ru-RU"/>
          </a:p>
        </p:txBody>
      </p:sp>
      <p:pic>
        <p:nvPicPr>
          <p:cNvPr id="4" name="Рисунок 4" descr="Изображение выглядит как текст, стена, человек&#10;&#10;Автоматически созданное описание">
            <a:extLst>
              <a:ext uri="{FF2B5EF4-FFF2-40B4-BE49-F238E27FC236}">
                <a16:creationId xmlns:a16="http://schemas.microsoft.com/office/drawing/2014/main" id="{AF9CF93C-1217-4FA2-822D-91E4ADD9661B}"/>
              </a:ext>
            </a:extLst>
          </p:cNvPr>
          <p:cNvPicPr>
            <a:picLocks noChangeAspect="1"/>
          </p:cNvPicPr>
          <p:nvPr/>
        </p:nvPicPr>
        <p:blipFill>
          <a:blip r:embed="rId2"/>
          <a:stretch>
            <a:fillRect/>
          </a:stretch>
        </p:blipFill>
        <p:spPr>
          <a:xfrm>
            <a:off x="9073974" y="2596444"/>
            <a:ext cx="2708274" cy="3753555"/>
          </a:xfrm>
          <a:prstGeom prst="rect">
            <a:avLst/>
          </a:prstGeom>
        </p:spPr>
      </p:pic>
    </p:spTree>
    <p:extLst>
      <p:ext uri="{BB962C8B-B14F-4D97-AF65-F5344CB8AC3E}">
        <p14:creationId xmlns:p14="http://schemas.microsoft.com/office/powerpoint/2010/main" val="76352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EE2C3AF-563F-4835-8E1D-1D4675D1017C}"/>
              </a:ext>
            </a:extLst>
          </p:cNvPr>
          <p:cNvSpPr>
            <a:spLocks noGrp="1"/>
          </p:cNvSpPr>
          <p:nvPr>
            <p:ph idx="1"/>
          </p:nvPr>
        </p:nvSpPr>
        <p:spPr>
          <a:xfrm>
            <a:off x="713377" y="626894"/>
            <a:ext cx="10322428" cy="6537827"/>
          </a:xfrm>
        </p:spPr>
        <p:txBody>
          <a:bodyPr>
            <a:normAutofit fontScale="85000" lnSpcReduction="20000"/>
          </a:bodyPr>
          <a:lstStyle/>
          <a:p>
            <a:pPr marL="344170" indent="-344170" algn="just"/>
            <a:r>
              <a:rPr lang="ru-RU">
                <a:ea typeface="+mn-lt"/>
                <a:cs typeface="+mn-lt"/>
              </a:rPr>
              <a:t>Безнең дә чит илгә барып, югары белем алган кызларыбыз булган. Шундыйларның берсе - беренчесе- Сара Касыймхан кызы Шакулова.</a:t>
            </a:r>
            <a:endParaRPr lang="ru-RU">
              <a:cs typeface="Arial" panose="020B0604020202020204"/>
            </a:endParaRPr>
          </a:p>
          <a:p>
            <a:pPr marL="344170" indent="-344170" algn="just"/>
            <a:r>
              <a:rPr lang="ru-RU" dirty="0">
                <a:ea typeface="+mn-lt"/>
                <a:cs typeface="+mn-lt"/>
              </a:rPr>
              <a:t>Сара Рязань </a:t>
            </a:r>
            <a:r>
              <a:rPr lang="ru-RU" dirty="0" err="1">
                <a:ea typeface="+mn-lt"/>
                <a:cs typeface="+mn-lt"/>
              </a:rPr>
              <a:t>губернасының</a:t>
            </a:r>
            <a:r>
              <a:rPr lang="ru-RU" dirty="0">
                <a:ea typeface="+mn-lt"/>
                <a:cs typeface="+mn-lt"/>
              </a:rPr>
              <a:t> Касим </a:t>
            </a:r>
            <a:r>
              <a:rPr lang="ru-RU" dirty="0" err="1">
                <a:ea typeface="+mn-lt"/>
                <a:cs typeface="+mn-lt"/>
              </a:rPr>
              <a:t>шәһәрендә</a:t>
            </a:r>
            <a:r>
              <a:rPr lang="ru-RU" dirty="0">
                <a:ea typeface="+mn-lt"/>
                <a:cs typeface="+mn-lt"/>
              </a:rPr>
              <a:t> 1887 </a:t>
            </a:r>
            <a:r>
              <a:rPr lang="ru-RU" dirty="0" err="1">
                <a:ea typeface="+mn-lt"/>
                <a:cs typeface="+mn-lt"/>
              </a:rPr>
              <a:t>елның</a:t>
            </a:r>
            <a:r>
              <a:rPr lang="ru-RU" dirty="0">
                <a:ea typeface="+mn-lt"/>
                <a:cs typeface="+mn-lt"/>
              </a:rPr>
              <a:t> 27 </a:t>
            </a:r>
            <a:r>
              <a:rPr lang="ru-RU" dirty="0" err="1">
                <a:ea typeface="+mn-lt"/>
                <a:cs typeface="+mn-lt"/>
              </a:rPr>
              <a:t>июлендә</a:t>
            </a:r>
            <a:r>
              <a:rPr lang="ru-RU" dirty="0">
                <a:ea typeface="+mn-lt"/>
                <a:cs typeface="+mn-lt"/>
              </a:rPr>
              <a:t> </a:t>
            </a:r>
            <a:r>
              <a:rPr lang="ru-RU" dirty="0" err="1">
                <a:ea typeface="+mn-lt"/>
                <a:cs typeface="+mn-lt"/>
              </a:rPr>
              <a:t>туган</a:t>
            </a:r>
            <a:r>
              <a:rPr lang="ru-RU" dirty="0">
                <a:ea typeface="+mn-lt"/>
                <a:cs typeface="+mn-lt"/>
              </a:rPr>
              <a:t>. </a:t>
            </a:r>
            <a:r>
              <a:rPr lang="ru-RU" dirty="0" err="1">
                <a:ea typeface="+mn-lt"/>
                <a:cs typeface="+mn-lt"/>
              </a:rPr>
              <a:t>Аның</a:t>
            </a:r>
            <a:r>
              <a:rPr lang="ru-RU" dirty="0">
                <a:ea typeface="+mn-lt"/>
                <a:cs typeface="+mn-lt"/>
              </a:rPr>
              <a:t> </a:t>
            </a:r>
            <a:r>
              <a:rPr lang="ru-RU" dirty="0" err="1">
                <a:ea typeface="+mn-lt"/>
                <a:cs typeface="+mn-lt"/>
              </a:rPr>
              <a:t>әтисе</a:t>
            </a:r>
            <a:r>
              <a:rPr lang="ru-RU" dirty="0">
                <a:ea typeface="+mn-lt"/>
                <a:cs typeface="+mn-lt"/>
              </a:rPr>
              <a:t> – </a:t>
            </a:r>
            <a:r>
              <a:rPr lang="ru-RU" dirty="0" err="1">
                <a:ea typeface="+mn-lt"/>
                <a:cs typeface="+mn-lt"/>
              </a:rPr>
              <a:t>Касимхан</a:t>
            </a:r>
            <a:r>
              <a:rPr lang="ru-RU" dirty="0">
                <a:ea typeface="+mn-lt"/>
                <a:cs typeface="+mn-lt"/>
              </a:rPr>
              <a:t> </a:t>
            </a:r>
            <a:r>
              <a:rPr lang="ru-RU" dirty="0" err="1">
                <a:ea typeface="+mn-lt"/>
                <a:cs typeface="+mn-lt"/>
              </a:rPr>
              <a:t>Шакулов</a:t>
            </a:r>
            <a:r>
              <a:rPr lang="ru-RU" dirty="0">
                <a:ea typeface="+mn-lt"/>
                <a:cs typeface="+mn-lt"/>
              </a:rPr>
              <a:t> </a:t>
            </a:r>
            <a:r>
              <a:rPr lang="ru-RU" dirty="0" err="1">
                <a:ea typeface="+mn-lt"/>
                <a:cs typeface="+mn-lt"/>
              </a:rPr>
              <a:t>бу</a:t>
            </a:r>
            <a:r>
              <a:rPr lang="ru-RU" dirty="0">
                <a:ea typeface="+mn-lt"/>
                <a:cs typeface="+mn-lt"/>
              </a:rPr>
              <a:t> </a:t>
            </a:r>
            <a:r>
              <a:rPr lang="ru-RU" dirty="0" err="1">
                <a:ea typeface="+mn-lt"/>
                <a:cs typeface="+mn-lt"/>
              </a:rPr>
              <a:t>шәһәрнең</a:t>
            </a:r>
            <a:r>
              <a:rPr lang="ru-RU" dirty="0">
                <a:ea typeface="+mn-lt"/>
                <a:cs typeface="+mn-lt"/>
              </a:rPr>
              <a:t> </a:t>
            </a:r>
            <a:r>
              <a:rPr lang="ru-RU" dirty="0" err="1">
                <a:ea typeface="+mn-lt"/>
                <a:cs typeface="+mn-lt"/>
              </a:rPr>
              <a:t>почетлы</a:t>
            </a:r>
            <a:r>
              <a:rPr lang="ru-RU" dirty="0">
                <a:ea typeface="+mn-lt"/>
                <a:cs typeface="+mn-lt"/>
              </a:rPr>
              <a:t> </a:t>
            </a:r>
            <a:r>
              <a:rPr lang="ru-RU" dirty="0" err="1">
                <a:ea typeface="+mn-lt"/>
                <a:cs typeface="+mn-lt"/>
              </a:rPr>
              <a:t>гражданины</a:t>
            </a:r>
            <a:r>
              <a:rPr lang="ru-RU" dirty="0">
                <a:ea typeface="+mn-lt"/>
                <a:cs typeface="+mn-lt"/>
              </a:rPr>
              <a:t> </a:t>
            </a:r>
            <a:r>
              <a:rPr lang="ru-RU" dirty="0" err="1">
                <a:ea typeface="+mn-lt"/>
                <a:cs typeface="+mn-lt"/>
              </a:rPr>
              <a:t>булган</a:t>
            </a:r>
            <a:r>
              <a:rPr lang="ru-RU" dirty="0">
                <a:ea typeface="+mn-lt"/>
                <a:cs typeface="+mn-lt"/>
              </a:rPr>
              <a:t>. </a:t>
            </a:r>
            <a:r>
              <a:rPr lang="ru-RU" dirty="0" err="1">
                <a:ea typeface="+mn-lt"/>
                <a:cs typeface="+mn-lt"/>
              </a:rPr>
              <a:t>Шактый</a:t>
            </a:r>
            <a:r>
              <a:rPr lang="ru-RU" dirty="0">
                <a:ea typeface="+mn-lt"/>
                <a:cs typeface="+mn-lt"/>
              </a:rPr>
              <a:t> </a:t>
            </a:r>
            <a:r>
              <a:rPr lang="ru-RU" dirty="0" err="1">
                <a:ea typeface="+mn-lt"/>
                <a:cs typeface="+mn-lt"/>
              </a:rPr>
              <a:t>озын</a:t>
            </a:r>
            <a:r>
              <a:rPr lang="ru-RU" dirty="0">
                <a:ea typeface="+mn-lt"/>
                <a:cs typeface="+mn-lt"/>
              </a:rPr>
              <a:t>, </a:t>
            </a:r>
            <a:r>
              <a:rPr lang="ru-RU" dirty="0" err="1">
                <a:ea typeface="+mn-lt"/>
                <a:cs typeface="+mn-lt"/>
              </a:rPr>
              <a:t>чандыр</a:t>
            </a:r>
            <a:r>
              <a:rPr lang="ru-RU" dirty="0">
                <a:ea typeface="+mn-lt"/>
                <a:cs typeface="+mn-lt"/>
              </a:rPr>
              <a:t> </a:t>
            </a:r>
            <a:r>
              <a:rPr lang="ru-RU" dirty="0" err="1">
                <a:ea typeface="+mn-lt"/>
                <a:cs typeface="+mn-lt"/>
              </a:rPr>
              <a:t>гәүдәле</a:t>
            </a:r>
            <a:r>
              <a:rPr lang="ru-RU" dirty="0">
                <a:ea typeface="+mn-lt"/>
                <a:cs typeface="+mn-lt"/>
              </a:rPr>
              <a:t> </a:t>
            </a:r>
            <a:r>
              <a:rPr lang="ru-RU" dirty="0" err="1">
                <a:ea typeface="+mn-lt"/>
                <a:cs typeface="+mn-lt"/>
              </a:rPr>
              <a:t>кеше</a:t>
            </a:r>
            <a:r>
              <a:rPr lang="ru-RU" dirty="0">
                <a:ea typeface="+mn-lt"/>
                <a:cs typeface="+mn-lt"/>
              </a:rPr>
              <a:t>. </a:t>
            </a:r>
            <a:r>
              <a:rPr lang="ru-RU" dirty="0" err="1">
                <a:ea typeface="+mn-lt"/>
                <a:cs typeface="+mn-lt"/>
              </a:rPr>
              <a:t>Әнисе</a:t>
            </a:r>
            <a:r>
              <a:rPr lang="ru-RU" dirty="0">
                <a:ea typeface="+mn-lt"/>
                <a:cs typeface="+mn-lt"/>
              </a:rPr>
              <a:t> </a:t>
            </a:r>
            <a:r>
              <a:rPr lang="ru-RU" dirty="0" err="1">
                <a:ea typeface="+mn-lt"/>
                <a:cs typeface="+mn-lt"/>
              </a:rPr>
              <a:t>Фатыйма</a:t>
            </a:r>
            <a:r>
              <a:rPr lang="ru-RU" dirty="0">
                <a:ea typeface="+mn-lt"/>
                <a:cs typeface="+mn-lt"/>
              </a:rPr>
              <a:t> – </a:t>
            </a:r>
            <a:r>
              <a:rPr lang="ru-RU" dirty="0" err="1">
                <a:ea typeface="+mn-lt"/>
                <a:cs typeface="+mn-lt"/>
              </a:rPr>
              <a:t>зифа</a:t>
            </a:r>
            <a:r>
              <a:rPr lang="ru-RU" dirty="0">
                <a:ea typeface="+mn-lt"/>
                <a:cs typeface="+mn-lt"/>
              </a:rPr>
              <a:t> </a:t>
            </a:r>
            <a:r>
              <a:rPr lang="ru-RU" dirty="0" err="1">
                <a:ea typeface="+mn-lt"/>
                <a:cs typeface="+mn-lt"/>
              </a:rPr>
              <a:t>буйлы</a:t>
            </a:r>
            <a:r>
              <a:rPr lang="ru-RU" dirty="0">
                <a:ea typeface="+mn-lt"/>
                <a:cs typeface="+mn-lt"/>
              </a:rPr>
              <a:t>, </a:t>
            </a:r>
            <a:r>
              <a:rPr lang="ru-RU" dirty="0" err="1">
                <a:ea typeface="+mn-lt"/>
                <a:cs typeface="+mn-lt"/>
              </a:rPr>
              <a:t>ачык</a:t>
            </a:r>
            <a:r>
              <a:rPr lang="ru-RU" dirty="0">
                <a:ea typeface="+mn-lt"/>
                <a:cs typeface="+mn-lt"/>
              </a:rPr>
              <a:t> </a:t>
            </a:r>
            <a:r>
              <a:rPr lang="ru-RU" dirty="0" err="1">
                <a:ea typeface="+mn-lt"/>
                <a:cs typeface="+mn-lt"/>
              </a:rPr>
              <a:t>йөзле</a:t>
            </a:r>
            <a:r>
              <a:rPr lang="ru-RU" dirty="0">
                <a:ea typeface="+mn-lt"/>
                <a:cs typeface="+mn-lt"/>
              </a:rPr>
              <a:t>, </a:t>
            </a:r>
            <a:r>
              <a:rPr lang="ru-RU" dirty="0" err="1">
                <a:ea typeface="+mn-lt"/>
                <a:cs typeface="+mn-lt"/>
              </a:rPr>
              <a:t>шәфкатьле</a:t>
            </a:r>
            <a:r>
              <a:rPr lang="ru-RU" dirty="0">
                <a:ea typeface="+mn-lt"/>
                <a:cs typeface="+mn-lt"/>
              </a:rPr>
              <a:t> </a:t>
            </a:r>
            <a:r>
              <a:rPr lang="ru-RU" dirty="0" err="1">
                <a:ea typeface="+mn-lt"/>
                <a:cs typeface="+mn-lt"/>
              </a:rPr>
              <a:t>кеше</a:t>
            </a:r>
            <a:r>
              <a:rPr lang="ru-RU" dirty="0">
                <a:ea typeface="+mn-lt"/>
                <a:cs typeface="+mn-lt"/>
              </a:rPr>
              <a:t> </a:t>
            </a:r>
            <a:r>
              <a:rPr lang="ru-RU" dirty="0" err="1">
                <a:ea typeface="+mn-lt"/>
                <a:cs typeface="+mn-lt"/>
              </a:rPr>
              <a:t>булган</a:t>
            </a:r>
            <a:r>
              <a:rPr lang="ru-RU" dirty="0">
                <a:ea typeface="+mn-lt"/>
                <a:cs typeface="+mn-lt"/>
              </a:rPr>
              <a:t>. </a:t>
            </a:r>
            <a:r>
              <a:rPr lang="ru-RU" dirty="0" err="1">
                <a:ea typeface="+mn-lt"/>
                <a:cs typeface="+mn-lt"/>
              </a:rPr>
              <a:t>Алдынгы</a:t>
            </a:r>
            <a:r>
              <a:rPr lang="ru-RU" dirty="0">
                <a:ea typeface="+mn-lt"/>
                <a:cs typeface="+mn-lt"/>
              </a:rPr>
              <a:t> </a:t>
            </a:r>
            <a:r>
              <a:rPr lang="ru-RU" dirty="0" err="1">
                <a:ea typeface="+mn-lt"/>
                <a:cs typeface="+mn-lt"/>
              </a:rPr>
              <a:t>карашлы</a:t>
            </a:r>
            <a:r>
              <a:rPr lang="ru-RU" dirty="0">
                <a:ea typeface="+mn-lt"/>
                <a:cs typeface="+mn-lt"/>
              </a:rPr>
              <a:t> </a:t>
            </a:r>
            <a:r>
              <a:rPr lang="ru-RU" dirty="0" err="1">
                <a:ea typeface="+mn-lt"/>
                <a:cs typeface="+mn-lt"/>
              </a:rPr>
              <a:t>бу</a:t>
            </a:r>
            <a:r>
              <a:rPr lang="ru-RU" dirty="0">
                <a:ea typeface="+mn-lt"/>
                <a:cs typeface="+mn-lt"/>
              </a:rPr>
              <a:t> </a:t>
            </a:r>
            <a:r>
              <a:rPr lang="ru-RU" dirty="0" err="1">
                <a:ea typeface="+mn-lt"/>
                <a:cs typeface="+mn-lt"/>
              </a:rPr>
              <a:t>ата</a:t>
            </a:r>
            <a:r>
              <a:rPr lang="ru-RU" dirty="0">
                <a:ea typeface="+mn-lt"/>
                <a:cs typeface="+mn-lt"/>
              </a:rPr>
              <a:t> – </a:t>
            </a:r>
            <a:r>
              <a:rPr lang="ru-RU" dirty="0" err="1">
                <a:ea typeface="+mn-lt"/>
                <a:cs typeface="+mn-lt"/>
              </a:rPr>
              <a:t>ана</a:t>
            </a:r>
            <a:r>
              <a:rPr lang="ru-RU" dirty="0">
                <a:ea typeface="+mn-lt"/>
                <a:cs typeface="+mn-lt"/>
              </a:rPr>
              <a:t> </a:t>
            </a:r>
            <a:r>
              <a:rPr lang="ru-RU" dirty="0" err="1">
                <a:ea typeface="+mn-lt"/>
                <a:cs typeface="+mn-lt"/>
              </a:rPr>
              <a:t>балаларына</a:t>
            </a:r>
            <a:r>
              <a:rPr lang="ru-RU" dirty="0">
                <a:ea typeface="+mn-lt"/>
                <a:cs typeface="+mn-lt"/>
              </a:rPr>
              <a:t> </a:t>
            </a:r>
            <a:r>
              <a:rPr lang="ru-RU" dirty="0" err="1">
                <a:ea typeface="+mn-lt"/>
                <a:cs typeface="+mn-lt"/>
              </a:rPr>
              <a:t>төпле</a:t>
            </a:r>
            <a:r>
              <a:rPr lang="ru-RU" dirty="0">
                <a:ea typeface="+mn-lt"/>
                <a:cs typeface="+mn-lt"/>
              </a:rPr>
              <a:t> </a:t>
            </a:r>
            <a:r>
              <a:rPr lang="ru-RU" dirty="0" err="1">
                <a:ea typeface="+mn-lt"/>
                <a:cs typeface="+mn-lt"/>
              </a:rPr>
              <a:t>белем</a:t>
            </a:r>
            <a:r>
              <a:rPr lang="ru-RU" dirty="0">
                <a:ea typeface="+mn-lt"/>
                <a:cs typeface="+mn-lt"/>
              </a:rPr>
              <a:t> </a:t>
            </a:r>
            <a:r>
              <a:rPr lang="ru-RU" dirty="0" err="1">
                <a:ea typeface="+mn-lt"/>
                <a:cs typeface="+mn-lt"/>
              </a:rPr>
              <a:t>бирергә</a:t>
            </a:r>
            <a:r>
              <a:rPr lang="ru-RU" dirty="0">
                <a:ea typeface="+mn-lt"/>
                <a:cs typeface="+mn-lt"/>
              </a:rPr>
              <a:t> </a:t>
            </a:r>
            <a:r>
              <a:rPr lang="ru-RU" dirty="0" err="1">
                <a:ea typeface="+mn-lt"/>
                <a:cs typeface="+mn-lt"/>
              </a:rPr>
              <a:t>теләгән</a:t>
            </a:r>
            <a:r>
              <a:rPr lang="ru-RU" dirty="0">
                <a:ea typeface="+mn-lt"/>
                <a:cs typeface="+mn-lt"/>
              </a:rPr>
              <a:t>, </a:t>
            </a:r>
            <a:r>
              <a:rPr lang="ru-RU" dirty="0" err="1">
                <a:ea typeface="+mn-lt"/>
                <a:cs typeface="+mn-lt"/>
              </a:rPr>
              <a:t>моның</a:t>
            </a:r>
            <a:r>
              <a:rPr lang="ru-RU" dirty="0">
                <a:ea typeface="+mn-lt"/>
                <a:cs typeface="+mn-lt"/>
              </a:rPr>
              <a:t> </a:t>
            </a:r>
            <a:r>
              <a:rPr lang="ru-RU" dirty="0" err="1">
                <a:ea typeface="+mn-lt"/>
                <a:cs typeface="+mn-lt"/>
              </a:rPr>
              <a:t>өчен</a:t>
            </a:r>
            <a:r>
              <a:rPr lang="ru-RU" dirty="0">
                <a:ea typeface="+mn-lt"/>
                <a:cs typeface="+mn-lt"/>
              </a:rPr>
              <a:t> </a:t>
            </a:r>
            <a:r>
              <a:rPr lang="ru-RU" dirty="0" err="1">
                <a:ea typeface="+mn-lt"/>
                <a:cs typeface="+mn-lt"/>
              </a:rPr>
              <a:t>кулдан</a:t>
            </a:r>
            <a:r>
              <a:rPr lang="ru-RU" dirty="0">
                <a:ea typeface="+mn-lt"/>
                <a:cs typeface="+mn-lt"/>
              </a:rPr>
              <a:t> </a:t>
            </a:r>
            <a:r>
              <a:rPr lang="ru-RU" dirty="0" err="1">
                <a:ea typeface="+mn-lt"/>
                <a:cs typeface="+mn-lt"/>
              </a:rPr>
              <a:t>килгәнен</a:t>
            </a:r>
            <a:r>
              <a:rPr lang="ru-RU" dirty="0">
                <a:ea typeface="+mn-lt"/>
                <a:cs typeface="+mn-lt"/>
              </a:rPr>
              <a:t> </a:t>
            </a:r>
            <a:r>
              <a:rPr lang="ru-RU" dirty="0" err="1">
                <a:ea typeface="+mn-lt"/>
                <a:cs typeface="+mn-lt"/>
              </a:rPr>
              <a:t>барысын</a:t>
            </a:r>
            <a:r>
              <a:rPr lang="ru-RU" dirty="0">
                <a:ea typeface="+mn-lt"/>
                <a:cs typeface="+mn-lt"/>
              </a:rPr>
              <a:t> да </a:t>
            </a:r>
            <a:r>
              <a:rPr lang="ru-RU" dirty="0" err="1">
                <a:ea typeface="+mn-lt"/>
                <a:cs typeface="+mn-lt"/>
              </a:rPr>
              <a:t>эшләгәннәр</a:t>
            </a:r>
            <a:r>
              <a:rPr lang="ru-RU" dirty="0">
                <a:ea typeface="+mn-lt"/>
                <a:cs typeface="+mn-lt"/>
              </a:rPr>
              <a:t>. </a:t>
            </a:r>
            <a:r>
              <a:rPr lang="ru-RU" dirty="0" err="1">
                <a:ea typeface="+mn-lt"/>
                <a:cs typeface="+mn-lt"/>
              </a:rPr>
              <a:t>Әтиләре</a:t>
            </a:r>
            <a:r>
              <a:rPr lang="ru-RU" dirty="0">
                <a:ea typeface="+mn-lt"/>
                <a:cs typeface="+mn-lt"/>
              </a:rPr>
              <a:t> </a:t>
            </a:r>
            <a:r>
              <a:rPr lang="ru-RU" dirty="0" err="1">
                <a:ea typeface="+mn-lt"/>
                <a:cs typeface="+mn-lt"/>
              </a:rPr>
              <a:t>математиканы</a:t>
            </a:r>
            <a:r>
              <a:rPr lang="ru-RU" dirty="0">
                <a:ea typeface="+mn-lt"/>
                <a:cs typeface="+mn-lt"/>
              </a:rPr>
              <a:t> </a:t>
            </a:r>
            <a:r>
              <a:rPr lang="ru-RU" dirty="0" err="1">
                <a:ea typeface="+mn-lt"/>
                <a:cs typeface="+mn-lt"/>
              </a:rPr>
              <a:t>бик</a:t>
            </a:r>
            <a:r>
              <a:rPr lang="ru-RU" dirty="0">
                <a:ea typeface="+mn-lt"/>
                <a:cs typeface="+mn-lt"/>
              </a:rPr>
              <a:t> </a:t>
            </a:r>
            <a:r>
              <a:rPr lang="ru-RU" dirty="0" err="1">
                <a:ea typeface="+mn-lt"/>
                <a:cs typeface="+mn-lt"/>
              </a:rPr>
              <a:t>яраткан</a:t>
            </a:r>
            <a:r>
              <a:rPr lang="ru-RU" dirty="0">
                <a:ea typeface="+mn-lt"/>
                <a:cs typeface="+mn-lt"/>
              </a:rPr>
              <a:t>, </a:t>
            </a:r>
            <a:r>
              <a:rPr lang="ru-RU" dirty="0" err="1">
                <a:ea typeface="+mn-lt"/>
                <a:cs typeface="+mn-lt"/>
              </a:rPr>
              <a:t>яхшы</a:t>
            </a:r>
            <a:r>
              <a:rPr lang="ru-RU" dirty="0">
                <a:ea typeface="+mn-lt"/>
                <a:cs typeface="+mn-lt"/>
              </a:rPr>
              <a:t> </a:t>
            </a:r>
            <a:r>
              <a:rPr lang="ru-RU" dirty="0" err="1">
                <a:ea typeface="+mn-lt"/>
                <a:cs typeface="+mn-lt"/>
              </a:rPr>
              <a:t>белгән</a:t>
            </a:r>
            <a:r>
              <a:rPr lang="ru-RU" dirty="0">
                <a:ea typeface="+mn-lt"/>
                <a:cs typeface="+mn-lt"/>
              </a:rPr>
              <a:t>, </a:t>
            </a:r>
            <a:r>
              <a:rPr lang="ru-RU" dirty="0" err="1">
                <a:ea typeface="+mn-lt"/>
                <a:cs typeface="+mn-lt"/>
              </a:rPr>
              <a:t>һәм</a:t>
            </a:r>
            <a:r>
              <a:rPr lang="ru-RU" dirty="0">
                <a:ea typeface="+mn-lt"/>
                <a:cs typeface="+mn-lt"/>
              </a:rPr>
              <a:t>  </a:t>
            </a:r>
            <a:r>
              <a:rPr lang="ru-RU" dirty="0" err="1">
                <a:ea typeface="+mn-lt"/>
                <a:cs typeface="+mn-lt"/>
              </a:rPr>
              <a:t>кызы</a:t>
            </a:r>
            <a:r>
              <a:rPr lang="ru-RU" dirty="0">
                <a:ea typeface="+mn-lt"/>
                <a:cs typeface="+mn-lt"/>
              </a:rPr>
              <a:t> Сараны да </a:t>
            </a:r>
            <a:r>
              <a:rPr lang="ru-RU" dirty="0" err="1">
                <a:ea typeface="+mn-lt"/>
                <a:cs typeface="+mn-lt"/>
              </a:rPr>
              <a:t>бу</a:t>
            </a:r>
            <a:r>
              <a:rPr lang="ru-RU" dirty="0">
                <a:ea typeface="+mn-lt"/>
                <a:cs typeface="+mn-lt"/>
              </a:rPr>
              <a:t>  </a:t>
            </a:r>
            <a:r>
              <a:rPr lang="ru-RU" dirty="0" err="1">
                <a:ea typeface="+mn-lt"/>
                <a:cs typeface="+mn-lt"/>
              </a:rPr>
              <a:t>фәнне</a:t>
            </a:r>
            <a:r>
              <a:rPr lang="ru-RU" dirty="0">
                <a:ea typeface="+mn-lt"/>
                <a:cs typeface="+mn-lt"/>
              </a:rPr>
              <a:t> </a:t>
            </a:r>
            <a:r>
              <a:rPr lang="ru-RU" dirty="0" err="1">
                <a:ea typeface="+mn-lt"/>
                <a:cs typeface="+mn-lt"/>
              </a:rPr>
              <a:t>үзләштереп</a:t>
            </a:r>
            <a:r>
              <a:rPr lang="ru-RU" dirty="0">
                <a:ea typeface="+mn-lt"/>
                <a:cs typeface="+mn-lt"/>
              </a:rPr>
              <a:t>, </a:t>
            </a:r>
            <a:r>
              <a:rPr lang="ru-RU" dirty="0" err="1">
                <a:ea typeface="+mn-lt"/>
                <a:cs typeface="+mn-lt"/>
              </a:rPr>
              <a:t>ныклап</a:t>
            </a:r>
            <a:r>
              <a:rPr lang="ru-RU" dirty="0">
                <a:ea typeface="+mn-lt"/>
                <a:cs typeface="+mn-lt"/>
              </a:rPr>
              <a:t> </a:t>
            </a:r>
            <a:r>
              <a:rPr lang="ru-RU" dirty="0" err="1">
                <a:ea typeface="+mn-lt"/>
                <a:cs typeface="+mn-lt"/>
              </a:rPr>
              <a:t>өйрәнүен</a:t>
            </a:r>
            <a:r>
              <a:rPr lang="ru-RU" dirty="0">
                <a:ea typeface="+mn-lt"/>
                <a:cs typeface="+mn-lt"/>
              </a:rPr>
              <a:t> </a:t>
            </a:r>
            <a:r>
              <a:rPr lang="ru-RU" dirty="0" err="1">
                <a:ea typeface="+mn-lt"/>
                <a:cs typeface="+mn-lt"/>
              </a:rPr>
              <a:t>теләгән</a:t>
            </a:r>
            <a:r>
              <a:rPr lang="ru-RU" dirty="0">
                <a:ea typeface="+mn-lt"/>
                <a:cs typeface="+mn-lt"/>
              </a:rPr>
              <a:t>.</a:t>
            </a:r>
            <a:endParaRPr lang="ru-RU" dirty="0"/>
          </a:p>
          <a:p>
            <a:pPr marL="344170" indent="-344170" algn="just"/>
            <a:r>
              <a:rPr lang="ru-RU" dirty="0" err="1">
                <a:ea typeface="+mn-lt"/>
                <a:cs typeface="+mn-lt"/>
              </a:rPr>
              <a:t>Сарада</a:t>
            </a:r>
            <a:r>
              <a:rPr lang="ru-RU" dirty="0">
                <a:ea typeface="+mn-lt"/>
                <a:cs typeface="+mn-lt"/>
              </a:rPr>
              <a:t>  математика </a:t>
            </a:r>
            <a:r>
              <a:rPr lang="ru-RU" dirty="0" err="1">
                <a:ea typeface="+mn-lt"/>
                <a:cs typeface="+mn-lt"/>
              </a:rPr>
              <a:t>белән</a:t>
            </a:r>
            <a:r>
              <a:rPr lang="ru-RU" dirty="0">
                <a:ea typeface="+mn-lt"/>
                <a:cs typeface="+mn-lt"/>
              </a:rPr>
              <a:t> </a:t>
            </a:r>
            <a:r>
              <a:rPr lang="ru-RU" dirty="0" err="1">
                <a:ea typeface="+mn-lt"/>
                <a:cs typeface="+mn-lt"/>
              </a:rPr>
              <a:t>кызыксыну</a:t>
            </a:r>
            <a:r>
              <a:rPr lang="ru-RU" dirty="0">
                <a:ea typeface="+mn-lt"/>
                <a:cs typeface="+mn-lt"/>
              </a:rPr>
              <a:t> </a:t>
            </a:r>
            <a:r>
              <a:rPr lang="ru-RU" dirty="0" err="1">
                <a:ea typeface="+mn-lt"/>
                <a:cs typeface="+mn-lt"/>
              </a:rPr>
              <a:t>бик</a:t>
            </a:r>
            <a:r>
              <a:rPr lang="ru-RU" dirty="0">
                <a:ea typeface="+mn-lt"/>
                <a:cs typeface="+mn-lt"/>
              </a:rPr>
              <a:t> </a:t>
            </a:r>
            <a:r>
              <a:rPr lang="ru-RU" dirty="0" err="1">
                <a:ea typeface="+mn-lt"/>
                <a:cs typeface="+mn-lt"/>
              </a:rPr>
              <a:t>яшьтән</a:t>
            </a:r>
            <a:r>
              <a:rPr lang="ru-RU" dirty="0">
                <a:ea typeface="+mn-lt"/>
                <a:cs typeface="+mn-lt"/>
              </a:rPr>
              <a:t> </a:t>
            </a:r>
            <a:r>
              <a:rPr lang="ru-RU" dirty="0" err="1">
                <a:ea typeface="+mn-lt"/>
                <a:cs typeface="+mn-lt"/>
              </a:rPr>
              <a:t>туа</a:t>
            </a:r>
            <a:r>
              <a:rPr lang="ru-RU" dirty="0">
                <a:ea typeface="+mn-lt"/>
                <a:cs typeface="+mn-lt"/>
              </a:rPr>
              <a:t>. </a:t>
            </a:r>
            <a:r>
              <a:rPr lang="ru-RU" dirty="0" err="1">
                <a:ea typeface="+mn-lt"/>
                <a:cs typeface="+mn-lt"/>
              </a:rPr>
              <a:t>Арифметиканың</a:t>
            </a:r>
            <a:r>
              <a:rPr lang="ru-RU" dirty="0">
                <a:ea typeface="+mn-lt"/>
                <a:cs typeface="+mn-lt"/>
              </a:rPr>
              <a:t> </a:t>
            </a:r>
            <a:r>
              <a:rPr lang="ru-RU" dirty="0" err="1">
                <a:ea typeface="+mn-lt"/>
                <a:cs typeface="+mn-lt"/>
              </a:rPr>
              <a:t>дүрт</a:t>
            </a:r>
            <a:r>
              <a:rPr lang="ru-RU" dirty="0">
                <a:ea typeface="+mn-lt"/>
                <a:cs typeface="+mn-lt"/>
              </a:rPr>
              <a:t> </a:t>
            </a:r>
            <a:r>
              <a:rPr lang="ru-RU" dirty="0" err="1">
                <a:ea typeface="+mn-lt"/>
                <a:cs typeface="+mn-lt"/>
              </a:rPr>
              <a:t>гамәле</a:t>
            </a:r>
            <a:r>
              <a:rPr lang="ru-RU" dirty="0">
                <a:ea typeface="+mn-lt"/>
                <a:cs typeface="+mn-lt"/>
              </a:rPr>
              <a:t> </a:t>
            </a:r>
            <a:r>
              <a:rPr lang="ru-RU" dirty="0" err="1">
                <a:ea typeface="+mn-lt"/>
                <a:cs typeface="+mn-lt"/>
              </a:rPr>
              <a:t>белән</a:t>
            </a:r>
            <a:r>
              <a:rPr lang="ru-RU" dirty="0">
                <a:ea typeface="+mn-lt"/>
                <a:cs typeface="+mn-lt"/>
              </a:rPr>
              <a:t> </a:t>
            </a:r>
            <a:r>
              <a:rPr lang="ru-RU" dirty="0" err="1">
                <a:ea typeface="+mn-lt"/>
                <a:cs typeface="+mn-lt"/>
              </a:rPr>
              <a:t>танышканчы</a:t>
            </a:r>
            <a:r>
              <a:rPr lang="ru-RU" dirty="0">
                <a:ea typeface="+mn-lt"/>
                <a:cs typeface="+mn-lt"/>
              </a:rPr>
              <a:t> </a:t>
            </a:r>
            <a:r>
              <a:rPr lang="ru-RU" dirty="0" err="1">
                <a:ea typeface="+mn-lt"/>
                <a:cs typeface="+mn-lt"/>
              </a:rPr>
              <a:t>ук</a:t>
            </a:r>
            <a:r>
              <a:rPr lang="ru-RU" dirty="0">
                <a:ea typeface="+mn-lt"/>
                <a:cs typeface="+mn-lt"/>
              </a:rPr>
              <a:t>, </a:t>
            </a:r>
            <a:r>
              <a:rPr lang="ru-RU" dirty="0" err="1">
                <a:ea typeface="+mn-lt"/>
                <a:cs typeface="+mn-lt"/>
              </a:rPr>
              <a:t>саннарны</a:t>
            </a:r>
            <a:r>
              <a:rPr lang="ru-RU" dirty="0">
                <a:ea typeface="+mn-lt"/>
                <a:cs typeface="+mn-lt"/>
              </a:rPr>
              <a:t> </a:t>
            </a:r>
            <a:r>
              <a:rPr lang="ru-RU" dirty="0" err="1">
                <a:ea typeface="+mn-lt"/>
                <a:cs typeface="+mn-lt"/>
              </a:rPr>
              <a:t>төрлечә</a:t>
            </a:r>
            <a:r>
              <a:rPr lang="ru-RU" dirty="0">
                <a:ea typeface="+mn-lt"/>
                <a:cs typeface="+mn-lt"/>
              </a:rPr>
              <a:t> </a:t>
            </a:r>
            <a:r>
              <a:rPr lang="ru-RU" dirty="0" err="1">
                <a:ea typeface="+mn-lt"/>
                <a:cs typeface="+mn-lt"/>
              </a:rPr>
              <a:t>әйләндерә</a:t>
            </a:r>
            <a:r>
              <a:rPr lang="ru-RU" dirty="0">
                <a:ea typeface="+mn-lt"/>
                <a:cs typeface="+mn-lt"/>
              </a:rPr>
              <a:t> - </a:t>
            </a:r>
            <a:r>
              <a:rPr lang="ru-RU" dirty="0" err="1">
                <a:ea typeface="+mn-lt"/>
                <a:cs typeface="+mn-lt"/>
              </a:rPr>
              <a:t>тугландыра</a:t>
            </a:r>
            <a:r>
              <a:rPr lang="ru-RU" dirty="0">
                <a:ea typeface="+mn-lt"/>
                <a:cs typeface="+mn-lt"/>
              </a:rPr>
              <a:t>, </a:t>
            </a:r>
            <a:r>
              <a:rPr lang="ru-RU" dirty="0" err="1">
                <a:ea typeface="+mn-lt"/>
                <a:cs typeface="+mn-lt"/>
              </a:rPr>
              <a:t>үзе</a:t>
            </a:r>
            <a:r>
              <a:rPr lang="ru-RU" dirty="0">
                <a:ea typeface="+mn-lt"/>
                <a:cs typeface="+mn-lt"/>
              </a:rPr>
              <a:t> </a:t>
            </a:r>
            <a:r>
              <a:rPr lang="ru-RU" dirty="0" err="1">
                <a:ea typeface="+mn-lt"/>
                <a:cs typeface="+mn-lt"/>
              </a:rPr>
              <a:t>уйлап</a:t>
            </a:r>
            <a:r>
              <a:rPr lang="ru-RU" dirty="0">
                <a:ea typeface="+mn-lt"/>
                <a:cs typeface="+mn-lt"/>
              </a:rPr>
              <a:t> </a:t>
            </a:r>
            <a:r>
              <a:rPr lang="ru-RU" dirty="0" err="1">
                <a:ea typeface="+mn-lt"/>
                <a:cs typeface="+mn-lt"/>
              </a:rPr>
              <a:t>чыгарып</a:t>
            </a:r>
            <a:r>
              <a:rPr lang="ru-RU" dirty="0">
                <a:ea typeface="+mn-lt"/>
                <a:cs typeface="+mn-lt"/>
              </a:rPr>
              <a:t> </a:t>
            </a:r>
            <a:r>
              <a:rPr lang="ru-RU" dirty="0" err="1">
                <a:ea typeface="+mn-lt"/>
                <a:cs typeface="+mn-lt"/>
              </a:rPr>
              <a:t>әллә</a:t>
            </a:r>
            <a:r>
              <a:rPr lang="ru-RU" dirty="0">
                <a:ea typeface="+mn-lt"/>
                <a:cs typeface="+mn-lt"/>
              </a:rPr>
              <a:t> </a:t>
            </a:r>
            <a:r>
              <a:rPr lang="ru-RU" dirty="0" err="1">
                <a:ea typeface="+mn-lt"/>
                <a:cs typeface="+mn-lt"/>
              </a:rPr>
              <a:t>нинди</a:t>
            </a:r>
            <a:r>
              <a:rPr lang="ru-RU" dirty="0">
                <a:ea typeface="+mn-lt"/>
                <a:cs typeface="+mn-lt"/>
              </a:rPr>
              <a:t> </a:t>
            </a:r>
            <a:r>
              <a:rPr lang="ru-RU" dirty="0" err="1">
                <a:ea typeface="+mn-lt"/>
                <a:cs typeface="+mn-lt"/>
              </a:rPr>
              <a:t>ысуллар</a:t>
            </a:r>
            <a:r>
              <a:rPr lang="ru-RU" dirty="0">
                <a:ea typeface="+mn-lt"/>
                <a:cs typeface="+mn-lt"/>
              </a:rPr>
              <a:t> </a:t>
            </a:r>
            <a:r>
              <a:rPr lang="ru-RU" dirty="0" err="1">
                <a:ea typeface="+mn-lt"/>
                <a:cs typeface="+mn-lt"/>
              </a:rPr>
              <a:t>белән</a:t>
            </a:r>
            <a:r>
              <a:rPr lang="ru-RU" dirty="0">
                <a:ea typeface="+mn-lt"/>
                <a:cs typeface="+mn-lt"/>
              </a:rPr>
              <a:t> </a:t>
            </a:r>
            <a:r>
              <a:rPr lang="ru-RU" dirty="0" err="1">
                <a:ea typeface="+mn-lt"/>
                <a:cs typeface="+mn-lt"/>
              </a:rPr>
              <a:t>мәсьәләләр</a:t>
            </a:r>
            <a:r>
              <a:rPr lang="ru-RU" dirty="0">
                <a:ea typeface="+mn-lt"/>
                <a:cs typeface="+mn-lt"/>
              </a:rPr>
              <a:t> </a:t>
            </a:r>
            <a:r>
              <a:rPr lang="ru-RU" dirty="0" err="1">
                <a:ea typeface="+mn-lt"/>
                <a:cs typeface="+mn-lt"/>
              </a:rPr>
              <a:t>чишә</a:t>
            </a:r>
            <a:r>
              <a:rPr lang="ru-RU" dirty="0">
                <a:ea typeface="+mn-lt"/>
                <a:cs typeface="+mn-lt"/>
              </a:rPr>
              <a:t>. </a:t>
            </a:r>
            <a:r>
              <a:rPr lang="ru-RU" dirty="0" err="1">
                <a:ea typeface="+mn-lt"/>
                <a:cs typeface="+mn-lt"/>
              </a:rPr>
              <a:t>Аның</a:t>
            </a:r>
            <a:r>
              <a:rPr lang="ru-RU" dirty="0">
                <a:ea typeface="+mn-lt"/>
                <a:cs typeface="+mn-lt"/>
              </a:rPr>
              <a:t> математика </a:t>
            </a:r>
            <a:r>
              <a:rPr lang="ru-RU" dirty="0" err="1">
                <a:ea typeface="+mn-lt"/>
                <a:cs typeface="+mn-lt"/>
              </a:rPr>
              <a:t>белән</a:t>
            </a:r>
            <a:r>
              <a:rPr lang="ru-RU" dirty="0">
                <a:ea typeface="+mn-lt"/>
                <a:cs typeface="+mn-lt"/>
              </a:rPr>
              <a:t> </a:t>
            </a:r>
            <a:r>
              <a:rPr lang="ru-RU" dirty="0" err="1">
                <a:ea typeface="+mn-lt"/>
                <a:cs typeface="+mn-lt"/>
              </a:rPr>
              <a:t>кызыксынуын</a:t>
            </a:r>
            <a:r>
              <a:rPr lang="ru-RU" dirty="0">
                <a:ea typeface="+mn-lt"/>
                <a:cs typeface="+mn-lt"/>
              </a:rPr>
              <a:t> </a:t>
            </a:r>
            <a:r>
              <a:rPr lang="ru-RU" dirty="0" err="1">
                <a:ea typeface="+mn-lt"/>
                <a:cs typeface="+mn-lt"/>
              </a:rPr>
              <a:t>күреп</a:t>
            </a:r>
            <a:r>
              <a:rPr lang="ru-RU" dirty="0">
                <a:ea typeface="+mn-lt"/>
                <a:cs typeface="+mn-lt"/>
              </a:rPr>
              <a:t>, </a:t>
            </a:r>
            <a:r>
              <a:rPr lang="ru-RU" dirty="0" err="1">
                <a:ea typeface="+mn-lt"/>
                <a:cs typeface="+mn-lt"/>
              </a:rPr>
              <a:t>әтисе</a:t>
            </a:r>
            <a:r>
              <a:rPr lang="ru-RU" dirty="0">
                <a:ea typeface="+mn-lt"/>
                <a:cs typeface="+mn-lt"/>
              </a:rPr>
              <a:t> “Арифметика </a:t>
            </a:r>
            <a:r>
              <a:rPr lang="ru-RU" dirty="0" err="1">
                <a:ea typeface="+mn-lt"/>
                <a:cs typeface="+mn-lt"/>
              </a:rPr>
              <a:t>теориясе</a:t>
            </a:r>
            <a:r>
              <a:rPr lang="ru-RU" dirty="0">
                <a:ea typeface="+mn-lt"/>
                <a:cs typeface="+mn-lt"/>
              </a:rPr>
              <a:t>” </a:t>
            </a:r>
            <a:r>
              <a:rPr lang="ru-RU" dirty="0" err="1">
                <a:ea typeface="+mn-lt"/>
                <a:cs typeface="+mn-lt"/>
              </a:rPr>
              <a:t>дигән</a:t>
            </a:r>
            <a:r>
              <a:rPr lang="ru-RU" dirty="0">
                <a:ea typeface="+mn-lt"/>
                <a:cs typeface="+mn-lt"/>
              </a:rPr>
              <a:t> </a:t>
            </a:r>
            <a:r>
              <a:rPr lang="ru-RU" dirty="0" err="1">
                <a:ea typeface="+mn-lt"/>
                <a:cs typeface="+mn-lt"/>
              </a:rPr>
              <a:t>китап</a:t>
            </a:r>
            <a:r>
              <a:rPr lang="ru-RU" dirty="0">
                <a:ea typeface="+mn-lt"/>
                <a:cs typeface="+mn-lt"/>
              </a:rPr>
              <a:t> </a:t>
            </a:r>
            <a:r>
              <a:rPr lang="ru-RU" dirty="0" err="1">
                <a:ea typeface="+mn-lt"/>
                <a:cs typeface="+mn-lt"/>
              </a:rPr>
              <a:t>бүләк</a:t>
            </a:r>
            <a:r>
              <a:rPr lang="ru-RU" dirty="0">
                <a:ea typeface="+mn-lt"/>
                <a:cs typeface="+mn-lt"/>
              </a:rPr>
              <a:t> </a:t>
            </a:r>
            <a:r>
              <a:rPr lang="ru-RU" dirty="0" err="1">
                <a:ea typeface="+mn-lt"/>
                <a:cs typeface="+mn-lt"/>
              </a:rPr>
              <a:t>итә</a:t>
            </a:r>
            <a:r>
              <a:rPr lang="ru-RU" dirty="0">
                <a:ea typeface="+mn-lt"/>
                <a:cs typeface="+mn-lt"/>
              </a:rPr>
              <a:t>. </a:t>
            </a:r>
            <a:r>
              <a:rPr lang="ru-RU" dirty="0" err="1">
                <a:ea typeface="+mn-lt"/>
                <a:cs typeface="+mn-lt"/>
              </a:rPr>
              <a:t>Бу</a:t>
            </a:r>
            <a:r>
              <a:rPr lang="ru-RU" dirty="0">
                <a:ea typeface="+mn-lt"/>
                <a:cs typeface="+mn-lt"/>
              </a:rPr>
              <a:t> </a:t>
            </a:r>
            <a:r>
              <a:rPr lang="ru-RU" dirty="0" err="1">
                <a:ea typeface="+mn-lt"/>
                <a:cs typeface="+mn-lt"/>
              </a:rPr>
              <a:t>китап</a:t>
            </a:r>
            <a:r>
              <a:rPr lang="ru-RU" dirty="0">
                <a:ea typeface="+mn-lt"/>
                <a:cs typeface="+mn-lt"/>
              </a:rPr>
              <a:t> </a:t>
            </a:r>
            <a:r>
              <a:rPr lang="ru-RU" dirty="0" err="1">
                <a:ea typeface="+mn-lt"/>
                <a:cs typeface="+mn-lt"/>
              </a:rPr>
              <a:t>югары</a:t>
            </a:r>
            <a:r>
              <a:rPr lang="ru-RU" dirty="0">
                <a:ea typeface="+mn-lt"/>
                <a:cs typeface="+mn-lt"/>
              </a:rPr>
              <a:t> </a:t>
            </a:r>
            <a:r>
              <a:rPr lang="ru-RU" dirty="0" err="1">
                <a:ea typeface="+mn-lt"/>
                <a:cs typeface="+mn-lt"/>
              </a:rPr>
              <a:t>уку</a:t>
            </a:r>
            <a:r>
              <a:rPr lang="ru-RU" dirty="0">
                <a:ea typeface="+mn-lt"/>
                <a:cs typeface="+mn-lt"/>
              </a:rPr>
              <a:t> </a:t>
            </a:r>
            <a:r>
              <a:rPr lang="ru-RU" dirty="0" err="1">
                <a:ea typeface="+mn-lt"/>
                <a:cs typeface="+mn-lt"/>
              </a:rPr>
              <a:t>йортларында</a:t>
            </a:r>
            <a:r>
              <a:rPr lang="ru-RU" dirty="0">
                <a:ea typeface="+mn-lt"/>
                <a:cs typeface="+mn-lt"/>
              </a:rPr>
              <a:t> </a:t>
            </a:r>
            <a:r>
              <a:rPr lang="ru-RU" dirty="0" err="1">
                <a:ea typeface="+mn-lt"/>
                <a:cs typeface="+mn-lt"/>
              </a:rPr>
              <a:t>өйрәнелгән</a:t>
            </a:r>
            <a:r>
              <a:rPr lang="ru-RU" dirty="0">
                <a:ea typeface="+mn-lt"/>
                <a:cs typeface="+mn-lt"/>
              </a:rPr>
              <a:t>. Сара </a:t>
            </a:r>
            <a:r>
              <a:rPr lang="ru-RU" dirty="0" err="1">
                <a:ea typeface="+mn-lt"/>
                <a:cs typeface="+mn-lt"/>
              </a:rPr>
              <a:t>аны</a:t>
            </a:r>
            <a:r>
              <a:rPr lang="ru-RU" dirty="0">
                <a:ea typeface="+mn-lt"/>
                <a:cs typeface="+mn-lt"/>
              </a:rPr>
              <a:t> </a:t>
            </a:r>
            <a:r>
              <a:rPr lang="ru-RU" dirty="0" err="1">
                <a:ea typeface="+mn-lt"/>
                <a:cs typeface="+mn-lt"/>
              </a:rPr>
              <a:t>укырга</a:t>
            </a:r>
            <a:r>
              <a:rPr lang="ru-RU" dirty="0">
                <a:ea typeface="+mn-lt"/>
                <a:cs typeface="+mn-lt"/>
              </a:rPr>
              <a:t> </a:t>
            </a:r>
            <a:r>
              <a:rPr lang="ru-RU" dirty="0" err="1">
                <a:ea typeface="+mn-lt"/>
                <a:cs typeface="+mn-lt"/>
              </a:rPr>
              <a:t>тотына</a:t>
            </a:r>
            <a:r>
              <a:rPr lang="ru-RU" dirty="0">
                <a:ea typeface="+mn-lt"/>
                <a:cs typeface="+mn-lt"/>
              </a:rPr>
              <a:t>, </a:t>
            </a:r>
            <a:r>
              <a:rPr lang="ru-RU" dirty="0" err="1">
                <a:ea typeface="+mn-lt"/>
                <a:cs typeface="+mn-lt"/>
              </a:rPr>
              <a:t>шундагы</a:t>
            </a:r>
            <a:r>
              <a:rPr lang="ru-RU" dirty="0">
                <a:ea typeface="+mn-lt"/>
                <a:cs typeface="+mn-lt"/>
              </a:rPr>
              <a:t> </a:t>
            </a:r>
            <a:r>
              <a:rPr lang="ru-RU" dirty="0" err="1">
                <a:ea typeface="+mn-lt"/>
                <a:cs typeface="+mn-lt"/>
              </a:rPr>
              <a:t>формулаларга</a:t>
            </a:r>
            <a:r>
              <a:rPr lang="ru-RU" dirty="0">
                <a:ea typeface="+mn-lt"/>
                <a:cs typeface="+mn-lt"/>
              </a:rPr>
              <a:t> </a:t>
            </a:r>
            <a:r>
              <a:rPr lang="ru-RU" dirty="0" err="1">
                <a:ea typeface="+mn-lt"/>
                <a:cs typeface="+mn-lt"/>
              </a:rPr>
              <a:t>таянып</a:t>
            </a:r>
            <a:r>
              <a:rPr lang="ru-RU" dirty="0">
                <a:ea typeface="+mn-lt"/>
                <a:cs typeface="+mn-lt"/>
              </a:rPr>
              <a:t>, </a:t>
            </a:r>
            <a:r>
              <a:rPr lang="ru-RU" dirty="0" err="1">
                <a:ea typeface="+mn-lt"/>
                <a:cs typeface="+mn-lt"/>
              </a:rPr>
              <a:t>үзенә</a:t>
            </a:r>
            <a:r>
              <a:rPr lang="ru-RU" dirty="0">
                <a:ea typeface="+mn-lt"/>
                <a:cs typeface="+mn-lt"/>
              </a:rPr>
              <a:t> </a:t>
            </a:r>
            <a:r>
              <a:rPr lang="ru-RU" dirty="0" err="1">
                <a:ea typeface="+mn-lt"/>
                <a:cs typeface="+mn-lt"/>
              </a:rPr>
              <a:t>таныш</a:t>
            </a:r>
            <a:r>
              <a:rPr lang="ru-RU" dirty="0">
                <a:ea typeface="+mn-lt"/>
                <a:cs typeface="+mn-lt"/>
              </a:rPr>
              <a:t> </a:t>
            </a:r>
            <a:r>
              <a:rPr lang="ru-RU" dirty="0" err="1">
                <a:ea typeface="+mn-lt"/>
                <a:cs typeface="+mn-lt"/>
              </a:rPr>
              <a:t>булмаган</a:t>
            </a:r>
            <a:r>
              <a:rPr lang="ru-RU" dirty="0">
                <a:ea typeface="+mn-lt"/>
                <a:cs typeface="+mn-lt"/>
              </a:rPr>
              <a:t> </a:t>
            </a:r>
            <a:r>
              <a:rPr lang="ru-RU" dirty="0" err="1">
                <a:ea typeface="+mn-lt"/>
                <a:cs typeface="+mn-lt"/>
              </a:rPr>
              <a:t>төшенчәләрне</a:t>
            </a:r>
            <a:r>
              <a:rPr lang="ru-RU" dirty="0">
                <a:ea typeface="+mn-lt"/>
                <a:cs typeface="+mn-lt"/>
              </a:rPr>
              <a:t> </a:t>
            </a:r>
            <a:r>
              <a:rPr lang="ru-RU" dirty="0" err="1">
                <a:ea typeface="+mn-lt"/>
                <a:cs typeface="+mn-lt"/>
              </a:rPr>
              <a:t>аңларга</a:t>
            </a:r>
            <a:r>
              <a:rPr lang="ru-RU" dirty="0">
                <a:ea typeface="+mn-lt"/>
                <a:cs typeface="+mn-lt"/>
              </a:rPr>
              <a:t> </a:t>
            </a:r>
            <a:r>
              <a:rPr lang="ru-RU" dirty="0" err="1">
                <a:ea typeface="+mn-lt"/>
                <a:cs typeface="+mn-lt"/>
              </a:rPr>
              <a:t>тырыша</a:t>
            </a:r>
            <a:r>
              <a:rPr lang="ru-RU" dirty="0">
                <a:ea typeface="+mn-lt"/>
                <a:cs typeface="+mn-lt"/>
              </a:rPr>
              <a:t>. </a:t>
            </a:r>
            <a:r>
              <a:rPr lang="ru-RU" dirty="0" err="1">
                <a:ea typeface="+mn-lt"/>
                <a:cs typeface="+mn-lt"/>
              </a:rPr>
              <a:t>Гимназиядә</a:t>
            </a:r>
            <a:r>
              <a:rPr lang="ru-RU" dirty="0">
                <a:ea typeface="+mn-lt"/>
                <a:cs typeface="+mn-lt"/>
              </a:rPr>
              <a:t> </a:t>
            </a:r>
            <a:r>
              <a:rPr lang="ru-RU" dirty="0" err="1">
                <a:ea typeface="+mn-lt"/>
                <a:cs typeface="+mn-lt"/>
              </a:rPr>
              <a:t>ул</a:t>
            </a:r>
            <a:r>
              <a:rPr lang="ru-RU" dirty="0">
                <a:ea typeface="+mn-lt"/>
                <a:cs typeface="+mn-lt"/>
              </a:rPr>
              <a:t> </a:t>
            </a:r>
            <a:r>
              <a:rPr lang="ru-RU" dirty="0" err="1">
                <a:ea typeface="+mn-lt"/>
                <a:cs typeface="+mn-lt"/>
              </a:rPr>
              <a:t>бик</a:t>
            </a:r>
            <a:r>
              <a:rPr lang="ru-RU" dirty="0">
                <a:ea typeface="+mn-lt"/>
                <a:cs typeface="+mn-lt"/>
              </a:rPr>
              <a:t> </a:t>
            </a:r>
            <a:r>
              <a:rPr lang="ru-RU" dirty="0" err="1">
                <a:ea typeface="+mn-lt"/>
                <a:cs typeface="+mn-lt"/>
              </a:rPr>
              <a:t>яхшы</a:t>
            </a:r>
            <a:r>
              <a:rPr lang="ru-RU" dirty="0">
                <a:ea typeface="+mn-lt"/>
                <a:cs typeface="+mn-lt"/>
              </a:rPr>
              <a:t> </a:t>
            </a:r>
            <a:r>
              <a:rPr lang="ru-RU" dirty="0" err="1">
                <a:ea typeface="+mn-lt"/>
                <a:cs typeface="+mn-lt"/>
              </a:rPr>
              <a:t>укый</a:t>
            </a:r>
            <a:r>
              <a:rPr lang="ru-RU" dirty="0">
                <a:ea typeface="+mn-lt"/>
                <a:cs typeface="+mn-lt"/>
              </a:rPr>
              <a:t>. </a:t>
            </a:r>
            <a:r>
              <a:rPr lang="ru-RU" dirty="0" err="1">
                <a:ea typeface="+mn-lt"/>
                <a:cs typeface="+mn-lt"/>
              </a:rPr>
              <a:t>Җиде</a:t>
            </a:r>
            <a:r>
              <a:rPr lang="ru-RU" dirty="0">
                <a:ea typeface="+mn-lt"/>
                <a:cs typeface="+mn-lt"/>
              </a:rPr>
              <a:t> ел </a:t>
            </a:r>
            <a:r>
              <a:rPr lang="ru-RU" dirty="0" err="1">
                <a:ea typeface="+mn-lt"/>
                <a:cs typeface="+mn-lt"/>
              </a:rPr>
              <a:t>буена</a:t>
            </a:r>
            <a:r>
              <a:rPr lang="ru-RU" dirty="0">
                <a:ea typeface="+mn-lt"/>
                <a:cs typeface="+mn-lt"/>
              </a:rPr>
              <a:t> </a:t>
            </a:r>
            <a:r>
              <a:rPr lang="ru-RU" dirty="0" err="1">
                <a:ea typeface="+mn-lt"/>
                <a:cs typeface="+mn-lt"/>
              </a:rPr>
              <a:t>иң</a:t>
            </a:r>
            <a:r>
              <a:rPr lang="ru-RU" dirty="0">
                <a:ea typeface="+mn-lt"/>
                <a:cs typeface="+mn-lt"/>
              </a:rPr>
              <a:t> </a:t>
            </a:r>
            <a:r>
              <a:rPr lang="ru-RU" dirty="0" err="1">
                <a:ea typeface="+mn-lt"/>
                <a:cs typeface="+mn-lt"/>
              </a:rPr>
              <a:t>яхшы</a:t>
            </a:r>
            <a:r>
              <a:rPr lang="ru-RU" dirty="0">
                <a:ea typeface="+mn-lt"/>
                <a:cs typeface="+mn-lt"/>
              </a:rPr>
              <a:t> </a:t>
            </a:r>
            <a:r>
              <a:rPr lang="ru-RU" dirty="0" err="1">
                <a:ea typeface="+mn-lt"/>
                <a:cs typeface="+mn-lt"/>
              </a:rPr>
              <a:t>өлгерүчеләрдән</a:t>
            </a:r>
            <a:r>
              <a:rPr lang="ru-RU" dirty="0">
                <a:ea typeface="+mn-lt"/>
                <a:cs typeface="+mn-lt"/>
              </a:rPr>
              <a:t> </a:t>
            </a:r>
            <a:r>
              <a:rPr lang="ru-RU" dirty="0" err="1">
                <a:ea typeface="+mn-lt"/>
                <a:cs typeface="+mn-lt"/>
              </a:rPr>
              <a:t>санала</a:t>
            </a:r>
            <a:r>
              <a:rPr lang="ru-RU" dirty="0">
                <a:ea typeface="+mn-lt"/>
                <a:cs typeface="+mn-lt"/>
              </a:rPr>
              <a:t>. </a:t>
            </a:r>
            <a:r>
              <a:rPr lang="ru-RU" dirty="0" err="1">
                <a:ea typeface="+mn-lt"/>
                <a:cs typeface="+mn-lt"/>
              </a:rPr>
              <a:t>Бигрәк</a:t>
            </a:r>
            <a:r>
              <a:rPr lang="ru-RU" dirty="0">
                <a:ea typeface="+mn-lt"/>
                <a:cs typeface="+mn-lt"/>
              </a:rPr>
              <a:t> </a:t>
            </a:r>
            <a:r>
              <a:rPr lang="ru-RU" dirty="0" err="1">
                <a:ea typeface="+mn-lt"/>
                <a:cs typeface="+mn-lt"/>
              </a:rPr>
              <a:t>тә</a:t>
            </a:r>
            <a:r>
              <a:rPr lang="ru-RU" dirty="0">
                <a:ea typeface="+mn-lt"/>
                <a:cs typeface="+mn-lt"/>
              </a:rPr>
              <a:t> </a:t>
            </a:r>
            <a:r>
              <a:rPr lang="ru-RU" dirty="0" err="1">
                <a:ea typeface="+mn-lt"/>
                <a:cs typeface="+mn-lt"/>
              </a:rPr>
              <a:t>тарих</a:t>
            </a:r>
            <a:r>
              <a:rPr lang="ru-RU" dirty="0">
                <a:ea typeface="+mn-lt"/>
                <a:cs typeface="+mn-lt"/>
              </a:rPr>
              <a:t>, </a:t>
            </a:r>
            <a:r>
              <a:rPr lang="ru-RU" dirty="0" err="1">
                <a:ea typeface="+mn-lt"/>
                <a:cs typeface="+mn-lt"/>
              </a:rPr>
              <a:t>әдәбият</a:t>
            </a:r>
            <a:r>
              <a:rPr lang="ru-RU" dirty="0">
                <a:ea typeface="+mn-lt"/>
                <a:cs typeface="+mn-lt"/>
              </a:rPr>
              <a:t>, </a:t>
            </a:r>
            <a:r>
              <a:rPr lang="ru-RU" dirty="0" err="1">
                <a:ea typeface="+mn-lt"/>
                <a:cs typeface="+mn-lt"/>
              </a:rPr>
              <a:t>математиканы</a:t>
            </a:r>
            <a:r>
              <a:rPr lang="ru-RU" dirty="0">
                <a:ea typeface="+mn-lt"/>
                <a:cs typeface="+mn-lt"/>
              </a:rPr>
              <a:t> су </a:t>
            </a:r>
            <a:r>
              <a:rPr lang="ru-RU" dirty="0" err="1">
                <a:ea typeface="+mn-lt"/>
                <a:cs typeface="+mn-lt"/>
              </a:rPr>
              <a:t>кебек</a:t>
            </a:r>
            <a:r>
              <a:rPr lang="ru-RU" dirty="0">
                <a:ea typeface="+mn-lt"/>
                <a:cs typeface="+mn-lt"/>
              </a:rPr>
              <a:t> </a:t>
            </a:r>
            <a:r>
              <a:rPr lang="ru-RU" dirty="0" err="1">
                <a:ea typeface="+mn-lt"/>
                <a:cs typeface="+mn-lt"/>
              </a:rPr>
              <a:t>эчә</a:t>
            </a:r>
            <a:r>
              <a:rPr lang="ru-RU" dirty="0">
                <a:ea typeface="+mn-lt"/>
                <a:cs typeface="+mn-lt"/>
              </a:rPr>
              <a:t>. </a:t>
            </a:r>
            <a:r>
              <a:rPr lang="ru-RU" dirty="0" err="1">
                <a:ea typeface="+mn-lt"/>
                <a:cs typeface="+mn-lt"/>
              </a:rPr>
              <a:t>Тиктормас</a:t>
            </a:r>
            <a:r>
              <a:rPr lang="ru-RU" dirty="0">
                <a:ea typeface="+mn-lt"/>
                <a:cs typeface="+mn-lt"/>
              </a:rPr>
              <a:t>, </a:t>
            </a:r>
            <a:r>
              <a:rPr lang="ru-RU" dirty="0" err="1">
                <a:ea typeface="+mn-lt"/>
                <a:cs typeface="+mn-lt"/>
              </a:rPr>
              <a:t>җитез</a:t>
            </a:r>
            <a:r>
              <a:rPr lang="ru-RU" dirty="0">
                <a:ea typeface="+mn-lt"/>
                <a:cs typeface="+mn-lt"/>
              </a:rPr>
              <a:t>, </a:t>
            </a:r>
            <a:r>
              <a:rPr lang="ru-RU" dirty="0" err="1">
                <a:ea typeface="+mn-lt"/>
                <a:cs typeface="+mn-lt"/>
              </a:rPr>
              <a:t>өлгер</a:t>
            </a:r>
            <a:r>
              <a:rPr lang="ru-RU" dirty="0">
                <a:ea typeface="+mn-lt"/>
                <a:cs typeface="+mn-lt"/>
              </a:rPr>
              <a:t> </a:t>
            </a:r>
            <a:r>
              <a:rPr lang="ru-RU" dirty="0" err="1">
                <a:ea typeface="+mn-lt"/>
                <a:cs typeface="+mn-lt"/>
              </a:rPr>
              <a:t>укучыны</a:t>
            </a:r>
            <a:r>
              <a:rPr lang="ru-RU" dirty="0">
                <a:ea typeface="+mn-lt"/>
                <a:cs typeface="+mn-lt"/>
              </a:rPr>
              <a:t> </a:t>
            </a:r>
            <a:r>
              <a:rPr lang="ru-RU" dirty="0" err="1">
                <a:ea typeface="+mn-lt"/>
                <a:cs typeface="+mn-lt"/>
              </a:rPr>
              <a:t>кайбер</a:t>
            </a:r>
            <a:r>
              <a:rPr lang="ru-RU" dirty="0">
                <a:ea typeface="+mn-lt"/>
                <a:cs typeface="+mn-lt"/>
              </a:rPr>
              <a:t> </a:t>
            </a:r>
            <a:r>
              <a:rPr lang="ru-RU" dirty="0" err="1">
                <a:ea typeface="+mn-lt"/>
                <a:cs typeface="+mn-lt"/>
              </a:rPr>
              <a:t>укытучылар</a:t>
            </a:r>
            <a:r>
              <a:rPr lang="ru-RU" dirty="0">
                <a:ea typeface="+mn-lt"/>
                <a:cs typeface="+mn-lt"/>
              </a:rPr>
              <a:t> “</a:t>
            </a:r>
            <a:r>
              <a:rPr lang="ru-RU" dirty="0" err="1">
                <a:ea typeface="+mn-lt"/>
                <a:cs typeface="+mn-lt"/>
              </a:rPr>
              <a:t>Бөтенләй</a:t>
            </a:r>
            <a:r>
              <a:rPr lang="ru-RU" dirty="0">
                <a:ea typeface="+mn-lt"/>
                <a:cs typeface="+mn-lt"/>
              </a:rPr>
              <a:t> </a:t>
            </a:r>
            <a:r>
              <a:rPr lang="ru-RU" dirty="0" err="1">
                <a:ea typeface="+mn-lt"/>
                <a:cs typeface="+mn-lt"/>
              </a:rPr>
              <a:t>терекөмеш</a:t>
            </a:r>
            <a:r>
              <a:rPr lang="ru-RU" dirty="0">
                <a:ea typeface="+mn-lt"/>
                <a:cs typeface="+mn-lt"/>
              </a:rPr>
              <a:t> </a:t>
            </a:r>
            <a:r>
              <a:rPr lang="ru-RU" dirty="0" err="1">
                <a:ea typeface="+mn-lt"/>
                <a:cs typeface="+mn-lt"/>
              </a:rPr>
              <a:t>инде</a:t>
            </a:r>
            <a:r>
              <a:rPr lang="ru-RU" dirty="0">
                <a:ea typeface="+mn-lt"/>
                <a:cs typeface="+mn-lt"/>
              </a:rPr>
              <a:t>” </a:t>
            </a:r>
            <a:r>
              <a:rPr lang="ru-RU" dirty="0" err="1">
                <a:ea typeface="+mn-lt"/>
                <a:cs typeface="+mn-lt"/>
              </a:rPr>
              <a:t>диләр</a:t>
            </a:r>
            <a:r>
              <a:rPr lang="ru-RU" dirty="0">
                <a:ea typeface="+mn-lt"/>
                <a:cs typeface="+mn-lt"/>
              </a:rPr>
              <a:t>. </a:t>
            </a:r>
            <a:r>
              <a:rPr lang="ru-RU" dirty="0" err="1">
                <a:ea typeface="+mn-lt"/>
                <a:cs typeface="+mn-lt"/>
              </a:rPr>
              <a:t>Берәүләр</a:t>
            </a:r>
            <a:r>
              <a:rPr lang="ru-RU" dirty="0">
                <a:ea typeface="+mn-lt"/>
                <a:cs typeface="+mn-lt"/>
              </a:rPr>
              <a:t> </a:t>
            </a:r>
            <a:r>
              <a:rPr lang="ru-RU" dirty="0" err="1">
                <a:ea typeface="+mn-lt"/>
                <a:cs typeface="+mn-lt"/>
              </a:rPr>
              <a:t>сокланып</a:t>
            </a:r>
            <a:r>
              <a:rPr lang="ru-RU" dirty="0">
                <a:ea typeface="+mn-lt"/>
                <a:cs typeface="+mn-lt"/>
              </a:rPr>
              <a:t> </a:t>
            </a:r>
            <a:r>
              <a:rPr lang="ru-RU" dirty="0" err="1">
                <a:ea typeface="+mn-lt"/>
                <a:cs typeface="+mn-lt"/>
              </a:rPr>
              <a:t>әйтә</a:t>
            </a:r>
            <a:r>
              <a:rPr lang="ru-RU" dirty="0">
                <a:ea typeface="+mn-lt"/>
                <a:cs typeface="+mn-lt"/>
              </a:rPr>
              <a:t>, </a:t>
            </a:r>
            <a:r>
              <a:rPr lang="ru-RU" dirty="0" err="1">
                <a:ea typeface="+mn-lt"/>
                <a:cs typeface="+mn-lt"/>
              </a:rPr>
              <a:t>икечеләре</a:t>
            </a:r>
            <a:r>
              <a:rPr lang="ru-RU" dirty="0">
                <a:ea typeface="+mn-lt"/>
                <a:cs typeface="+mn-lt"/>
              </a:rPr>
              <a:t> </a:t>
            </a:r>
            <a:r>
              <a:rPr lang="ru-RU" dirty="0" err="1">
                <a:ea typeface="+mn-lt"/>
                <a:cs typeface="+mn-lt"/>
              </a:rPr>
              <a:t>шуклыгын</a:t>
            </a:r>
            <a:r>
              <a:rPr lang="ru-RU" dirty="0">
                <a:ea typeface="+mn-lt"/>
                <a:cs typeface="+mn-lt"/>
              </a:rPr>
              <a:t> </a:t>
            </a:r>
            <a:r>
              <a:rPr lang="ru-RU" dirty="0" err="1">
                <a:ea typeface="+mn-lt"/>
                <a:cs typeface="+mn-lt"/>
              </a:rPr>
              <a:t>битәрләп</a:t>
            </a:r>
            <a:r>
              <a:rPr lang="ru-RU" dirty="0">
                <a:ea typeface="+mn-lt"/>
                <a:cs typeface="+mn-lt"/>
              </a:rPr>
              <a:t>. </a:t>
            </a:r>
            <a:r>
              <a:rPr lang="ru-RU" dirty="0" err="1">
                <a:ea typeface="+mn-lt"/>
                <a:cs typeface="+mn-lt"/>
              </a:rPr>
              <a:t>Шул</a:t>
            </a:r>
            <a:r>
              <a:rPr lang="ru-RU" dirty="0">
                <a:ea typeface="+mn-lt"/>
                <a:cs typeface="+mn-lt"/>
              </a:rPr>
              <a:t> </a:t>
            </a:r>
            <a:r>
              <a:rPr lang="ru-RU" dirty="0" err="1">
                <a:ea typeface="+mn-lt"/>
                <a:cs typeface="+mn-lt"/>
              </a:rPr>
              <a:t>елларда</a:t>
            </a:r>
            <a:r>
              <a:rPr lang="ru-RU" dirty="0">
                <a:ea typeface="+mn-lt"/>
                <a:cs typeface="+mn-lt"/>
              </a:rPr>
              <a:t> Сара рус </a:t>
            </a:r>
            <a:r>
              <a:rPr lang="ru-RU" dirty="0" err="1">
                <a:ea typeface="+mn-lt"/>
                <a:cs typeface="+mn-lt"/>
              </a:rPr>
              <a:t>әдәбиятын</a:t>
            </a:r>
            <a:r>
              <a:rPr lang="ru-RU" dirty="0">
                <a:ea typeface="+mn-lt"/>
                <a:cs typeface="+mn-lt"/>
              </a:rPr>
              <a:t> </a:t>
            </a:r>
            <a:r>
              <a:rPr lang="ru-RU" dirty="0" err="1">
                <a:ea typeface="+mn-lt"/>
                <a:cs typeface="+mn-lt"/>
              </a:rPr>
              <a:t>йотлыгып</a:t>
            </a:r>
            <a:r>
              <a:rPr lang="ru-RU" dirty="0">
                <a:ea typeface="+mn-lt"/>
                <a:cs typeface="+mn-lt"/>
              </a:rPr>
              <a:t> </a:t>
            </a:r>
            <a:r>
              <a:rPr lang="ru-RU" dirty="0" err="1">
                <a:ea typeface="+mn-lt"/>
                <a:cs typeface="+mn-lt"/>
              </a:rPr>
              <a:t>укый</a:t>
            </a:r>
            <a:r>
              <a:rPr lang="ru-RU" dirty="0">
                <a:ea typeface="+mn-lt"/>
                <a:cs typeface="+mn-lt"/>
              </a:rPr>
              <a:t>. </a:t>
            </a:r>
            <a:r>
              <a:rPr lang="ru-RU" dirty="0" err="1">
                <a:ea typeface="+mn-lt"/>
                <a:cs typeface="+mn-lt"/>
              </a:rPr>
              <a:t>Халыкның</a:t>
            </a:r>
            <a:r>
              <a:rPr lang="ru-RU" dirty="0">
                <a:ea typeface="+mn-lt"/>
                <a:cs typeface="+mn-lt"/>
              </a:rPr>
              <a:t> ах- </a:t>
            </a:r>
            <a:r>
              <a:rPr lang="ru-RU" dirty="0" err="1">
                <a:ea typeface="+mn-lt"/>
                <a:cs typeface="+mn-lt"/>
              </a:rPr>
              <a:t>зарлы</a:t>
            </a:r>
            <a:r>
              <a:rPr lang="ru-RU" dirty="0">
                <a:ea typeface="+mn-lt"/>
                <a:cs typeface="+mn-lt"/>
              </a:rPr>
              <a:t> </a:t>
            </a:r>
            <a:r>
              <a:rPr lang="ru-RU" dirty="0" err="1">
                <a:ea typeface="+mn-lt"/>
                <a:cs typeface="+mn-lt"/>
              </a:rPr>
              <a:t>тормышын</a:t>
            </a:r>
            <a:r>
              <a:rPr lang="ru-RU" dirty="0">
                <a:ea typeface="+mn-lt"/>
                <a:cs typeface="+mn-lt"/>
              </a:rPr>
              <a:t>, </a:t>
            </a:r>
            <a:r>
              <a:rPr lang="ru-RU" dirty="0" err="1">
                <a:ea typeface="+mn-lt"/>
                <a:cs typeface="+mn-lt"/>
              </a:rPr>
              <a:t>кайгы</a:t>
            </a:r>
            <a:r>
              <a:rPr lang="ru-RU" dirty="0">
                <a:ea typeface="+mn-lt"/>
                <a:cs typeface="+mn-lt"/>
              </a:rPr>
              <a:t> </a:t>
            </a:r>
            <a:r>
              <a:rPr lang="ru-RU" dirty="0" err="1">
                <a:ea typeface="+mn-lt"/>
                <a:cs typeface="+mn-lt"/>
              </a:rPr>
              <a:t>хәсрәтен</a:t>
            </a:r>
            <a:r>
              <a:rPr lang="ru-RU" dirty="0">
                <a:ea typeface="+mn-lt"/>
                <a:cs typeface="+mn-lt"/>
              </a:rPr>
              <a:t> </a:t>
            </a:r>
            <a:r>
              <a:rPr lang="ru-RU" dirty="0" err="1">
                <a:ea typeface="+mn-lt"/>
                <a:cs typeface="+mn-lt"/>
              </a:rPr>
              <a:t>чагылдырган</a:t>
            </a:r>
            <a:r>
              <a:rPr lang="ru-RU" dirty="0">
                <a:ea typeface="+mn-lt"/>
                <a:cs typeface="+mn-lt"/>
              </a:rPr>
              <a:t> </a:t>
            </a:r>
            <a:r>
              <a:rPr lang="ru-RU" dirty="0" err="1">
                <a:ea typeface="+mn-lt"/>
                <a:cs typeface="+mn-lt"/>
              </a:rPr>
              <a:t>китапларны</a:t>
            </a:r>
            <a:r>
              <a:rPr lang="ru-RU" dirty="0">
                <a:ea typeface="+mn-lt"/>
                <a:cs typeface="+mn-lt"/>
              </a:rPr>
              <a:t> </a:t>
            </a:r>
            <a:r>
              <a:rPr lang="ru-RU" dirty="0" err="1">
                <a:ea typeface="+mn-lt"/>
                <a:cs typeface="+mn-lt"/>
              </a:rPr>
              <a:t>укып</a:t>
            </a:r>
            <a:r>
              <a:rPr lang="ru-RU" dirty="0">
                <a:ea typeface="+mn-lt"/>
                <a:cs typeface="+mn-lt"/>
              </a:rPr>
              <a:t> </a:t>
            </a:r>
            <a:r>
              <a:rPr lang="ru-RU" dirty="0" err="1">
                <a:ea typeface="+mn-lt"/>
                <a:cs typeface="+mn-lt"/>
              </a:rPr>
              <a:t>төрлесен</a:t>
            </a:r>
            <a:r>
              <a:rPr lang="ru-RU" dirty="0">
                <a:ea typeface="+mn-lt"/>
                <a:cs typeface="+mn-lt"/>
              </a:rPr>
              <a:t> </a:t>
            </a:r>
            <a:r>
              <a:rPr lang="ru-RU" dirty="0" err="1">
                <a:ea typeface="+mn-lt"/>
                <a:cs typeface="+mn-lt"/>
              </a:rPr>
              <a:t>уйлый</a:t>
            </a:r>
            <a:r>
              <a:rPr lang="ru-RU" dirty="0">
                <a:ea typeface="+mn-lt"/>
                <a:cs typeface="+mn-lt"/>
              </a:rPr>
              <a:t>.</a:t>
            </a:r>
            <a:endParaRPr lang="ru-RU" dirty="0"/>
          </a:p>
          <a:p>
            <a:pPr marL="344170" indent="-344170" algn="just"/>
            <a:r>
              <a:rPr lang="ru-RU">
                <a:ea typeface="+mn-lt"/>
                <a:cs typeface="+mn-lt"/>
              </a:rPr>
              <a:t>Аның гимназиядә уку еллары Россия һәм Европада халыкта  революцион  хәрәкәт үскән чорга туры килә. Алдынгы карашлар һәм революцион хәрәкәтнең кайнар җиле алар яшәгән Касим шәһәренә дә килеп җитә.</a:t>
            </a:r>
            <a:endParaRPr lang="ru-RU"/>
          </a:p>
          <a:p>
            <a:pPr marL="344170" indent="-344170"/>
            <a:endParaRPr lang="ru-RU" dirty="0">
              <a:cs typeface="Arial"/>
            </a:endParaRPr>
          </a:p>
        </p:txBody>
      </p:sp>
    </p:spTree>
    <p:extLst>
      <p:ext uri="{BB962C8B-B14F-4D97-AF65-F5344CB8AC3E}">
        <p14:creationId xmlns:p14="http://schemas.microsoft.com/office/powerpoint/2010/main" val="1133015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Urban</Template>
  <TotalTime>71</TotalTime>
  <Words>132</Words>
  <Application>Microsoft Office PowerPoint</Application>
  <PresentationFormat>Широкоэкранный</PresentationFormat>
  <Paragraphs>3</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Madison</vt:lpstr>
      <vt:lpstr>Татар математиклары</vt:lpstr>
      <vt:lpstr>Әбеннасыйр Габденнасыйр Курсави</vt:lpstr>
      <vt:lpstr>Презентация PowerPoint</vt:lpstr>
      <vt:lpstr>Апанай Салих Йосыф улы</vt:lpstr>
      <vt:lpstr>Презентация PowerPoint</vt:lpstr>
      <vt:lpstr>Бәрзәви Хәмзә Мөхәммәт</vt:lpstr>
      <vt:lpstr>Презентация PowerPoint</vt:lpstr>
      <vt:lpstr>Сара  Шакулова</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User</cp:lastModifiedBy>
  <cp:revision>116</cp:revision>
  <dcterms:created xsi:type="dcterms:W3CDTF">2021-03-09T13:35:56Z</dcterms:created>
  <dcterms:modified xsi:type="dcterms:W3CDTF">2021-03-09T15:48:31Z</dcterms:modified>
</cp:coreProperties>
</file>