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341"/>
    <a:srgbClr val="3F5879"/>
    <a:srgbClr val="486489"/>
    <a:srgbClr val="66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E37B8-6B54-4680-819C-D0F0C85A6492}" v="412" dt="2023-04-17T20:53:59.021"/>
    <p1510:client id="{A722F556-849A-4D5C-80D1-AEFA11D8B5B6}" v="225" dt="2023-04-24T18:23:32.370"/>
    <p1510:client id="{DACED4D8-4DC3-431A-9D8D-76DDCAC903CE}" v="553" dt="2023-04-24T19:59:34.761"/>
    <p1510:client id="{E44C5577-281B-4DF4-9DE5-79244B6FC41F}" v="253" dt="2023-04-24T17:27:34.761"/>
    <p1510:client id="{F6BDC9DC-D4BF-4575-8D51-3F5D4B81579F}" v="983" dt="2023-04-17T21:16:59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FDFB60-5F61-ABEA-8AFB-D3FBCB874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CAD71-9A0A-9D10-6AF9-5E393DE0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53334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14808-F260-59E7-CCFD-B735BEF1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3F58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86B23-B9C9-F12F-D6EE-4EA487CB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207-35B9-0525-EC30-38AE5435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6CE3A-E28F-A395-AAF4-55AC6A5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5338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8D8EB-BDF6-C6C6-F7ED-D4BE5C62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98C41F-F7FE-A277-4781-E804576B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67072-0B35-09BC-4C6A-E18F56A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CF250-DD0B-E4EB-BE7C-0C7C402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EB394-E0C7-7024-9D61-CADF1C0B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759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3DE0B0-5B0C-2371-5B3E-B11A18471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66EC76-B1CD-AD23-29D4-5669FF82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5B3CF-5E36-CC7D-9535-6E4A9DA4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18915-3361-FCC2-9DE3-93F8A911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F60F3-7A4F-78A6-D307-C8B662E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6630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9D405-41F8-A522-2671-1DF43D6C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7254F-3F2B-D499-BD77-DC8621BA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813BF5-A80C-8440-2C50-D6364EE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57A006-713A-02D7-D8D2-1FEDCB4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892A7-B905-B831-B546-267240A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86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B3C75-59B4-45A4-8852-7DAE600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09D9F6-4F65-162C-2B8C-CCF76440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A40A8-8873-F77A-1B4D-062732F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74C2F8-9A66-0614-7950-4845AA5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DE6B9-EE31-DBD1-1CF3-00F29EE2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525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908DB-0DE4-C986-3D26-1D06A08F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59F74-5889-5855-D709-760DD8195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FC7D28-8445-7BDE-6BDE-2520BC6B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0BAD7-8E5A-83D9-EFCD-C3E5FCE0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6C58FE-EC16-21CF-E43A-D1D5A2EF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76F1D-7A97-365E-F15C-C913ECA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34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F0C82-EB4A-9D09-BEB6-CFCF9717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6DA8C-5651-826C-E020-776B6729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2904A4-ED9A-B227-F826-0FF23B30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B3EC1F-630A-DB8A-3DFF-CC12631D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E5C6AA-B91B-5D28-E69F-E95896B3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FFFF8E-DC62-3DBC-B741-C1279D7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1B1566-B9D5-CC3E-5246-E7304042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232A9B-3287-D612-39EE-76F100D4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421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77C20-9A31-4A52-80CC-706A89D1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A46854-889B-AD85-D2A8-1A9F7763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4F5146-1CB5-8F3D-0BC3-8797C6DD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4B18E3-B723-DC39-A85F-2367FA4A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529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5AA852-8EB0-3DF3-2385-BB35A980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3BF3F7-0FB9-14BC-0C8C-93A9C9E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46171B-5DBB-6A84-11E2-34602DB8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4944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F2BCA-CF20-CC38-FEC3-F7D30E64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02BD5-579D-7CBE-7E58-5E5E464C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A8B6A8-303F-CF0E-0D77-7FA4D9EC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9D470-ED57-7174-58CF-87305EB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3D96E-07C4-5785-9542-8FBD4030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FCD2C0-240F-80BB-A53A-60B5A21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139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A36AE-3BD9-4B95-A468-C56D5BB0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583F6B-2891-8049-1BAE-A7F531623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88888B-40AF-FA6C-F715-0EC3CCEE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6B2A9-6E61-8DFC-14C5-DBD58BC3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E0C3DA-6B73-D244-DF6B-02316320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5BD708-3D59-CEC3-E303-B80B317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575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9B0CED-A3BD-C960-73B0-A120D68BB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15477-CD3A-F530-34D6-24819BFE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BC49E-37B1-B1C5-E03D-04A72DEF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FE455-76DC-E405-A28E-620A06D5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E502-1779-4699-BCA4-4EAA993183E6}" type="datetimeFigureOut">
              <a:rPr lang="ru-UA" smtClean="0"/>
              <a:t>04/24/2023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33FE3-B0C2-8936-63E9-623B359C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CC3936-3C2D-666B-1BB7-65CAAF61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13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334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2CD6F-161F-7549-1405-0FACF0D10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1036638"/>
            <a:ext cx="9144000" cy="2387600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CHESS BOT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75" y="324961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мегаультрачезбот</a:t>
            </a:r>
          </a:p>
        </p:txBody>
      </p:sp>
      <p:pic>
        <p:nvPicPr>
          <p:cNvPr id="4" name="Рисунок 4" descr="Изображение выглядит как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BB3F4AE2-53F0-BF6C-04F9-6E60EA54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3829050"/>
            <a:ext cx="1238250" cy="1238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694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22276"/>
            <a:ext cx="10515600" cy="669348"/>
          </a:xfrm>
        </p:spPr>
        <p:txBody>
          <a:bodyPr>
            <a:noAutofit/>
          </a:bodyPr>
          <a:lstStyle/>
          <a:p>
            <a:r>
              <a:rPr lang="ru-RU" sz="4800" dirty="0">
                <a:ea typeface="Calibri Light"/>
                <a:cs typeface="Calibri Light"/>
              </a:rPr>
              <a:t>Команды бота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21F26-22ED-F0A1-BD3A-F555F756DFD7}"/>
              </a:ext>
            </a:extLst>
          </p:cNvPr>
          <p:cNvSpPr txBox="1"/>
          <p:nvPr/>
        </p:nvSpPr>
        <p:spPr>
          <a:xfrm>
            <a:off x="1190624" y="1304925"/>
            <a:ext cx="9401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B8DC-DB04-973F-D47E-881E717BD823}"/>
              </a:ext>
            </a:extLst>
          </p:cNvPr>
          <p:cNvSpPr txBox="1"/>
          <p:nvPr/>
        </p:nvSpPr>
        <p:spPr>
          <a:xfrm>
            <a:off x="781049" y="1409699"/>
            <a:ext cx="10220325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AutoNum type="arabicPeriod"/>
            </a:pP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/</a:t>
            </a:r>
            <a:r>
              <a:rPr lang="ru-RU" sz="4000" dirty="0" err="1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start</a:t>
            </a: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  - запускает работу бота</a:t>
            </a:r>
          </a:p>
          <a:p>
            <a:pPr marL="742950" indent="-742950">
              <a:buAutoNum type="arabicPeriod"/>
            </a:pP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/</a:t>
            </a:r>
            <a:r>
              <a:rPr lang="ru-RU" sz="4000" dirty="0" err="1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find_game</a:t>
            </a: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  - запускает игру</a:t>
            </a:r>
          </a:p>
          <a:p>
            <a:pPr marL="742950" indent="-742950">
              <a:buAutoNum type="arabicPeriod"/>
            </a:pP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/</a:t>
            </a:r>
            <a:r>
              <a:rPr lang="ru-RU" sz="4000" dirty="0" err="1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quit</a:t>
            </a: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  - выйти из игры </a:t>
            </a:r>
          </a:p>
          <a:p>
            <a:pPr marL="742950" indent="-742950">
              <a:buAutoNum type="arabicPeriod"/>
            </a:pP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/</a:t>
            </a:r>
            <a:r>
              <a:rPr lang="ru-RU" sz="4000" dirty="0" err="1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rating</a:t>
            </a: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  - просмотр рейтинга</a:t>
            </a:r>
          </a:p>
          <a:p>
            <a:pPr marL="742950" indent="-742950">
              <a:buAutoNum type="arabicPeriod"/>
            </a:pP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/</a:t>
            </a:r>
            <a:r>
              <a:rPr lang="ru-RU" sz="4000" dirty="0" err="1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help</a:t>
            </a: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 - список команд</a:t>
            </a:r>
          </a:p>
          <a:p>
            <a:pPr marL="742950" indent="-742950">
              <a:buAutoNum type="arabicPeriod"/>
            </a:pP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/</a:t>
            </a:r>
            <a:r>
              <a:rPr lang="ru-RU" sz="4000" dirty="0" err="1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bye</a:t>
            </a:r>
            <a:r>
              <a:rPr lang="ru-RU" sz="4000" dirty="0">
                <a:solidFill>
                  <a:schemeClr val="accent4"/>
                </a:solidFill>
                <a:latin typeface="Calibri Light"/>
                <a:ea typeface="Calibri"/>
                <a:cs typeface="Calibri"/>
              </a:rPr>
              <a:t>  - сказать боту пока</a:t>
            </a:r>
          </a:p>
          <a:p>
            <a:endParaRPr lang="ru-RU" sz="4000">
              <a:solidFill>
                <a:schemeClr val="accent4"/>
              </a:solidFill>
              <a:latin typeface="Calibri Light"/>
              <a:ea typeface="Calibri"/>
              <a:cs typeface="Calibri"/>
            </a:endParaRPr>
          </a:p>
          <a:p>
            <a:endParaRPr lang="ru-RU" sz="4000">
              <a:solidFill>
                <a:schemeClr val="accent4"/>
              </a:solidFill>
              <a:latin typeface="Calibri Light"/>
              <a:ea typeface="Calibri"/>
              <a:cs typeface="Calibri"/>
            </a:endParaRPr>
          </a:p>
          <a:p>
            <a:pPr marL="742950" indent="-742950">
              <a:buAutoNum type="arabicPeriod"/>
            </a:pPr>
            <a:endParaRPr lang="ru-RU" sz="4000">
              <a:solidFill>
                <a:schemeClr val="accent4"/>
              </a:solidFill>
              <a:latin typeface="Calibri Light"/>
              <a:ea typeface="Calibri"/>
              <a:cs typeface="Calibri"/>
            </a:endParaRPr>
          </a:p>
          <a:p>
            <a:pPr marL="742950" indent="-742950">
              <a:buAutoNum type="arabicPeriod"/>
            </a:pPr>
            <a:endParaRPr lang="ru-RU" sz="4000">
              <a:solidFill>
                <a:schemeClr val="accent4"/>
              </a:solidFill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385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4EA3EA8-72FA-1A59-3F98-E6E5A570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cs typeface="Calibri Light"/>
              </a:rPr>
              <a:t>Клавиатура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5C43F-FBD1-5DF3-F179-2E4AD518D8EE}"/>
              </a:ext>
            </a:extLst>
          </p:cNvPr>
          <p:cNvSpPr txBox="1"/>
          <p:nvPr/>
        </p:nvSpPr>
        <p:spPr>
          <a:xfrm>
            <a:off x="1190624" y="1343025"/>
            <a:ext cx="96297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>
              <a:solidFill>
                <a:srgbClr val="533341"/>
              </a:solidFill>
              <a:latin typeface="Calibri Ligh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A46AD-AC0A-424B-3A0C-D8BEBA37533E}"/>
              </a:ext>
            </a:extLst>
          </p:cNvPr>
          <p:cNvSpPr txBox="1"/>
          <p:nvPr/>
        </p:nvSpPr>
        <p:spPr>
          <a:xfrm>
            <a:off x="1142999" y="2276475"/>
            <a:ext cx="9172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>
              <a:solidFill>
                <a:srgbClr val="533341"/>
              </a:solidFill>
              <a:latin typeface="Calibri Light"/>
              <a:cs typeface="Calibri"/>
            </a:endParaRPr>
          </a:p>
        </p:txBody>
      </p:sp>
      <p:pic>
        <p:nvPicPr>
          <p:cNvPr id="2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30EEF53-9CDE-082B-A078-83F91E21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445295"/>
            <a:ext cx="4514850" cy="2129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77B30E-53AB-513A-C387-9BA7384F84B1}"/>
              </a:ext>
            </a:extLst>
          </p:cNvPr>
          <p:cNvSpPr txBox="1"/>
          <p:nvPr/>
        </p:nvSpPr>
        <p:spPr>
          <a:xfrm>
            <a:off x="2981325" y="3724274"/>
            <a:ext cx="541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>
              <a:cs typeface="Calibri"/>
            </a:endParaRP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76D916A8-8115-D2EB-5513-39BCB0527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447971"/>
            <a:ext cx="4514850" cy="2123733"/>
          </a:xfrm>
          <a:prstGeom prst="rect">
            <a:avLst/>
          </a:prstGeom>
        </p:spPr>
      </p:pic>
      <p:pic>
        <p:nvPicPr>
          <p:cNvPr id="3" name="Рисунок 8" descr="Изображение выглядит как текст, электрони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8435193-F31C-B041-B56A-6005E49D7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874957"/>
            <a:ext cx="4343400" cy="22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2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 err="1"/>
              <a:t>Шахматная</a:t>
            </a:r>
            <a:r>
              <a:rPr lang="en-US" sz="4800" dirty="0"/>
              <a:t> </a:t>
            </a:r>
            <a:r>
              <a:rPr lang="en-US" sz="4800" dirty="0" err="1"/>
              <a:t>доска</a:t>
            </a:r>
            <a:r>
              <a:rPr lang="en-US" sz="4800" dirty="0"/>
              <a:t> и </a:t>
            </a:r>
            <a:r>
              <a:rPr lang="en-US" sz="4800" dirty="0" err="1"/>
              <a:t>фигуры</a:t>
            </a:r>
            <a:endParaRPr lang="ru-RU" sz="4800" dirty="0" err="1"/>
          </a:p>
        </p:txBody>
      </p:sp>
      <p:pic>
        <p:nvPicPr>
          <p:cNvPr id="3" name="Рисунок 58">
            <a:extLst>
              <a:ext uri="{FF2B5EF4-FFF2-40B4-BE49-F238E27FC236}">
                <a16:creationId xmlns:a16="http://schemas.microsoft.com/office/drawing/2014/main" id="{E7952DA6-FA3D-BB17-56B7-D6CC34AE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145275"/>
            <a:ext cx="10791825" cy="47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4EA3EA8-72FA-1A59-3F98-E6E5A570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cs typeface="Calibri Light"/>
              </a:rPr>
              <a:t>Требования к пользователю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5C43F-FBD1-5DF3-F179-2E4AD518D8EE}"/>
              </a:ext>
            </a:extLst>
          </p:cNvPr>
          <p:cNvSpPr txBox="1"/>
          <p:nvPr/>
        </p:nvSpPr>
        <p:spPr>
          <a:xfrm>
            <a:off x="1142999" y="1590675"/>
            <a:ext cx="96297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3200" dirty="0">
                <a:solidFill>
                  <a:srgbClr val="533341"/>
                </a:solidFill>
                <a:latin typeface="Calibri Light"/>
                <a:cs typeface="Calibri"/>
              </a:rPr>
              <a:t>Для передвижения шахмат писать капсом на английском языке + цифра, 1 координата + пробел + 2 координата (Пример: A2 A3)</a:t>
            </a:r>
            <a:endParaRPr lang="ru-RU" sz="32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A46AD-AC0A-424B-3A0C-D8BEBA37533E}"/>
              </a:ext>
            </a:extLst>
          </p:cNvPr>
          <p:cNvSpPr txBox="1"/>
          <p:nvPr/>
        </p:nvSpPr>
        <p:spPr>
          <a:xfrm>
            <a:off x="1142999" y="3400425"/>
            <a:ext cx="91725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3200" dirty="0">
                <a:solidFill>
                  <a:srgbClr val="533341"/>
                </a:solidFill>
                <a:latin typeface="Calibri Light"/>
                <a:cs typeface="Calibri"/>
              </a:rPr>
              <a:t>На неизвестные для бота сообщения, он дает пользователю знать, что ничего не распознал сообщения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62825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4EA3EA8-72FA-1A59-3F98-E6E5A570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cs typeface="Calibri Light"/>
              </a:rPr>
              <a:t>Перспективы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5C43F-FBD1-5DF3-F179-2E4AD518D8EE}"/>
              </a:ext>
            </a:extLst>
          </p:cNvPr>
          <p:cNvSpPr txBox="1"/>
          <p:nvPr/>
        </p:nvSpPr>
        <p:spPr>
          <a:xfrm>
            <a:off x="1162049" y="1638300"/>
            <a:ext cx="95916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ru-RU" sz="3600" dirty="0">
                <a:solidFill>
                  <a:srgbClr val="533341"/>
                </a:solidFill>
                <a:latin typeface="Calibri Light"/>
                <a:cs typeface="Calibri"/>
              </a:rPr>
              <a:t>Ограниченное время на ход</a:t>
            </a:r>
          </a:p>
          <a:p>
            <a:pPr marL="457200" indent="-457200">
              <a:buAutoNum type="arabicPeriod"/>
            </a:pPr>
            <a:r>
              <a:rPr lang="ru-RU" sz="3600" dirty="0">
                <a:solidFill>
                  <a:srgbClr val="533341"/>
                </a:solidFill>
                <a:latin typeface="Calibri Light"/>
                <a:cs typeface="Calibri"/>
              </a:rPr>
              <a:t>Разные режимы по времени</a:t>
            </a:r>
          </a:p>
          <a:p>
            <a:pPr marL="457200" indent="-457200">
              <a:buAutoNum type="arabicPeriod"/>
            </a:pPr>
            <a:r>
              <a:rPr lang="ru-RU" sz="3600" dirty="0">
                <a:solidFill>
                  <a:srgbClr val="533341"/>
                </a:solidFill>
                <a:latin typeface="Calibri Light"/>
                <a:cs typeface="Calibri"/>
              </a:rPr>
              <a:t>Рокировка </a:t>
            </a:r>
          </a:p>
          <a:p>
            <a:pPr marL="457200" indent="-457200">
              <a:buAutoNum type="arabicPeriod"/>
            </a:pPr>
            <a:r>
              <a:rPr lang="ru-RU" sz="3600" dirty="0">
                <a:solidFill>
                  <a:srgbClr val="533341"/>
                </a:solidFill>
                <a:latin typeface="Calibri Light"/>
                <a:cs typeface="Calibri"/>
              </a:rPr>
              <a:t>Звания по рейтингу + подбирать игроков по нужному уровню</a:t>
            </a:r>
          </a:p>
          <a:p>
            <a:pPr marL="457200" indent="-457200">
              <a:buAutoNum type="arabicPeriod"/>
            </a:pPr>
            <a:endParaRPr lang="ru-RU" sz="3600" dirty="0">
              <a:solidFill>
                <a:srgbClr val="533341"/>
              </a:solidFill>
              <a:latin typeface="Calibri Light"/>
              <a:cs typeface="Calibri"/>
            </a:endParaRPr>
          </a:p>
          <a:p>
            <a:pPr marL="457200" indent="-457200">
              <a:buAutoNum type="arabicPeriod"/>
            </a:pPr>
            <a:endParaRPr lang="ru-RU" sz="3600" dirty="0">
              <a:solidFill>
                <a:srgbClr val="533341"/>
              </a:solidFill>
              <a:latin typeface="Calibri Light"/>
              <a:cs typeface="Calibri"/>
            </a:endParaRPr>
          </a:p>
          <a:p>
            <a:pPr marL="457200" indent="-457200">
              <a:buAutoNum type="arabicPeriod"/>
            </a:pPr>
            <a:endParaRPr lang="ru-RU" sz="36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A46AD-AC0A-424B-3A0C-D8BEBA37533E}"/>
              </a:ext>
            </a:extLst>
          </p:cNvPr>
          <p:cNvSpPr txBox="1"/>
          <p:nvPr/>
        </p:nvSpPr>
        <p:spPr>
          <a:xfrm>
            <a:off x="685799" y="3943350"/>
            <a:ext cx="9172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>
              <a:solidFill>
                <a:srgbClr val="533341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22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87EDE-9C03-6AFC-C6BC-A65AFA0A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3DEE5FF-EB5C-7D60-7465-4F868BBD6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958" y="701675"/>
            <a:ext cx="7135284" cy="5351463"/>
          </a:xfrm>
        </p:spPr>
      </p:pic>
    </p:spTree>
    <p:extLst>
      <p:ext uri="{BB962C8B-B14F-4D97-AF65-F5344CB8AC3E}">
        <p14:creationId xmlns:p14="http://schemas.microsoft.com/office/powerpoint/2010/main" val="2255432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6389"/>
      </a:accent1>
      <a:accent2>
        <a:srgbClr val="C29865"/>
      </a:accent2>
      <a:accent3>
        <a:srgbClr val="A5A5A5"/>
      </a:accent3>
      <a:accent4>
        <a:srgbClr val="65405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CHESS BOT</vt:lpstr>
      <vt:lpstr>Команды бота</vt:lpstr>
      <vt:lpstr>Клавиатура</vt:lpstr>
      <vt:lpstr>Шахматная доска и фигуры</vt:lpstr>
      <vt:lpstr>Требования к пользователю</vt:lpstr>
      <vt:lpstr>Перспективы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revision>149</cp:revision>
  <dcterms:created xsi:type="dcterms:W3CDTF">2023-02-11T08:01:53Z</dcterms:created>
  <dcterms:modified xsi:type="dcterms:W3CDTF">2023-04-24T20:01:42Z</dcterms:modified>
</cp:coreProperties>
</file>