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EF5AC-C086-4AD4-8ADF-2972E5435BA6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5DE4-9157-4852-A63E-B3FC00ECB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FFB34-6862-CD1B-FB82-FA5F94D1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4D01D-EDCD-42CC-064D-32C972112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DFDCE-E251-3665-E392-83EBD5E7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B9337-7EA8-8CE0-F95B-5D5C318B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7A1FF-A504-AE5D-ECF2-86055B82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4A9D9-676C-F9DA-0CFC-957796E0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35C248-6580-0431-C4A3-EB69F4412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3EB13-4A0D-EBB6-549D-0EAE5CAB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D9375-EAFA-D12E-2E9F-D7DE55E4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B82E1-E503-3F06-7D62-4C16FD07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6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963266-C7B3-739A-0D88-73D9C48AC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B664C4-0535-A02E-A87A-2F24E889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37924E-AC4A-0924-09C4-FA9D7FEF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862CB-D7F5-B1ED-7FBC-02C2E0B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DD44E-03D0-1ED1-87BD-60BFFF57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A10ED-21ED-06F2-5545-AE2E00EE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56662-EA79-BC27-C9C8-DA78DC43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65538-ED59-BB35-A1A1-93C7F758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341D7-385D-75BD-E028-D1DC9F52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55F9F9-D2FF-886C-2A35-C79415E7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17FC2-C38D-EF57-B6DC-BF7C0C29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011899-EDBD-0EA6-10E0-C087D3A7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B63B7-19E7-1B7C-EE72-590D7EC7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42097-5CD0-588E-843E-426C0B1F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EDAD2-C6E2-A8F8-3AE7-84D573A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2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0C45E-F711-5979-B77C-C0C9B866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1F2BD-7239-91F7-AB0B-6A64CD01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D9995B-60E2-1EBF-2CF9-F2CBBBAA1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7B5F56-5356-35F8-DB2C-E4FE5C94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4BA73E-707B-B4C6-19E4-04E0A7D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C4F1AC-51C7-E6E5-56A2-39B4632C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B90D1-2451-2418-E3A7-E8F538AA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2DC408-AB78-DF09-4269-154535925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ECD27-3F6A-9F2E-F2A8-D6D5106F9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0BC7BE-A831-AEC6-E7A0-50EF4D936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DBDC9-12DA-4864-0004-88A8AFD0D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CF9637-2ABA-231E-220B-CBDF03F3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300681-5C69-1DE3-85E0-A325060D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6363BE-8737-003E-6235-0AC86E09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4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35C76-EFDD-A431-5E67-D051DC96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604D46-2EE4-4B28-96C2-262FAA44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E8496E-2046-8288-8AAA-24ACBD19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A9CD55-E045-C6FB-CE56-55F603D2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9701AC-F68D-5EBD-E957-A4BBFB5A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A6395F-5B23-109A-6A51-F94635DB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C1005-D643-17A6-33F5-E7011455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5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3FFB5-95EF-A80D-86B4-1A5C91A3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1CC0-A061-8F2D-D5E2-EC24E0FD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B231CA-C20F-4227-5BC6-42C3A8C1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335DD-1D75-9960-B7B0-79EC8DFB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08996-566C-9BE2-536E-49D24CC9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DE92E-8062-3845-D5FF-C4BAD20B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8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BDC59-BC66-C5A9-F8A0-6E82312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EBC48A-90E1-90BE-A740-B3AC4B352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49D73C-206E-D6B7-0939-F2BE5B2C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9AF67-3E5A-6225-5836-CACE2DF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26AB1C-6900-100D-9BCB-85E6FECD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A068D-8097-2C1D-C9D6-4F71B92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0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2D640-D059-6E2E-EA59-6E78B72F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B5D5F3-9F29-DCC2-68FB-FE25F336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18C35-81FB-DC77-00EF-071E9D50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3A6B-BB87-47AE-BFEF-48252A2D05A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A6347-AE98-FC05-9299-6B240183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E5581-880E-FC99-2809-DEBC7251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714F-F0EB-42EB-85B7-C2DABE55C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8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06DC2A-2D11-6115-9F3F-1CA85F9B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352550"/>
            <a:ext cx="5505450" cy="55054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200" y="5641200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7" y="866773"/>
            <a:ext cx="8924925" cy="164306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VCR OSD Mono [RUS by Daymarius]" panose="02000609000000000000" pitchFamily="49" charset="0"/>
              </a:rPr>
              <a:t>Игра </a:t>
            </a:r>
            <a:r>
              <a:rPr lang="en-US" dirty="0">
                <a:latin typeface="VCR OSD Mono [RUS by Daymarius]" panose="02000609000000000000" pitchFamily="49" charset="0"/>
              </a:rPr>
              <a:t>“</a:t>
            </a:r>
            <a:r>
              <a:rPr lang="ru-RU" dirty="0">
                <a:latin typeface="VCR OSD Mono [RUS by Daymarius]" panose="02000609000000000000" pitchFamily="49" charset="0"/>
              </a:rPr>
              <a:t>Жизнь</a:t>
            </a:r>
            <a:r>
              <a:rPr lang="en-US" dirty="0">
                <a:latin typeface="VCR OSD Mono [RUS by Daymarius]" panose="02000609000000000000" pitchFamily="49" charset="0"/>
              </a:rPr>
              <a:t>” </a:t>
            </a:r>
            <a:r>
              <a:rPr lang="ru-RU" dirty="0">
                <a:latin typeface="VCR OSD Mono [RUS by Daymarius]" panose="02000609000000000000" pitchFamily="49" charset="0"/>
              </a:rPr>
              <a:t>Джона Конвея на </a:t>
            </a:r>
            <a:r>
              <a:rPr lang="en-US" dirty="0" err="1">
                <a:latin typeface="VCR OSD Mono [RUS by Daymarius]" panose="02000609000000000000" pitchFamily="49" charset="0"/>
              </a:rPr>
              <a:t>PyQt</a:t>
            </a:r>
            <a:endParaRPr lang="ru-RU" dirty="0">
              <a:latin typeface="VCR OSD Mono [RUS by Daymarius]" panose="02000609000000000000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B2293-15C4-D804-9AEF-CB2FFBB46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2509837"/>
            <a:ext cx="9144000" cy="5762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Выполнил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Храмов Евгений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9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00" y="429450"/>
            <a:ext cx="3952876" cy="919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</a:t>
            </a:r>
            <a:r>
              <a:rPr lang="ru-RU" sz="4800" dirty="0">
                <a:latin typeface="VCR OSD Mono [RUS by Daymarius]" panose="02000609000000000000" pitchFamily="49" charset="0"/>
              </a:rPr>
              <a:t>Правила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332AC1-8CC9-6D4E-9AE6-E718AF6A411E}"/>
              </a:ext>
            </a:extLst>
          </p:cNvPr>
          <p:cNvSpPr txBox="1"/>
          <p:nvPr/>
        </p:nvSpPr>
        <p:spPr>
          <a:xfrm>
            <a:off x="645316" y="1737718"/>
            <a:ext cx="36337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Место действия – сетка, состоящая из клеток</a:t>
            </a:r>
            <a:r>
              <a:rPr lang="en-US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Клетка может быть живой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или пустой(мертвой)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F916716-40DA-48C4-9890-BDA4BCB5F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r="10685"/>
          <a:stretch/>
        </p:blipFill>
        <p:spPr>
          <a:xfrm>
            <a:off x="645316" y="2938046"/>
            <a:ext cx="3636000" cy="2237570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408688-B1C5-BDC3-9A07-D673FDCDADFB}"/>
              </a:ext>
            </a:extLst>
          </p:cNvPr>
          <p:cNvSpPr txBox="1"/>
          <p:nvPr/>
        </p:nvSpPr>
        <p:spPr>
          <a:xfrm>
            <a:off x="4279105" y="1737718"/>
            <a:ext cx="36337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В пустой клетке зарождается жизнь, если у нее есть три живых соседа</a:t>
            </a: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C61700A-9FB3-ADFD-6EAE-84E69867C9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r="7319"/>
          <a:stretch/>
        </p:blipFill>
        <p:spPr>
          <a:xfrm>
            <a:off x="4279105" y="2938045"/>
            <a:ext cx="3636000" cy="2237571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727B80D-88DC-E4EC-57BC-17DD6E83F4BF}"/>
              </a:ext>
            </a:extLst>
          </p:cNvPr>
          <p:cNvSpPr txBox="1"/>
          <p:nvPr/>
        </p:nvSpPr>
        <p:spPr>
          <a:xfrm>
            <a:off x="7912894" y="1722835"/>
            <a:ext cx="36337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VCR OSD Mono [RUS by Daymarius]" panose="02000609000000000000" pitchFamily="49" charset="0"/>
                <a:ea typeface="Calibri" panose="020F0502020204030204" pitchFamily="34" charset="0"/>
              </a:rPr>
              <a:t>Если у живой клетки есть 2 или 3 живых соседа, то она продолжает жить</a:t>
            </a:r>
            <a:endParaRPr lang="en-US" sz="1800" dirty="0">
              <a:solidFill>
                <a:schemeClr val="bg1"/>
              </a:solidFill>
              <a:effectLst/>
              <a:latin typeface="VCR OSD Mono [RUS by Daymarius]" panose="02000609000000000000" pitchFamily="49" charset="0"/>
              <a:ea typeface="Calibri" panose="020F0502020204030204" pitchFamily="34" charset="0"/>
            </a:endParaRP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B102BDE-7949-4B00-D911-2D3D9BF190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1" r="6503"/>
          <a:stretch/>
        </p:blipFill>
        <p:spPr>
          <a:xfrm>
            <a:off x="7910685" y="2923163"/>
            <a:ext cx="3636000" cy="2237569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9740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00" y="429450"/>
            <a:ext cx="6172778" cy="9191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</a:t>
            </a:r>
            <a:r>
              <a:rPr lang="ru-RU" sz="4800" dirty="0">
                <a:latin typeface="VCR OSD Mono [RUS by Daymarius]" panose="02000609000000000000" pitchFamily="49" charset="0"/>
              </a:rPr>
              <a:t>Примеры структур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F24C1-F63C-948B-F30B-AF7160BC913B}"/>
              </a:ext>
            </a:extLst>
          </p:cNvPr>
          <p:cNvSpPr txBox="1"/>
          <p:nvPr/>
        </p:nvSpPr>
        <p:spPr>
          <a:xfrm>
            <a:off x="1564614" y="1966910"/>
            <a:ext cx="3092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VCR OSD Mono [RUS by Daymarius]" panose="02000609000000000000" pitchFamily="49" charset="0"/>
              </a:rPr>
              <a:t>Стабильные</a:t>
            </a:r>
            <a:r>
              <a:rPr lang="en-US" dirty="0">
                <a:latin typeface="VCR OSD Mono [RUS by Daymarius]" panose="02000609000000000000" pitchFamily="49" charset="0"/>
              </a:rPr>
              <a:t>:</a:t>
            </a:r>
            <a:endParaRPr lang="ru-RU" dirty="0">
              <a:latin typeface="VCR OSD Mono [RUS by Daymarius]" panose="02000609000000000000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D308B-E3BE-C759-632C-BB8CDA5B3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15" y="2336243"/>
            <a:ext cx="3092406" cy="3092406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A9975-BBAA-DA46-FF2A-05769A4BAA5C}"/>
              </a:ext>
            </a:extLst>
          </p:cNvPr>
          <p:cNvSpPr txBox="1"/>
          <p:nvPr/>
        </p:nvSpPr>
        <p:spPr>
          <a:xfrm>
            <a:off x="4657020" y="1966910"/>
            <a:ext cx="3092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VCR OSD Mono [RUS by Daymarius]" panose="02000609000000000000" pitchFamily="49" charset="0"/>
              </a:rPr>
              <a:t>Повторяющиеся</a:t>
            </a:r>
            <a:r>
              <a:rPr lang="en-US" dirty="0">
                <a:latin typeface="VCR OSD Mono [RUS by Daymarius]" panose="02000609000000000000" pitchFamily="49" charset="0"/>
              </a:rPr>
              <a:t>:</a:t>
            </a:r>
            <a:endParaRPr lang="ru-RU" dirty="0">
              <a:latin typeface="VCR OSD Mono [RUS by Daymarius]" panose="02000609000000000000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D2B717-1886-EE66-C9C7-42011CBC8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21" y="2333546"/>
            <a:ext cx="3092406" cy="3092406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01599D-B11A-7EDD-F31E-C12911A79FD0}"/>
              </a:ext>
            </a:extLst>
          </p:cNvPr>
          <p:cNvSpPr txBox="1"/>
          <p:nvPr/>
        </p:nvSpPr>
        <p:spPr>
          <a:xfrm>
            <a:off x="7749426" y="1964214"/>
            <a:ext cx="3092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VCR OSD Mono [RUS by Daymarius]" panose="02000609000000000000" pitchFamily="49" charset="0"/>
              </a:rPr>
              <a:t>Глайдеры</a:t>
            </a:r>
            <a:r>
              <a:rPr lang="en-US" dirty="0">
                <a:latin typeface="VCR OSD Mono [RUS by Daymarius]" panose="02000609000000000000" pitchFamily="49" charset="0"/>
              </a:rPr>
              <a:t>:</a:t>
            </a:r>
            <a:endParaRPr lang="ru-RU" dirty="0">
              <a:latin typeface="VCR OSD Mono [RUS by Daymarius]" panose="02000609000000000000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EA95AF-6F71-DECA-B0D0-4B276BBC2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27" y="2333546"/>
            <a:ext cx="3092406" cy="3092406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92217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00" y="429450"/>
            <a:ext cx="6172778" cy="919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</a:t>
            </a:r>
            <a:r>
              <a:rPr lang="ru-RU" sz="4800" dirty="0">
                <a:latin typeface="VCR OSD Mono [RUS by Daymarius]" panose="02000609000000000000" pitchFamily="49" charset="0"/>
              </a:rPr>
              <a:t>Библиотеки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969B22-6C66-8264-4948-0DCDD392D0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0" b="19674"/>
          <a:stretch/>
        </p:blipFill>
        <p:spPr>
          <a:xfrm>
            <a:off x="1349629" y="1957132"/>
            <a:ext cx="1983120" cy="1188000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88BE93-2957-66FB-6DD0-C06D9D298506}"/>
              </a:ext>
            </a:extLst>
          </p:cNvPr>
          <p:cNvSpPr txBox="1"/>
          <p:nvPr/>
        </p:nvSpPr>
        <p:spPr>
          <a:xfrm>
            <a:off x="3329629" y="1947474"/>
            <a:ext cx="7189225" cy="1188000"/>
          </a:xfrm>
          <a:prstGeom prst="rect">
            <a:avLst/>
          </a:prstGeom>
          <a:noFill/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PyQt5.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На нем была завязана суть проекта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поэтому использовался всегда и везде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С помощью него был создан 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UI.</a:t>
            </a:r>
          </a:p>
          <a:p>
            <a:endParaRPr lang="en-US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050B4-76E8-3439-E1EA-070958ACF9C7}"/>
              </a:ext>
            </a:extLst>
          </p:cNvPr>
          <p:cNvSpPr txBox="1"/>
          <p:nvPr/>
        </p:nvSpPr>
        <p:spPr>
          <a:xfrm>
            <a:off x="3329629" y="3156631"/>
            <a:ext cx="7200000" cy="936000"/>
          </a:xfrm>
          <a:prstGeom prst="rect">
            <a:avLst/>
          </a:prstGeom>
          <a:noFill/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NumPy.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Использовался для записи данных сетки и в некоторых вычислениях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.</a:t>
            </a: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C2A35-9FE7-4C31-136C-8095DAF626FD}"/>
              </a:ext>
            </a:extLst>
          </p:cNvPr>
          <p:cNvSpPr txBox="1"/>
          <p:nvPr/>
        </p:nvSpPr>
        <p:spPr>
          <a:xfrm>
            <a:off x="3332749" y="4090984"/>
            <a:ext cx="7206520" cy="900000"/>
          </a:xfrm>
          <a:prstGeom prst="rect">
            <a:avLst/>
          </a:prstGeom>
          <a:noFill/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SQLite3.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Был использован для записи и чтения данных из БД для сохранений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.</a:t>
            </a: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EBA55BB-D8E0-0783-FAAB-F804563FC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3" r="-21719"/>
          <a:stretch/>
        </p:blipFill>
        <p:spPr>
          <a:xfrm>
            <a:off x="1349629" y="4093463"/>
            <a:ext cx="1980000" cy="901832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38587B4-3178-DC5D-5053-23E793FE59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25" t="-3420" r="-52863" b="2494"/>
          <a:stretch/>
        </p:blipFill>
        <p:spPr>
          <a:xfrm>
            <a:off x="1349629" y="5007626"/>
            <a:ext cx="1980000" cy="936000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65849CD-BD25-7142-15C4-400AFDEA34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29763" r="10188" b="29762"/>
          <a:stretch/>
        </p:blipFill>
        <p:spPr>
          <a:xfrm>
            <a:off x="1351189" y="3157463"/>
            <a:ext cx="1983120" cy="936000"/>
          </a:xfrm>
          <a:prstGeom prst="rect">
            <a:avLst/>
          </a:prstGeom>
          <a:ln>
            <a:solidFill>
              <a:schemeClr val="bg1"/>
            </a:solidFill>
            <a:beve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EE3846-3F03-A22D-A19C-CD7A6FD0146D}"/>
              </a:ext>
            </a:extLst>
          </p:cNvPr>
          <p:cNvSpPr txBox="1"/>
          <p:nvPr/>
        </p:nvSpPr>
        <p:spPr>
          <a:xfrm>
            <a:off x="3329628" y="4998147"/>
            <a:ext cx="7206520" cy="936000"/>
          </a:xfrm>
          <a:prstGeom prst="rect">
            <a:avLst/>
          </a:prstGeom>
          <a:noFill/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JSON.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Использован для создания и записи файлов </a:t>
            </a:r>
            <a:r>
              <a:rPr lang="en-US" dirty="0" err="1">
                <a:solidFill>
                  <a:schemeClr val="bg1"/>
                </a:solidFill>
                <a:latin typeface="VCR OSD Mono [RUS by Daymarius]" panose="02000609000000000000" pitchFamily="49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для сохранений</a:t>
            </a: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6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99" y="429450"/>
            <a:ext cx="4419477" cy="919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&gt;&gt;Some code</a:t>
            </a:r>
            <a:endParaRPr lang="ru-RU" sz="4800" dirty="0">
              <a:latin typeface="VCR OSD Mono [RUS by Daymarius]" panose="02000609000000000000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267B82-FC62-4D6D-A6BF-97A1F615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70" y="1990197"/>
            <a:ext cx="11012667" cy="3477875"/>
          </a:xfrm>
          <a:prstGeom prst="rect">
            <a:avLst/>
          </a:prstGeom>
          <a:noFill/>
          <a:ln>
            <a:solidFill>
              <a:schemeClr val="bg1"/>
            </a:solidFill>
            <a:beve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mousePressEvent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event.button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Qt.RightButton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.rb_x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.rb_y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event.button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Qt.LeftButton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\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   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().x()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().x() 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().y()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().y() 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.menu_box.height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())) \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.menu_box.isHidden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x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(((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]) //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.cell_size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.scale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y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(((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])) //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.cell_size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.scale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&gt; x &gt;=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.height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&gt; y &gt;=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.grid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[y][x]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.heatAlive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.grid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[y][x]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.heatAlive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.repaint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.population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[-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np.count_nonzero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.grid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.heatAlive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mouseMoveEvent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event.buttons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Qt.RightButton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 +=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.rb_x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 +=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.rb_y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.rb_x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.rb_y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.repaint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CE7DB-1756-F4B5-6439-CCB2E6DD9EAA}"/>
              </a:ext>
            </a:extLst>
          </p:cNvPr>
          <p:cNvSpPr txBox="1"/>
          <p:nvPr/>
        </p:nvSpPr>
        <p:spPr>
          <a:xfrm>
            <a:off x="668770" y="1614542"/>
            <a:ext cx="1101266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CROSDMonoRUSbyD" panose="02000609000000000000" pitchFamily="49" charset="0"/>
                <a:ea typeface="VCROSDMonoRUSbyD" panose="02000609000000000000" pitchFamily="49" charset="0"/>
              </a:rPr>
              <a:t>Обработка движений мыши</a:t>
            </a:r>
          </a:p>
        </p:txBody>
      </p:sp>
    </p:spTree>
    <p:extLst>
      <p:ext uri="{BB962C8B-B14F-4D97-AF65-F5344CB8AC3E}">
        <p14:creationId xmlns:p14="http://schemas.microsoft.com/office/powerpoint/2010/main" val="199773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99" y="429450"/>
            <a:ext cx="5222350" cy="919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&gt;&gt;Another code</a:t>
            </a:r>
            <a:endParaRPr lang="ru-RU" sz="4800" dirty="0">
              <a:latin typeface="VCR OSD Mono [RUS by Daymarius]" panose="020006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CE7DB-1756-F4B5-6439-CCB2E6DD9EAA}"/>
              </a:ext>
            </a:extLst>
          </p:cNvPr>
          <p:cNvSpPr txBox="1"/>
          <p:nvPr/>
        </p:nvSpPr>
        <p:spPr>
          <a:xfrm>
            <a:off x="544280" y="2600431"/>
            <a:ext cx="111034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CROSDMonoRUSbyD" panose="02000609000000000000" pitchFamily="49" charset="0"/>
                <a:ea typeface="VCROSDMonoRUSbyD" panose="02000609000000000000" pitchFamily="49" charset="0"/>
              </a:rPr>
              <a:t>Обработка колеса мыши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12C558-D326-0AF5-FF11-415A2491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0" y="2978583"/>
            <a:ext cx="11103441" cy="132343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wheelEvent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().x()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().x() 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\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().y()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().y() 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.menu_box.height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dif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=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event.angleDelta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().y()/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480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.scale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event.angleDelta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().y()/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480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= 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 +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dif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*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()) //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.scale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 +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dif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*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.curr_grid_pos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]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event.y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()) //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.scale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)]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.scale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+=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dif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.repaint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VCROSDMonoRUSbyD" panose="02000609000000000000" pitchFamily="49" charset="0"/>
                <a:ea typeface="VCROSDMonoRUSbyD" panose="02000609000000000000" pitchFamily="49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B7BAC9-9949-4156-FA1B-13B89CEB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3" y="5641327"/>
            <a:ext cx="704850" cy="704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2D56-872C-DA0F-416D-CE7667D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99" y="429450"/>
            <a:ext cx="11756701" cy="919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VCR OSD Mono [RUS by Daymarius]" panose="02000609000000000000" pitchFamily="49" charset="0"/>
              </a:rPr>
              <a:t>&gt;&gt;</a:t>
            </a:r>
            <a:r>
              <a:rPr lang="ru-RU" sz="4800" dirty="0">
                <a:latin typeface="VCR OSD Mono [RUS by Daymarius]" panose="02000609000000000000" pitchFamily="49" charset="0"/>
              </a:rPr>
              <a:t>Ресурсы                  </a:t>
            </a:r>
            <a:r>
              <a:rPr lang="en-US" sz="4800" dirty="0">
                <a:latin typeface="VCR OSD Mono [RUS by Daymarius]" panose="02000609000000000000" pitchFamily="49" charset="0"/>
              </a:rPr>
              <a:t>-[]X</a:t>
            </a:r>
            <a:endParaRPr lang="ru-RU" sz="4800" dirty="0">
              <a:latin typeface="VCR OSD Mono [RUS by Daymarius]" panose="020006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B57D7-A818-543B-D817-9A680E562094}"/>
              </a:ext>
            </a:extLst>
          </p:cNvPr>
          <p:cNvSpPr txBox="1"/>
          <p:nvPr/>
        </p:nvSpPr>
        <p:spPr>
          <a:xfrm>
            <a:off x="244799" y="1348612"/>
            <a:ext cx="11756701" cy="2862322"/>
          </a:xfrm>
          <a:prstGeom prst="rect">
            <a:avLst/>
          </a:prstGeom>
          <a:noFill/>
          <a:ln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Презентация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[Version 10.0.19044.2130]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(c)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Презентация (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Presentation).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Все права защищены.</a:t>
            </a:r>
          </a:p>
          <a:p>
            <a:endParaRPr lang="en-US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C:\&gt;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Учебник Яндекса</a:t>
            </a:r>
            <a:endParaRPr lang="en-US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   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Доки 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QT(doc.qt.io)</a:t>
            </a: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    </a:t>
            </a:r>
            <a:r>
              <a:rPr lang="ru-RU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Доки </a:t>
            </a:r>
            <a:r>
              <a:rPr lang="en-US" dirty="0" err="1">
                <a:solidFill>
                  <a:schemeClr val="bg1"/>
                </a:solidFill>
                <a:latin typeface="VCR OSD Mono [RUS by Daymarius]" panose="02000609000000000000" pitchFamily="49" charset="0"/>
              </a:rPr>
              <a:t>PyQtGraph</a:t>
            </a:r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(pyqtgraph.readthedocs.io)</a:t>
            </a:r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     Stack Overflow(stackoverflow.com)</a:t>
            </a:r>
          </a:p>
          <a:p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C:\&gt; </a:t>
            </a:r>
            <a:r>
              <a:rPr lang="en-US" dirty="0" err="1">
                <a:solidFill>
                  <a:schemeClr val="bg1"/>
                </a:solidFill>
                <a:latin typeface="VCR OSD Mono [RUS by Daymarius]" panose="02000609000000000000" pitchFamily="49" charset="0"/>
              </a:rPr>
              <a:t>cls</a:t>
            </a:r>
            <a:endParaRPr lang="en-US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CR OSD Mono [RUS by Daymarius]" panose="02000609000000000000" pitchFamily="49" charset="0"/>
              </a:rPr>
              <a:t>C:\&gt; exit</a:t>
            </a:r>
            <a:endParaRPr lang="ru-RU" dirty="0">
              <a:solidFill>
                <a:schemeClr val="bg1"/>
              </a:solidFill>
              <a:latin typeface="VCR OSD Mono [RUS by Daymarius]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45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802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VCR OSD Mono [RUS by Daymarius]</vt:lpstr>
      <vt:lpstr>VCROSDMonoRUSbyD</vt:lpstr>
      <vt:lpstr>Тема Office</vt:lpstr>
      <vt:lpstr>Игра “Жизнь” Джона Конвея на PyQt</vt:lpstr>
      <vt:lpstr>&gt;&gt;Правила</vt:lpstr>
      <vt:lpstr>&gt;&gt;Примеры структур</vt:lpstr>
      <vt:lpstr>&gt;&gt;Библиотеки</vt:lpstr>
      <vt:lpstr>&gt;&gt;Some code</vt:lpstr>
      <vt:lpstr>&gt;&gt;Another code</vt:lpstr>
      <vt:lpstr>&gt;&gt;Ресурсы                  -[]X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“Общага” Джона Конвея на PyQt</dc:title>
  <dc:creator>Евгений Храмов</dc:creator>
  <cp:lastModifiedBy>Евгений Храмов</cp:lastModifiedBy>
  <cp:revision>16</cp:revision>
  <dcterms:created xsi:type="dcterms:W3CDTF">2022-11-04T21:21:17Z</dcterms:created>
  <dcterms:modified xsi:type="dcterms:W3CDTF">2022-11-12T08:19:23Z</dcterms:modified>
</cp:coreProperties>
</file>