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FFB34-6862-CD1B-FB82-FA5F94D1C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54D01D-EDCD-42CC-064D-32C972112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DDFDCE-E251-3665-E392-83EBD5E7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3A6B-BB87-47AE-BFEF-48252A2D05A7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9B9337-7EA8-8CE0-F95B-5D5C318B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B7A1FF-A504-AE5D-ECF2-86055B82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714F-F0EB-42EB-85B7-C2DABE55C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51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4A9D9-676C-F9DA-0CFC-957796E0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35C248-6580-0431-C4A3-EB69F4412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E3EB13-4A0D-EBB6-549D-0EAE5CAB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3A6B-BB87-47AE-BFEF-48252A2D05A7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AD9375-EAFA-D12E-2E9F-D7DE55E4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BB82E1-E503-3F06-7D62-4C16FD07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714F-F0EB-42EB-85B7-C2DABE55C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76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C963266-C7B3-739A-0D88-73D9C48AC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B664C4-0535-A02E-A87A-2F24E889E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37924E-AC4A-0924-09C4-FA9D7FEF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3A6B-BB87-47AE-BFEF-48252A2D05A7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8862CB-D7F5-B1ED-7FBC-02C2E0B8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0DD44E-03D0-1ED1-87BD-60BFFF57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714F-F0EB-42EB-85B7-C2DABE55C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7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A10ED-21ED-06F2-5545-AE2E00EE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F56662-EA79-BC27-C9C8-DA78DC436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665538-ED59-BB35-A1A1-93C7F758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3A6B-BB87-47AE-BFEF-48252A2D05A7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D341D7-385D-75BD-E028-D1DC9F52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55F9F9-D2FF-886C-2A35-C79415E7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714F-F0EB-42EB-85B7-C2DABE55C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70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17FC2-C38D-EF57-B6DC-BF7C0C29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011899-EDBD-0EA6-10E0-C087D3A79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6B63B7-19E7-1B7C-EE72-590D7EC7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3A6B-BB87-47AE-BFEF-48252A2D05A7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342097-5CD0-588E-843E-426C0B1F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AEDAD2-C6E2-A8F8-3AE7-84D573AD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714F-F0EB-42EB-85B7-C2DABE55C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82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0C45E-F711-5979-B77C-C0C9B866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81F2BD-7239-91F7-AB0B-6A64CD01C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D9995B-60E2-1EBF-2CF9-F2CBBBAA1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7B5F56-5356-35F8-DB2C-E4FE5C94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3A6B-BB87-47AE-BFEF-48252A2D05A7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4BA73E-707B-B4C6-19E4-04E0A7DE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C4F1AC-51C7-E6E5-56A2-39B4632C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714F-F0EB-42EB-85B7-C2DABE55C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43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B90D1-2451-2418-E3A7-E8F538AA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2DC408-AB78-DF09-4269-154535925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4ECD27-3F6A-9F2E-F2A8-D6D5106F9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0BC7BE-A831-AEC6-E7A0-50EF4D936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11DBDC9-12DA-4864-0004-88A8AFD0D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CF9637-2ABA-231E-220B-CBDF03F3E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3A6B-BB87-47AE-BFEF-48252A2D05A7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300681-5C69-1DE3-85E0-A325060D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6363BE-8737-003E-6235-0AC86E09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714F-F0EB-42EB-85B7-C2DABE55C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54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35C76-EFDD-A431-5E67-D051DC96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604D46-2EE4-4B28-96C2-262FAA44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3A6B-BB87-47AE-BFEF-48252A2D05A7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E8496E-2046-8288-8AAA-24ACBD19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A9CD55-E045-C6FB-CE56-55F603D2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714F-F0EB-42EB-85B7-C2DABE55C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43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99701AC-F68D-5EBD-E957-A4BBFB5A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3A6B-BB87-47AE-BFEF-48252A2D05A7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BA6395F-5B23-109A-6A51-F94635DB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9C1005-D643-17A6-33F5-E7011455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714F-F0EB-42EB-85B7-C2DABE55C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25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3FFB5-95EF-A80D-86B4-1A5C91A3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51CC0-A061-8F2D-D5E2-EC24E0FD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B231CA-C20F-4227-5BC6-42C3A8C1D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2335DD-1D75-9960-B7B0-79EC8DFB0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3A6B-BB87-47AE-BFEF-48252A2D05A7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008996-566C-9BE2-536E-49D24CC9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4DE92E-8062-3845-D5FF-C4BAD20B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714F-F0EB-42EB-85B7-C2DABE55C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68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BDC59-BC66-C5A9-F8A0-6E82312B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EEBC48A-90E1-90BE-A740-B3AC4B352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49D73C-206E-D6B7-0939-F2BE5B2C3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19AF67-3E5A-6225-5836-CACE2DF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3A6B-BB87-47AE-BFEF-48252A2D05A7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26AB1C-6900-100D-9BCB-85E6FECD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7A068D-8097-2C1D-C9D6-4F71B925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714F-F0EB-42EB-85B7-C2DABE55C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06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2D640-D059-6E2E-EA59-6E78B72F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B5D5F3-9F29-DCC2-68FB-FE25F3364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218C35-81FB-DC77-00EF-071E9D50B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33A6B-BB87-47AE-BFEF-48252A2D05A7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7A6347-AE98-FC05-9299-6B2401833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2E5581-880E-FC99-2809-DEBC72515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E714F-F0EB-42EB-85B7-C2DABE55C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98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F06DC2A-2D11-6115-9F3F-1CA85F9B15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0" y="1352550"/>
            <a:ext cx="5505450" cy="550545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BB7BAC9-9949-4156-FA1B-13B89CEBE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200" y="5641200"/>
            <a:ext cx="704850" cy="7048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E2D56-872C-DA0F-416D-CE7667DB9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887" y="866773"/>
            <a:ext cx="8924925" cy="164306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latin typeface="VCR OSD Mono [RUS by Daymarius]" panose="02000609000000000000" pitchFamily="49" charset="0"/>
              </a:rPr>
              <a:t>Игра </a:t>
            </a:r>
            <a:r>
              <a:rPr lang="en-US" dirty="0">
                <a:latin typeface="VCR OSD Mono [RUS by Daymarius]" panose="02000609000000000000" pitchFamily="49" charset="0"/>
              </a:rPr>
              <a:t>“</a:t>
            </a:r>
            <a:r>
              <a:rPr lang="ru-RU" dirty="0">
                <a:latin typeface="VCR OSD Mono [RUS by Daymarius]" panose="02000609000000000000" pitchFamily="49" charset="0"/>
              </a:rPr>
              <a:t>Жизнь</a:t>
            </a:r>
            <a:r>
              <a:rPr lang="en-US" dirty="0">
                <a:latin typeface="VCR OSD Mono [RUS by Daymarius]" panose="02000609000000000000" pitchFamily="49" charset="0"/>
              </a:rPr>
              <a:t>” </a:t>
            </a:r>
            <a:r>
              <a:rPr lang="ru-RU" dirty="0">
                <a:latin typeface="VCR OSD Mono [RUS by Daymarius]" panose="02000609000000000000" pitchFamily="49" charset="0"/>
              </a:rPr>
              <a:t>Джона Конвея на </a:t>
            </a:r>
            <a:r>
              <a:rPr lang="en-US" dirty="0" err="1">
                <a:latin typeface="VCR OSD Mono [RUS by Daymarius]" panose="02000609000000000000" pitchFamily="49" charset="0"/>
              </a:rPr>
              <a:t>PyQt</a:t>
            </a:r>
            <a:endParaRPr lang="ru-RU" dirty="0">
              <a:latin typeface="VCR OSD Mono [RUS by Daymarius]" panose="02000609000000000000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3B2293-15C4-D804-9AEF-CB2FFBB46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50" y="2509837"/>
            <a:ext cx="9144000" cy="57626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//</a:t>
            </a:r>
            <a:r>
              <a:rPr lang="ru-RU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Выполнил</a:t>
            </a:r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Храмов Евгений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9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BB7BAC9-9949-4156-FA1B-13B89CEBE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833" y="5641327"/>
            <a:ext cx="704850" cy="7048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E2D56-872C-DA0F-416D-CE7667DB9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800" y="429450"/>
            <a:ext cx="3952876" cy="919162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VCR OSD Mono [RUS by Daymarius]" panose="02000609000000000000" pitchFamily="49" charset="0"/>
              </a:rPr>
              <a:t>&gt;&gt;</a:t>
            </a:r>
            <a:r>
              <a:rPr lang="ru-RU" sz="4800" dirty="0">
                <a:latin typeface="VCR OSD Mono [RUS by Daymarius]" panose="02000609000000000000" pitchFamily="49" charset="0"/>
              </a:rPr>
              <a:t>Правила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332AC1-8CC9-6D4E-9AE6-E718AF6A411E}"/>
              </a:ext>
            </a:extLst>
          </p:cNvPr>
          <p:cNvSpPr txBox="1"/>
          <p:nvPr/>
        </p:nvSpPr>
        <p:spPr>
          <a:xfrm>
            <a:off x="645316" y="1737718"/>
            <a:ext cx="36337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effectLst/>
                <a:latin typeface="VCR OSD Mono [RUS by Daymarius]" panose="02000609000000000000" pitchFamily="49" charset="0"/>
                <a:ea typeface="Calibri" panose="020F0502020204030204" pitchFamily="34" charset="0"/>
              </a:rPr>
              <a:t>Место действия – сетка, состоящая из клеток</a:t>
            </a:r>
            <a:r>
              <a:rPr lang="en-US" dirty="0">
                <a:solidFill>
                  <a:schemeClr val="bg1"/>
                </a:solidFill>
                <a:effectLst/>
                <a:latin typeface="VCR OSD Mono [RUS by Daymarius]" panose="02000609000000000000" pitchFamily="49" charset="0"/>
                <a:ea typeface="Calibri" panose="020F0502020204030204" pitchFamily="34" charset="0"/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//</a:t>
            </a:r>
            <a:r>
              <a:rPr lang="ru-RU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Клетка может быть живой</a:t>
            </a:r>
          </a:p>
          <a:p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//</a:t>
            </a:r>
            <a:r>
              <a:rPr lang="ru-RU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или пустой(мертвой)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F916716-40DA-48C4-9890-BDA4BCB5F3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1" r="10685"/>
          <a:stretch/>
        </p:blipFill>
        <p:spPr>
          <a:xfrm>
            <a:off x="645316" y="2938046"/>
            <a:ext cx="3636000" cy="2237570"/>
          </a:xfrm>
          <a:prstGeom prst="rect">
            <a:avLst/>
          </a:prstGeom>
          <a:ln>
            <a:solidFill>
              <a:schemeClr val="bg1"/>
            </a:solidFill>
            <a:bevel/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4408688-B1C5-BDC3-9A07-D673FDCDADFB}"/>
              </a:ext>
            </a:extLst>
          </p:cNvPr>
          <p:cNvSpPr txBox="1"/>
          <p:nvPr/>
        </p:nvSpPr>
        <p:spPr>
          <a:xfrm>
            <a:off x="4279105" y="1737718"/>
            <a:ext cx="36337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  <a:effectLst/>
                <a:latin typeface="VCR OSD Mono [RUS by Daymarius]" panose="02000609000000000000" pitchFamily="49" charset="0"/>
                <a:ea typeface="Calibri" panose="020F0502020204030204" pitchFamily="34" charset="0"/>
              </a:rPr>
              <a:t>В пустой клетке зарождается жизнь, если у нее есть три живых соседа</a:t>
            </a:r>
          </a:p>
          <a:p>
            <a:endParaRPr lang="ru-RU" dirty="0">
              <a:solidFill>
                <a:schemeClr val="bg1"/>
              </a:solidFill>
              <a:latin typeface="VCR OSD Mono [RUS by Daymarius]" panose="02000609000000000000" pitchFamily="49" charset="0"/>
            </a:endParaRP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2C61700A-9FB3-ADFD-6EAE-84E69867C9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1" r="7319"/>
          <a:stretch/>
        </p:blipFill>
        <p:spPr>
          <a:xfrm>
            <a:off x="4279105" y="2938045"/>
            <a:ext cx="3636000" cy="2237571"/>
          </a:xfrm>
          <a:prstGeom prst="rect">
            <a:avLst/>
          </a:prstGeom>
          <a:ln>
            <a:solidFill>
              <a:schemeClr val="bg1"/>
            </a:solidFill>
            <a:bevel/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727B80D-88DC-E4EC-57BC-17DD6E83F4BF}"/>
              </a:ext>
            </a:extLst>
          </p:cNvPr>
          <p:cNvSpPr txBox="1"/>
          <p:nvPr/>
        </p:nvSpPr>
        <p:spPr>
          <a:xfrm>
            <a:off x="7912894" y="1722835"/>
            <a:ext cx="36337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  <a:effectLst/>
                <a:latin typeface="VCR OSD Mono [RUS by Daymarius]" panose="02000609000000000000" pitchFamily="49" charset="0"/>
                <a:ea typeface="Calibri" panose="020F0502020204030204" pitchFamily="34" charset="0"/>
              </a:rPr>
              <a:t>Если у живой клетки есть 2 или 3 живых соседа, то она продолжает жить</a:t>
            </a:r>
            <a:endParaRPr lang="en-US" sz="1800" dirty="0">
              <a:solidFill>
                <a:schemeClr val="bg1"/>
              </a:solidFill>
              <a:effectLst/>
              <a:latin typeface="VCR OSD Mono [RUS by Daymarius]" panose="02000609000000000000" pitchFamily="49" charset="0"/>
              <a:ea typeface="Calibri" panose="020F0502020204030204" pitchFamily="34" charset="0"/>
            </a:endParaRPr>
          </a:p>
          <a:p>
            <a:endParaRPr lang="ru-RU" dirty="0">
              <a:solidFill>
                <a:schemeClr val="bg1"/>
              </a:solidFill>
              <a:latin typeface="VCR OSD Mono [RUS by Daymarius]" panose="02000609000000000000" pitchFamily="49" charset="0"/>
            </a:endParaRP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B102BDE-7949-4B00-D911-2D3D9BF1909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1" r="6503"/>
          <a:stretch/>
        </p:blipFill>
        <p:spPr>
          <a:xfrm>
            <a:off x="7910685" y="2923163"/>
            <a:ext cx="3636000" cy="2237569"/>
          </a:xfrm>
          <a:prstGeom prst="rect">
            <a:avLst/>
          </a:prstGeom>
          <a:ln>
            <a:solidFill>
              <a:schemeClr val="bg1"/>
            </a:solidFill>
            <a:bevel/>
          </a:ln>
        </p:spPr>
      </p:pic>
    </p:spTree>
    <p:extLst>
      <p:ext uri="{BB962C8B-B14F-4D97-AF65-F5344CB8AC3E}">
        <p14:creationId xmlns:p14="http://schemas.microsoft.com/office/powerpoint/2010/main" val="197408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BB7BAC9-9949-4156-FA1B-13B89CEBE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833" y="5641327"/>
            <a:ext cx="704850" cy="7048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E2D56-872C-DA0F-416D-CE7667DB9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799" y="429450"/>
            <a:ext cx="11756701" cy="919162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VCR OSD Mono [RUS by Daymarius]" panose="02000609000000000000" pitchFamily="49" charset="0"/>
              </a:rPr>
              <a:t>&gt;&gt;</a:t>
            </a:r>
            <a:r>
              <a:rPr lang="ru-RU" sz="4800" dirty="0">
                <a:latin typeface="VCR OSD Mono [RUS by Daymarius]" panose="02000609000000000000" pitchFamily="49" charset="0"/>
              </a:rPr>
              <a:t>Ресурсы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B57D7-A818-543B-D817-9A680E562094}"/>
              </a:ext>
            </a:extLst>
          </p:cNvPr>
          <p:cNvSpPr txBox="1"/>
          <p:nvPr/>
        </p:nvSpPr>
        <p:spPr>
          <a:xfrm>
            <a:off x="244799" y="1348612"/>
            <a:ext cx="11756701" cy="2862322"/>
          </a:xfrm>
          <a:prstGeom prst="rect">
            <a:avLst/>
          </a:prstGeom>
          <a:noFill/>
          <a:ln>
            <a:solidFill>
              <a:schemeClr val="bg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Презентация</a:t>
            </a:r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 [Version 10.0.19044.2130]</a:t>
            </a:r>
          </a:p>
          <a:p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(c) </a:t>
            </a:r>
            <a:r>
              <a:rPr lang="ru-RU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Презентация (</a:t>
            </a:r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Presentation). </a:t>
            </a:r>
            <a:r>
              <a:rPr lang="ru-RU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Все права защищены.</a:t>
            </a:r>
          </a:p>
          <a:p>
            <a:endParaRPr lang="en-US" dirty="0">
              <a:solidFill>
                <a:schemeClr val="bg1"/>
              </a:solidFill>
              <a:latin typeface="VCR OSD Mono [RUS by Daymarius]" panose="02000609000000000000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C:\&gt; </a:t>
            </a:r>
            <a:r>
              <a:rPr lang="ru-RU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Учебник Яндекса</a:t>
            </a:r>
            <a:endParaRPr lang="en-US" dirty="0">
              <a:solidFill>
                <a:schemeClr val="bg1"/>
              </a:solidFill>
              <a:latin typeface="VCR OSD Mono [RUS by Daymarius]" panose="02000609000000000000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     </a:t>
            </a:r>
            <a:r>
              <a:rPr lang="ru-RU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Доки </a:t>
            </a:r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QT(doc.qt.io)</a:t>
            </a:r>
          </a:p>
          <a:p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     </a:t>
            </a:r>
            <a:r>
              <a:rPr lang="ru-RU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Доки </a:t>
            </a:r>
            <a:r>
              <a:rPr lang="en-US" dirty="0" err="1">
                <a:solidFill>
                  <a:schemeClr val="bg1"/>
                </a:solidFill>
                <a:latin typeface="VCR OSD Mono [RUS by Daymarius]" panose="02000609000000000000" pitchFamily="49" charset="0"/>
              </a:rPr>
              <a:t>PyQtGraph</a:t>
            </a:r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(pyqtgraph.readthedocs.io)</a:t>
            </a:r>
            <a:endParaRPr lang="ru-RU" dirty="0">
              <a:solidFill>
                <a:schemeClr val="bg1"/>
              </a:solidFill>
              <a:latin typeface="VCR OSD Mono [RUS by Daymarius]" panose="02000609000000000000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     Stack Overflow(stackoverflow.com)</a:t>
            </a:r>
          </a:p>
          <a:p>
            <a:endParaRPr lang="ru-RU" dirty="0">
              <a:solidFill>
                <a:schemeClr val="bg1"/>
              </a:solidFill>
              <a:latin typeface="VCR OSD Mono [RUS by Daymarius]" panose="02000609000000000000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C:\&gt; </a:t>
            </a:r>
            <a:r>
              <a:rPr lang="en-US" dirty="0" err="1">
                <a:solidFill>
                  <a:schemeClr val="bg1"/>
                </a:solidFill>
                <a:latin typeface="VCR OSD Mono [RUS by Daymarius]" panose="02000609000000000000" pitchFamily="49" charset="0"/>
              </a:rPr>
              <a:t>cls</a:t>
            </a:r>
            <a:endParaRPr lang="en-US" dirty="0">
              <a:solidFill>
                <a:schemeClr val="bg1"/>
              </a:solidFill>
              <a:latin typeface="VCR OSD Mono [RUS by Daymarius]" panose="02000609000000000000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C:\&gt; exit</a:t>
            </a:r>
            <a:endParaRPr lang="ru-RU" dirty="0">
              <a:solidFill>
                <a:schemeClr val="bg1"/>
              </a:solidFill>
              <a:latin typeface="VCR OSD Mono [RUS by Daymarius]" panose="020006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450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119</Words>
  <Application>Microsoft Office PowerPoint</Application>
  <PresentationFormat>Широкоэкранный</PresentationFormat>
  <Paragraphs>19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VCR OSD Mono [RUS by Daymarius]</vt:lpstr>
      <vt:lpstr>Тема Office</vt:lpstr>
      <vt:lpstr>Игра “Жизнь” Джона Конвея на PyQt</vt:lpstr>
      <vt:lpstr>&gt;&gt;Правила</vt:lpstr>
      <vt:lpstr>&gt;&gt;Ресурсы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“Общага” Джона Конвея на PyQt</dc:title>
  <dc:creator>Евгений Храмов</dc:creator>
  <cp:lastModifiedBy>Евгений Храмов</cp:lastModifiedBy>
  <cp:revision>7</cp:revision>
  <dcterms:created xsi:type="dcterms:W3CDTF">2022-11-04T21:21:17Z</dcterms:created>
  <dcterms:modified xsi:type="dcterms:W3CDTF">2022-11-04T22:52:14Z</dcterms:modified>
</cp:coreProperties>
</file>