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VCROSDMonoRUSbyD" panose="020B0604020202020204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F0417-77B7-4FA8-B0F9-ED087A0C9DC6}" v="39" dt="2023-01-17T11:49:38.085"/>
    <p1510:client id="{61BCC154-370E-4071-AB26-271D22928365}" v="927" dt="2023-01-16T22:05:53.695"/>
    <p1510:client id="{9F170BD6-5DF9-4403-B23D-DCC8DA0B66B9}" v="111" dt="2023-01-16T20:37:22.915"/>
    <p1510:client id="{BD6B2845-AA23-4DAF-8AA8-BC2A49F620BA}" v="418" dt="2023-01-21T00:17:46.372"/>
    <p1510:client id="{DECF551F-8CBB-4F2D-9F2A-88CB452C826B}" v="1" dt="2023-01-18T20:21:2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3E6BF-8415-49BB-B853-4D0C264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0A441B-7402-460E-8026-5DA683FB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8FCC7-8E65-421B-962B-44B151B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4C4EC-2DD7-47F6-8A70-EB42509A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65E37-A605-45E3-985D-8A8102D5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CAC3-EABB-4305-BEE3-3A070CF4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E3F73-14DE-4EA0-9F66-26FAEDBE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95C8B-CD00-4764-857B-6EBE3A74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77236-8AA3-43E7-BF7F-4CECE90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E0C05-3D78-429D-826E-CC5C4E6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8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658CE2-0726-4020-B956-93451E57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41BE7-0481-42C0-B68D-6A922004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02A07-DFE9-4D99-B4D7-D23123C3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05E9A-6618-45E8-9791-CD3699F6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93B62-F9BC-4592-A3DF-30A28F5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1F5A5-3D1D-469B-BB17-B98F7F79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AC972-F8F1-43E7-9604-A9E2C090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B50D2-2233-4901-B4FD-0E318208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AFD1B-291E-4666-94DE-E8AC8E20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1AEFC-EE00-49B4-BD40-5CE21A7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2AA76-9532-4FA4-8D4A-DDCE8248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52104-3BB8-4516-A334-992DA857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3A4AE-4D55-473D-80BA-FCD822AD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A66E2-D575-4141-A1DE-2C09083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86DFD-737A-47C2-B41A-875F221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8537C-08EF-4294-B7F9-B53D42C1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3946-D13A-47B6-8F89-B3F2FBAD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08230-1995-4589-B226-AB4D59D8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F3824-7073-4C00-BFF0-8A680F5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FA7B60-1721-4E1A-853B-EC119EF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33052D-EFC8-444A-834A-8ED13E5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1A23-DAB4-482B-8238-FBE5ADA6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07361-14CE-4536-BEAE-78C17854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23139A-3483-43F5-8AD6-37BFE9B0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A1EA51-F599-4A0F-962B-DAAED8927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86EF38-704B-4CF2-B5BC-35D94042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6244A0-EE03-4DE9-B4BB-7054E9CF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293AD-B220-4971-B402-0845D42B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B364AD-22F3-4B17-B53F-022D0972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7B8A9-53F0-4CD4-9356-BD182C7E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9805ED-D193-40E9-A6B6-09D817F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227E99-0BE2-41D5-A9F3-1FD3D3AC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DCA726-1174-4102-82AB-2A86933B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1D85B6-9CA3-4F70-9E41-7FF8D3C3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740718-A869-4E20-9A31-6516E55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4F1F21-E118-4137-BCB7-EF81E6A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EC27-9FC8-48C3-B881-02B20E9A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AB69F-B9FB-4AD8-935E-96BAC4F8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C0A7D-5905-48B9-8E7E-74FA8F39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BC179-134A-499C-837A-F49B22E3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068366-FE13-484B-8B9D-CC858A83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47388C-22C5-46C9-9632-EFFAF09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0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08263-3BF5-4F2C-89D2-7679BDCF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EC9E02-73AF-4956-AE6C-E6715848E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80F6D-C80A-4FC8-9769-AC6614F3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3B57F-F687-4A15-B9AA-81C9B692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753DC-8148-460F-8992-16FE36D0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20774-497B-4A26-82C5-500F1F9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479F8-FFD3-47D9-86B5-0F293D42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F2F58E-D027-48A7-9C71-D6CB84BC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F7118-D875-4154-8234-7EACEF0B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D411-3242-4D0D-A1E2-3C9BFF193E6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9BE6B-22B9-4C27-A045-CA642296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BAF6F-0434-4350-89BC-67B2660A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3217694"/>
            <a:ext cx="12192000" cy="3659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4155"/>
            <a:ext cx="9144000" cy="1840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</a:rPr>
              <a:t>Презентация</a:t>
            </a:r>
            <a:br>
              <a:rPr lang="en-US" dirty="0"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VCROSDMonoRUSbyD"/>
                <a:ea typeface="VCROSDMonoRUSbyD"/>
              </a:rPr>
              <a:t>Pygame</a:t>
            </a:r>
            <a:r>
              <a:rPr lang="en-US" dirty="0">
                <a:solidFill>
                  <a:schemeClr val="bg1"/>
                </a:solidFill>
                <a:latin typeface="VCROSDMonoRUSbyD"/>
                <a:ea typeface="VCROSDMonoRUSbyD"/>
              </a:rPr>
              <a:t> </a:t>
            </a:r>
            <a:endParaRPr lang="ru-RU">
              <a:solidFill>
                <a:schemeClr val="bg1"/>
              </a:solidFill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524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solidFill>
                  <a:schemeClr val="bg1">
                    <a:lumMod val="85000"/>
                  </a:schemeClr>
                </a:solidFill>
                <a:latin typeface="VCROSDMonoRUSbyD"/>
                <a:ea typeface="VCROSDMonoRUSbyD"/>
              </a:rPr>
              <a:t>Женя и Марина</a:t>
            </a:r>
            <a:endParaRPr lang="ru-RU">
              <a:solidFill>
                <a:schemeClr val="bg1">
                  <a:lumMod val="85000"/>
                </a:schemeClr>
              </a:solidFill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434" y="625881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3217695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B7D447-B65B-4CC6-B752-DC774B39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151771" y="2341706"/>
            <a:ext cx="1751974" cy="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459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 err="1">
                <a:solidFill>
                  <a:srgbClr val="FFFFFF"/>
                </a:solidFill>
                <a:latin typeface="VCROSDMonoRUSbyD"/>
                <a:ea typeface="+mj-lt"/>
                <a:cs typeface="+mj-lt"/>
              </a:rPr>
              <a:t>Roguege</a:t>
            </a:r>
            <a:endParaRPr lang="ru-RU">
              <a:solidFill>
                <a:srgbClr val="FFFFFF"/>
              </a:solidFill>
              <a:latin typeface="VCROSDMonoRUSbyD"/>
              <a:ea typeface="VCROSDMonoRUSbyD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1295400"/>
            <a:ext cx="10029825" cy="5163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af-ZA" sz="2800" err="1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Roguelike</a:t>
            </a:r>
            <a:r>
              <a:rPr lang="af-ZA" sz="2800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 — </a:t>
            </a:r>
            <a:r>
              <a:rPr lang="ru-RU" sz="2800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жанр компьютерных игр.</a:t>
            </a:r>
          </a:p>
          <a:p>
            <a:pPr algn="l"/>
            <a:endParaRPr lang="ru-RU" sz="2800">
              <a:solidFill>
                <a:schemeClr val="bg1"/>
              </a:solidFill>
              <a:latin typeface="arial"/>
              <a:ea typeface="VCROSDMonoRUSbyD"/>
              <a:cs typeface="arial"/>
            </a:endParaRPr>
          </a:p>
          <a:p>
            <a:pPr algn="l"/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Характерными особенности "рогалика" являются: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Автоматическая генерация компонентов игры.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Игровой персонаж умирает всегда.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Игровая свобода. </a:t>
            </a:r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Работа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714500"/>
            <a:ext cx="8620125" cy="3506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Меню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Игра (комнаты, карты, враги, жизни персонажа)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Пауза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Финальное окно (результаты игры)</a:t>
            </a:r>
            <a:endParaRPr lang="ru-RU" sz="1600" dirty="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Персонаж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Главный герой (вор) умеет делать:</a:t>
            </a: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Бег</a:t>
            </a: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Поворот </a:t>
            </a: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Атака</a:t>
            </a:r>
            <a:endParaRPr lang="ru-RU" sz="4400">
              <a:solidFill>
                <a:schemeClr val="bg1"/>
              </a:solidFill>
              <a:cs typeface="Calibri"/>
            </a:endParaRP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Щит </a:t>
            </a:r>
          </a:p>
          <a:p>
            <a:pPr marL="457200" indent="-457200" algn="l">
              <a:buChar char="•"/>
            </a:pPr>
            <a:endParaRPr lang="ru-RU" sz="44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marL="457200" indent="-457200" algn="l">
              <a:buChar char="•"/>
            </a:pPr>
            <a:endParaRPr lang="ru-RU" sz="1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9FCFED0-5ECE-EA93-F5A6-673F0C9E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5" y="228600"/>
            <a:ext cx="476250" cy="476250"/>
          </a:xfrm>
          <a:prstGeom prst="rect">
            <a:avLst/>
          </a:prstGeom>
        </p:spPr>
      </p:pic>
      <p:pic>
        <p:nvPicPr>
          <p:cNvPr id="6" name="Рисунок 8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E99F117-CCB4-3214-5FA0-8BAA0EDE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228600"/>
            <a:ext cx="476250" cy="47625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A59CFCA-AF13-96DC-E402-4A6450C1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100" y="4076443"/>
            <a:ext cx="679880" cy="630710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988ED7-3410-C106-A19F-DD26437AD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287" y="4810511"/>
            <a:ext cx="733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Враги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Врагов 4 типа, они имеют дополнительную атаку (разгон на месте + атака)</a:t>
            </a:r>
          </a:p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Возможности врагов:</a:t>
            </a:r>
          </a:p>
          <a:p>
            <a:pPr marL="457200" indent="-457200" algn="l">
              <a:buChar char="•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Передвижение </a:t>
            </a:r>
          </a:p>
          <a:p>
            <a:pPr marL="457200" indent="-457200" algn="l">
              <a:buChar char="•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Атака </a:t>
            </a:r>
          </a:p>
          <a:p>
            <a:pPr marL="457200" indent="-457200" algn="l">
              <a:buChar char="•"/>
            </a:pPr>
            <a:endParaRPr lang="ru-RU" sz="16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897E9FCC-AFD2-0078-286A-4466618C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8" y="195263"/>
            <a:ext cx="523875" cy="495300"/>
          </a:xfrm>
          <a:prstGeom prst="rect">
            <a:avLst/>
          </a:prstGeom>
        </p:spPr>
      </p:pic>
      <p:pic>
        <p:nvPicPr>
          <p:cNvPr id="9" name="Рисунок 9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8B03DA4-205D-D744-143E-F3425757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475" y="161925"/>
            <a:ext cx="523875" cy="533400"/>
          </a:xfrm>
          <a:prstGeom prst="rect">
            <a:avLst/>
          </a:prstGeom>
        </p:spPr>
      </p:pic>
      <p:pic>
        <p:nvPicPr>
          <p:cNvPr id="5" name="Рисунок 9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022E4C4D-F0D7-D4C6-80BD-CF8511525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389" y="3335038"/>
            <a:ext cx="795466" cy="8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19" y="234955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44D8-1572-0EC3-A59D-38C4E988BAE3}"/>
              </a:ext>
            </a:extLst>
          </p:cNvPr>
          <p:cNvSpPr txBox="1"/>
          <p:nvPr/>
        </p:nvSpPr>
        <p:spPr>
          <a:xfrm>
            <a:off x="1058821" y="1959318"/>
            <a:ext cx="27751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Pygam</a:t>
            </a:r>
            <a:r>
              <a:rPr lang="ru-RU" sz="36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e</a:t>
            </a:r>
            <a:r>
              <a:rPr lang="ru-RU" sz="3600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 </a:t>
            </a:r>
            <a:endParaRPr lang="ru-RU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85815-7CCA-EC8A-8167-F4C847E2EBD5}"/>
              </a:ext>
            </a:extLst>
          </p:cNvPr>
          <p:cNvSpPr txBox="1"/>
          <p:nvPr/>
        </p:nvSpPr>
        <p:spPr>
          <a:xfrm>
            <a:off x="5055973" y="1956486"/>
            <a:ext cx="32127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sys</a:t>
            </a:r>
            <a:endParaRPr lang="ru-RU" sz="4400" dirty="0">
              <a:solidFill>
                <a:schemeClr val="bg1"/>
              </a:solidFill>
              <a:latin typeface="VCROSDMonoRUSbyD"/>
              <a:ea typeface="VCROSDMonoRUSbyD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56AAA-0E88-2D50-ABEC-B95B69BA21DC}"/>
              </a:ext>
            </a:extLst>
          </p:cNvPr>
          <p:cNvSpPr txBox="1"/>
          <p:nvPr/>
        </p:nvSpPr>
        <p:spPr>
          <a:xfrm>
            <a:off x="8454080" y="1956486"/>
            <a:ext cx="18947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os</a:t>
            </a:r>
            <a:endParaRPr lang="ru-RU" sz="4400" dirty="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E01F-ED2B-D269-3652-D0247696AFCA}"/>
              </a:ext>
            </a:extLst>
          </p:cNvPr>
          <p:cNvSpPr txBox="1"/>
          <p:nvPr/>
        </p:nvSpPr>
        <p:spPr>
          <a:xfrm>
            <a:off x="1173892" y="4242485"/>
            <a:ext cx="20388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math</a:t>
            </a:r>
            <a:endParaRPr lang="ru-RU" sz="4400" dirty="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5DA95-D478-B79A-E122-825C396FDE8A}"/>
              </a:ext>
            </a:extLst>
          </p:cNvPr>
          <p:cNvSpPr txBox="1"/>
          <p:nvPr/>
        </p:nvSpPr>
        <p:spPr>
          <a:xfrm>
            <a:off x="4777946" y="4283675"/>
            <a:ext cx="36246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enum</a:t>
            </a:r>
            <a:endParaRPr lang="ru-RU" dirty="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E3776-4F60-0075-E3B3-81CA723CBF7D}"/>
              </a:ext>
            </a:extLst>
          </p:cNvPr>
          <p:cNvSpPr txBox="1"/>
          <p:nvPr/>
        </p:nvSpPr>
        <p:spPr>
          <a:xfrm>
            <a:off x="7990702" y="4283675"/>
            <a:ext cx="27596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random</a:t>
            </a:r>
            <a:endParaRPr lang="ru-RU" sz="440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</p:spTree>
    <p:extLst>
      <p:ext uri="{BB962C8B-B14F-4D97-AF65-F5344CB8AC3E}">
        <p14:creationId xmlns:p14="http://schemas.microsoft.com/office/powerpoint/2010/main" val="14241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ru-RU" sz="3600" dirty="0">
              <a:latin typeface="VCROSDMonoRUSbyD"/>
              <a:ea typeface="VCROSDMonoRUSbyD"/>
              <a:cs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19" y="234955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Уровень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92CCA-7B23-0630-27F4-C4BDD504A648}"/>
              </a:ext>
            </a:extLst>
          </p:cNvPr>
          <p:cNvSpPr txBox="1"/>
          <p:nvPr/>
        </p:nvSpPr>
        <p:spPr>
          <a:xfrm>
            <a:off x="360404" y="1132702"/>
            <a:ext cx="897924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Черный пол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Белые границы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Враги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Бонусы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8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Фоновая музыка меню/паузы/финального окна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Фоновая музыка игры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Звуки нажатия кнопок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Атака главным персонажем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Атака противником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Щит главного героя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Получение урона главным героем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Смерть главного героя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Смерть врага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 Получение урона противником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30" y="142279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Звуки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AutoNum type="arabicPeriod"/>
            </a:pPr>
            <a:endParaRPr lang="ru-RU" sz="2800" i="1" dirty="0">
              <a:latin typeface="Calibri"/>
              <a:ea typeface="VCROSDMonoRUSbyD"/>
              <a:cs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30" y="142279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перспективы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CB58C-D0EB-520B-7F6B-A348913F47D1}"/>
              </a:ext>
            </a:extLst>
          </p:cNvPr>
          <p:cNvSpPr txBox="1"/>
          <p:nvPr/>
        </p:nvSpPr>
        <p:spPr>
          <a:xfrm>
            <a:off x="813486" y="1874107"/>
            <a:ext cx="103791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Добавление подбирающихся предметов</a:t>
            </a:r>
          </a:p>
          <a:p>
            <a:r>
              <a:rPr lang="ru-RU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Хз</a:t>
            </a:r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жень</a:t>
            </a:r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3695716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Pygame </vt:lpstr>
      <vt:lpstr>Roguege</vt:lpstr>
      <vt:lpstr>Работа программы</vt:lpstr>
      <vt:lpstr>Персонаж</vt:lpstr>
      <vt:lpstr>Враги</vt:lpstr>
      <vt:lpstr>Использованные технологии</vt:lpstr>
      <vt:lpstr>Уровень</vt:lpstr>
      <vt:lpstr>Звуки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Евгений</dc:creator>
  <cp:revision>111</cp:revision>
  <dcterms:created xsi:type="dcterms:W3CDTF">2023-01-16T18:46:19Z</dcterms:created>
  <dcterms:modified xsi:type="dcterms:W3CDTF">2023-01-21T00:17:48Z</dcterms:modified>
</cp:coreProperties>
</file>