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VCROSDMonoRUSbyD" panose="020B0604020202020204" charset="0"/>
      <p:regular r:id="rId1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9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F0417-77B7-4FA8-B0F9-ED087A0C9DC6}" v="39" dt="2023-01-17T11:49:38.085"/>
    <p1510:client id="{61BCC154-370E-4071-AB26-271D22928365}" v="927" dt="2023-01-16T22:05:53.695"/>
    <p1510:client id="{9F170BD6-5DF9-4403-B23D-DCC8DA0B66B9}" v="111" dt="2023-01-16T20:37:22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3E6BF-8415-49BB-B853-4D0C264C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0A441B-7402-460E-8026-5DA683FB0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C8FCC7-8E65-421B-962B-44B151B1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64C4EC-2DD7-47F6-8A70-EB42509A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065E37-A605-45E3-985D-8A8102D5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67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8CAC3-EABB-4305-BEE3-3A070CF4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9E3F73-14DE-4EA0-9F66-26FAEDBE6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C95C8B-CD00-4764-857B-6EBE3A74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77236-8AA3-43E7-BF7F-4CECE90C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CE0C05-3D78-429D-826E-CC5C4E66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8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658CE2-0726-4020-B956-93451E57D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141BE7-0481-42C0-B68D-6A922004D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502A07-DFE9-4D99-B4D7-D23123C3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605E9A-6618-45E8-9791-CD3699F6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793B62-F9BC-4592-A3DF-30A28F52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40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1F5A5-3D1D-469B-BB17-B98F7F79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5AC972-F8F1-43E7-9604-A9E2C090C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B50D2-2233-4901-B4FD-0E318208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8AFD1B-291E-4666-94DE-E8AC8E20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A1AEFC-EE00-49B4-BD40-5CE21A71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28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2AA76-9532-4FA4-8D4A-DDCE8248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752104-3BB8-4516-A334-992DA8574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73A4AE-4D55-473D-80BA-FCD822AD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5A66E2-D575-4141-A1DE-2C09083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886DFD-737A-47C2-B41A-875F2214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0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8537C-08EF-4294-B7F9-B53D42C1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3946-D13A-47B6-8F89-B3F2FBADF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A08230-1995-4589-B226-AB4D59D87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9F3824-7073-4C00-BFF0-8A680F5B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FA7B60-1721-4E1A-853B-EC119EF1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33052D-EFC8-444A-834A-8ED13E5F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79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C1A23-DAB4-482B-8238-FBE5ADA6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707361-14CE-4536-BEAE-78C178540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23139A-3483-43F5-8AD6-37BFE9B00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A1EA51-F599-4A0F-962B-DAAED8927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86EF38-704B-4CF2-B5BC-35D94042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6244A0-EE03-4DE9-B4BB-7054E9CF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C293AD-B220-4971-B402-0845D42B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8B364AD-22F3-4B17-B53F-022D0972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00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7B8A9-53F0-4CD4-9356-BD182C7E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9805ED-D193-40E9-A6B6-09D817F9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227E99-0BE2-41D5-A9F3-1FD3D3AC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DCA726-1174-4102-82AB-2A86933B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86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1D85B6-9CA3-4F70-9E41-7FF8D3C3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740718-A869-4E20-9A31-6516E555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4F1F21-E118-4137-BCB7-EF81E6A0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6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0EC27-9FC8-48C3-B881-02B20E9A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AB69F-B9FB-4AD8-935E-96BAC4F8C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3C0A7D-5905-48B9-8E7E-74FA8F39E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BC179-134A-499C-837A-F49B22E3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068366-FE13-484B-8B9D-CC858A83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47388C-22C5-46C9-9632-EFFAF09F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01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08263-3BF5-4F2C-89D2-7679BDCF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EC9E02-73AF-4956-AE6C-E6715848E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780F6D-C80A-4FC8-9769-AC6614F3F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3B57F-F687-4A15-B9AA-81C9B692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3753DC-8148-460F-8992-16FE36D0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D20774-497B-4A26-82C5-500F1F97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55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479F8-FFD3-47D9-86B5-0F293D42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F2F58E-D027-48A7-9C71-D6CB84BC7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0F7118-D875-4154-8234-7EACEF0B1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BD411-3242-4D0D-A1E2-3C9BFF193E68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99BE6B-22B9-4C27-A045-CA642296E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8BAF6F-0434-4350-89BC-67B2660A2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08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3217694"/>
            <a:ext cx="12192000" cy="3659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54155"/>
            <a:ext cx="9144000" cy="1840074"/>
          </a:xfrm>
        </p:spPr>
        <p:txBody>
          <a:bodyPr>
            <a:norm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VCROSDMonoRUSbyD" panose="02000609000000000000" pitchFamily="49" charset="0"/>
                <a:ea typeface="VCROSDMonoRUSbyD" panose="02000609000000000000" pitchFamily="49" charset="0"/>
              </a:rPr>
              <a:t>Презентация</a:t>
            </a:r>
            <a:br>
              <a:rPr lang="en-US">
                <a:solidFill>
                  <a:schemeClr val="bg1"/>
                </a:solidFill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lang="en-US" err="1">
                <a:solidFill>
                  <a:schemeClr val="bg1"/>
                </a:solidFill>
                <a:latin typeface="VCROSDMonoRUSbyD" panose="02000609000000000000" pitchFamily="49" charset="0"/>
                <a:ea typeface="VCROSDMonoRUSbyD" panose="02000609000000000000" pitchFamily="49" charset="0"/>
              </a:rPr>
              <a:t>Pygame</a:t>
            </a:r>
            <a:r>
              <a:rPr lang="en-US">
                <a:solidFill>
                  <a:schemeClr val="bg1"/>
                </a:solidFill>
                <a:latin typeface="VCROSDMonoRUSbyD" panose="02000609000000000000" pitchFamily="49" charset="0"/>
                <a:ea typeface="VCROSDMonoRUSbyD" panose="02000609000000000000" pitchFamily="49" charset="0"/>
              </a:rPr>
              <a:t> </a:t>
            </a:r>
            <a:endParaRPr lang="ru-RU">
              <a:solidFill>
                <a:schemeClr val="bg1"/>
              </a:solidFill>
              <a:latin typeface="VCROSDMonoRUSbyD" panose="02000609000000000000" pitchFamily="49" charset="0"/>
              <a:ea typeface="VCROSDMonoRUSbyD" panose="02000609000000000000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9144000" cy="524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>
                <a:solidFill>
                  <a:schemeClr val="bg1">
                    <a:lumMod val="85000"/>
                  </a:schemeClr>
                </a:solidFill>
                <a:latin typeface="VCROSDMonoRUSbyD"/>
                <a:ea typeface="VCROSDMonoRUSbyD"/>
              </a:rPr>
              <a:t>Женя и Марина</a:t>
            </a:r>
            <a:endParaRPr lang="ru-RU">
              <a:solidFill>
                <a:schemeClr val="bg1">
                  <a:lumMod val="85000"/>
                </a:schemeClr>
              </a:solidFill>
              <a:latin typeface="VCROSDMonoRUSbyD" panose="02000609000000000000" pitchFamily="49" charset="0"/>
              <a:ea typeface="VCROSDMonoRUSbyD" panose="02000609000000000000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434" y="625881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3217695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7B7D447-B65B-4CC6-B752-DC774B391D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0151771" y="2341706"/>
            <a:ext cx="1751974" cy="8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7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845969"/>
            <a:ext cx="12192000" cy="5945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273055"/>
            <a:ext cx="9324975" cy="535149"/>
          </a:xfrm>
        </p:spPr>
        <p:txBody>
          <a:bodyPr>
            <a:normAutofit fontScale="90000"/>
          </a:bodyPr>
          <a:lstStyle/>
          <a:p>
            <a:r>
              <a:rPr lang="ru-RU" err="1">
                <a:solidFill>
                  <a:srgbClr val="FFFFFF"/>
                </a:solidFill>
                <a:latin typeface="VCROSDMonoRUSbyD"/>
                <a:ea typeface="+mj-lt"/>
                <a:cs typeface="+mj-lt"/>
              </a:rPr>
              <a:t>Roguege</a:t>
            </a:r>
            <a:endParaRPr lang="ru-RU">
              <a:solidFill>
                <a:srgbClr val="FFFFFF"/>
              </a:solidFill>
              <a:latin typeface="VCROSDMonoRUSbyD"/>
              <a:ea typeface="VCROSDMonoRUSbyD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575" y="1295400"/>
            <a:ext cx="10029825" cy="5163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af-ZA" sz="2800" err="1">
                <a:solidFill>
                  <a:schemeClr val="bg1"/>
                </a:solidFill>
                <a:latin typeface="VCROSDMonoRUSbyD"/>
                <a:ea typeface="arial"/>
                <a:cs typeface="arial"/>
              </a:rPr>
              <a:t>Roguelike</a:t>
            </a:r>
            <a:r>
              <a:rPr lang="af-ZA" sz="2800">
                <a:solidFill>
                  <a:schemeClr val="bg1"/>
                </a:solidFill>
                <a:latin typeface="VCROSDMonoRUSbyD"/>
                <a:ea typeface="arial"/>
                <a:cs typeface="arial"/>
              </a:rPr>
              <a:t> — </a:t>
            </a:r>
            <a:r>
              <a:rPr lang="ru-RU" sz="2800">
                <a:solidFill>
                  <a:schemeClr val="bg1"/>
                </a:solidFill>
                <a:latin typeface="VCROSDMonoRUSbyD"/>
                <a:ea typeface="arial"/>
                <a:cs typeface="arial"/>
              </a:rPr>
              <a:t>жанр компьютерных игр.</a:t>
            </a:r>
          </a:p>
          <a:p>
            <a:pPr algn="l"/>
            <a:endParaRPr lang="ru-RU" sz="2800">
              <a:solidFill>
                <a:schemeClr val="bg1"/>
              </a:solidFill>
              <a:latin typeface="arial"/>
              <a:ea typeface="VCROSDMonoRUSbyD"/>
              <a:cs typeface="arial"/>
            </a:endParaRPr>
          </a:p>
          <a:p>
            <a:pPr algn="l"/>
            <a:r>
              <a:rPr lang="ru-RU" sz="28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Характерными особенности "рогалика" являются:</a:t>
            </a:r>
          </a:p>
          <a:p>
            <a:pPr marL="457200" indent="-457200" algn="l">
              <a:buAutoNum type="arabicPeriod"/>
            </a:pPr>
            <a:r>
              <a:rPr lang="ru-RU" sz="28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Автоматическая генерация компонентов игры.</a:t>
            </a:r>
          </a:p>
          <a:p>
            <a:pPr marL="457200" indent="-457200" algn="l">
              <a:buAutoNum type="arabicPeriod"/>
            </a:pPr>
            <a:r>
              <a:rPr lang="ru-RU" sz="28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Игровой персонаж умирает всегда.</a:t>
            </a:r>
          </a:p>
          <a:p>
            <a:pPr marL="457200" indent="-457200" algn="l">
              <a:buAutoNum type="arabicPeriod"/>
            </a:pPr>
            <a:r>
              <a:rPr lang="ru-RU" sz="2800">
                <a:solidFill>
                  <a:schemeClr val="bg1"/>
                </a:solidFill>
                <a:latin typeface="VCROSDMonoRUSbyD"/>
                <a:ea typeface="+mn-lt"/>
                <a:cs typeface="+mn-lt"/>
              </a:rPr>
              <a:t>Игровая свобода. </a:t>
            </a:r>
            <a:endParaRPr lang="ru-RU" sz="28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59" y="620166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769770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09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769769"/>
            <a:ext cx="12192000" cy="5945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273055"/>
            <a:ext cx="9324975" cy="535149"/>
          </a:xfrm>
        </p:spPr>
        <p:txBody>
          <a:bodyPr>
            <a:normAutofit fontScale="90000"/>
          </a:bodyPr>
          <a:lstStyle/>
          <a:p>
            <a:r>
              <a:rPr lang="ru-RU">
                <a:solidFill>
                  <a:srgbClr val="FFFFFF"/>
                </a:solidFill>
                <a:latin typeface="VCROSDMonoRUSbyD"/>
                <a:ea typeface="VCROSDMonoRUSbyD"/>
                <a:cs typeface="Calibri Light"/>
              </a:rPr>
              <a:t>Работа программы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1714500"/>
            <a:ext cx="8620125" cy="35060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algn="l">
              <a:buAutoNum type="arabicPeriod"/>
            </a:pPr>
            <a:r>
              <a:rPr lang="ru-RU" sz="32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Меню</a:t>
            </a:r>
          </a:p>
          <a:p>
            <a:pPr marL="514350" indent="-514350" algn="l">
              <a:buAutoNum type="arabicPeriod"/>
            </a:pPr>
            <a:r>
              <a:rPr lang="ru-RU" sz="32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Игра (комнаты, предметы, враги)</a:t>
            </a:r>
          </a:p>
          <a:p>
            <a:pPr marL="514350" indent="-514350" algn="l">
              <a:buAutoNum type="arabicPeriod"/>
            </a:pPr>
            <a:r>
              <a:rPr lang="ru-RU" sz="32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Финальное окно</a:t>
            </a:r>
            <a:endParaRPr lang="ru-RU" sz="16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59" y="620166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769770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44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769769"/>
            <a:ext cx="12192000" cy="5945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273055"/>
            <a:ext cx="9324975" cy="535149"/>
          </a:xfrm>
        </p:spPr>
        <p:txBody>
          <a:bodyPr>
            <a:normAutofit fontScale="90000"/>
          </a:bodyPr>
          <a:lstStyle/>
          <a:p>
            <a:r>
              <a:rPr lang="ru-RU">
                <a:solidFill>
                  <a:srgbClr val="FFFFFF"/>
                </a:solidFill>
                <a:latin typeface="VCROSDMonoRUSbyD"/>
                <a:ea typeface="VCROSDMonoRUSbyD"/>
                <a:cs typeface="Calibri Light"/>
              </a:rPr>
              <a:t>Персонаж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209675"/>
            <a:ext cx="10591800" cy="4753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32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Главный герой (вор) умеет делать:</a:t>
            </a:r>
          </a:p>
          <a:p>
            <a:pPr marL="457200" indent="-457200" algn="l">
              <a:buChar char="•"/>
            </a:pPr>
            <a:r>
              <a:rPr lang="ru-RU" sz="32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Бег</a:t>
            </a:r>
          </a:p>
          <a:p>
            <a:pPr marL="457200" indent="-457200" algn="l">
              <a:buChar char="•"/>
            </a:pPr>
            <a:r>
              <a:rPr lang="ru-RU" sz="32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Поворот </a:t>
            </a:r>
          </a:p>
          <a:p>
            <a:pPr marL="457200" indent="-457200" algn="l">
              <a:buChar char="•"/>
            </a:pPr>
            <a:r>
              <a:rPr lang="ru-RU" sz="32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Атака</a:t>
            </a:r>
            <a:endParaRPr lang="ru-RU">
              <a:solidFill>
                <a:schemeClr val="bg1"/>
              </a:solidFill>
            </a:endParaRPr>
          </a:p>
          <a:p>
            <a:pPr marL="457200" indent="-457200" algn="l">
              <a:buChar char="•"/>
            </a:pPr>
            <a:r>
              <a:rPr lang="ru-RU" sz="32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Щит </a:t>
            </a:r>
          </a:p>
          <a:p>
            <a:pPr marL="457200" indent="-457200" algn="l">
              <a:buChar char="•"/>
            </a:pPr>
            <a:r>
              <a:rPr lang="ru-RU" sz="32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3 вида оружия </a:t>
            </a:r>
          </a:p>
          <a:p>
            <a:pPr marL="457200" indent="-457200" algn="l">
              <a:buChar char="•"/>
            </a:pPr>
            <a:endParaRPr lang="ru-RU" sz="18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59" y="620166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769770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5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39FCFED0-5ECE-EA93-F5A6-673F0C9E3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975" y="228600"/>
            <a:ext cx="476250" cy="476250"/>
          </a:xfrm>
          <a:prstGeom prst="rect">
            <a:avLst/>
          </a:prstGeom>
        </p:spPr>
      </p:pic>
      <p:pic>
        <p:nvPicPr>
          <p:cNvPr id="6" name="Рисунок 8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EE99F117-CCB4-3214-5FA0-8BAA0EDE9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75" y="228600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3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769769"/>
            <a:ext cx="12192000" cy="5945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273055"/>
            <a:ext cx="9324975" cy="535149"/>
          </a:xfrm>
        </p:spPr>
        <p:txBody>
          <a:bodyPr>
            <a:normAutofit fontScale="90000"/>
          </a:bodyPr>
          <a:lstStyle/>
          <a:p>
            <a:r>
              <a:rPr lang="ru-RU">
                <a:solidFill>
                  <a:srgbClr val="FFFFFF"/>
                </a:solidFill>
                <a:latin typeface="VCROSDMonoRUSbyD"/>
                <a:ea typeface="VCROSDMonoRUSbyD"/>
                <a:cs typeface="Calibri Light"/>
              </a:rPr>
              <a:t>Враги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209675"/>
            <a:ext cx="10591800" cy="4753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28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Врагов 4 типа, они имеют дополнительную атаку (разгон на месте + атака)</a:t>
            </a:r>
          </a:p>
          <a:p>
            <a:pPr algn="l"/>
            <a:endParaRPr lang="ru-RU" sz="28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r>
              <a:rPr lang="ru-RU" sz="32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Возможности врагов:</a:t>
            </a:r>
          </a:p>
          <a:p>
            <a:pPr marL="457200" indent="-457200" algn="l">
              <a:buChar char="•"/>
            </a:pPr>
            <a:r>
              <a:rPr lang="ru-RU" sz="28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Передвижение </a:t>
            </a:r>
          </a:p>
          <a:p>
            <a:pPr marL="457200" indent="-457200" algn="l">
              <a:buChar char="•"/>
            </a:pPr>
            <a:r>
              <a:rPr lang="ru-RU" sz="28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Атака </a:t>
            </a:r>
          </a:p>
          <a:p>
            <a:pPr marL="457200" indent="-457200" algn="l">
              <a:buChar char="•"/>
            </a:pPr>
            <a:endParaRPr lang="ru-RU" sz="16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59" y="620166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769770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8">
            <a:extLst>
              <a:ext uri="{FF2B5EF4-FFF2-40B4-BE49-F238E27FC236}">
                <a16:creationId xmlns:a16="http://schemas.microsoft.com/office/drawing/2014/main" id="{897E9FCC-AFD2-0078-286A-4466618C4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88" y="195263"/>
            <a:ext cx="523875" cy="495300"/>
          </a:xfrm>
          <a:prstGeom prst="rect">
            <a:avLst/>
          </a:prstGeom>
        </p:spPr>
      </p:pic>
      <p:pic>
        <p:nvPicPr>
          <p:cNvPr id="9" name="Рисунок 9" descr="Изображение выглядит как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28B03DA4-205D-D744-143E-F34257574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475" y="161925"/>
            <a:ext cx="5238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3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769769"/>
            <a:ext cx="12192000" cy="5945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234955"/>
            <a:ext cx="9324975" cy="535149"/>
          </a:xfrm>
        </p:spPr>
        <p:txBody>
          <a:bodyPr>
            <a:normAutofit fontScale="90000"/>
          </a:bodyPr>
          <a:lstStyle/>
          <a:p>
            <a:endParaRPr lang="ru-RU">
              <a:solidFill>
                <a:srgbClr val="FFFFFF"/>
              </a:solidFill>
              <a:latin typeface="VCROSDMonoRUSbyD"/>
              <a:ea typeface="VCROSDMonoRUSbyD"/>
              <a:cs typeface="Calibri Ligh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209675"/>
            <a:ext cx="10591800" cy="4753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ru-RU" sz="28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59" y="620166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769770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944D8-1572-0EC3-A59D-38C4E988BAE3}"/>
              </a:ext>
            </a:extLst>
          </p:cNvPr>
          <p:cNvSpPr txBox="1"/>
          <p:nvPr/>
        </p:nvSpPr>
        <p:spPr>
          <a:xfrm>
            <a:off x="2181225" y="1743074"/>
            <a:ext cx="7429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1097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6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Pygame </vt:lpstr>
      <vt:lpstr>Roguege</vt:lpstr>
      <vt:lpstr>Работа программы</vt:lpstr>
      <vt:lpstr>Персонаж</vt:lpstr>
      <vt:lpstr>Враги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Евгений</dc:creator>
  <cp:revision>1</cp:revision>
  <dcterms:created xsi:type="dcterms:W3CDTF">2023-01-16T18:46:19Z</dcterms:created>
  <dcterms:modified xsi:type="dcterms:W3CDTF">2023-01-17T12:30:11Z</dcterms:modified>
</cp:coreProperties>
</file>