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E1A21-3D80-4202-9F30-4AE96C3711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5E9B851-F318-48E2-BF72-FED820883678}">
      <dgm:prSet/>
      <dgm:spPr/>
      <dgm:t>
        <a:bodyPr/>
        <a:lstStyle/>
        <a:p>
          <a:r>
            <a:rPr lang="en-US"/>
            <a:t>Standalone application</a:t>
          </a:r>
          <a:endParaRPr lang="ru-RU"/>
        </a:p>
      </dgm:t>
    </dgm:pt>
    <dgm:pt modelId="{F077B03D-CED9-43B7-8453-B07D2C22B939}" type="parTrans" cxnId="{79E77159-D03C-41F2-B963-3F283BABEDB2}">
      <dgm:prSet/>
      <dgm:spPr/>
      <dgm:t>
        <a:bodyPr/>
        <a:lstStyle/>
        <a:p>
          <a:endParaRPr lang="ru-RU"/>
        </a:p>
      </dgm:t>
    </dgm:pt>
    <dgm:pt modelId="{D8250851-DB0C-4D55-BC7E-A5FAE02F6F29}" type="sibTrans" cxnId="{79E77159-D03C-41F2-B963-3F283BABEDB2}">
      <dgm:prSet/>
      <dgm:spPr/>
      <dgm:t>
        <a:bodyPr/>
        <a:lstStyle/>
        <a:p>
          <a:endParaRPr lang="ru-RU"/>
        </a:p>
      </dgm:t>
    </dgm:pt>
    <dgm:pt modelId="{B9F4C3A2-B1B5-40CB-A82D-322E65EA2A46}">
      <dgm:prSet/>
      <dgm:spPr/>
      <dgm:t>
        <a:bodyPr/>
        <a:lstStyle/>
        <a:p>
          <a:r>
            <a:rPr lang="ru-RU"/>
            <a:t>Использующее </a:t>
          </a:r>
          <a:r>
            <a:rPr lang="en-US"/>
            <a:t>LongPoll API</a:t>
          </a:r>
          <a:endParaRPr lang="ru-RU"/>
        </a:p>
      </dgm:t>
    </dgm:pt>
    <dgm:pt modelId="{28B3342F-EBF3-496F-AEB2-703928C8E638}" type="parTrans" cxnId="{CFA492F8-66F1-4770-80FC-85CDA016A2EA}">
      <dgm:prSet/>
      <dgm:spPr/>
      <dgm:t>
        <a:bodyPr/>
        <a:lstStyle/>
        <a:p>
          <a:endParaRPr lang="ru-RU"/>
        </a:p>
      </dgm:t>
    </dgm:pt>
    <dgm:pt modelId="{90BA5D4E-F2EE-4790-B2F4-0C6FDA91029B}" type="sibTrans" cxnId="{CFA492F8-66F1-4770-80FC-85CDA016A2EA}">
      <dgm:prSet/>
      <dgm:spPr/>
      <dgm:t>
        <a:bodyPr/>
        <a:lstStyle/>
        <a:p>
          <a:endParaRPr lang="ru-RU"/>
        </a:p>
      </dgm:t>
    </dgm:pt>
    <dgm:pt modelId="{F17455C2-F5AA-45FB-8415-E495F501B3F2}">
      <dgm:prSet/>
      <dgm:spPr/>
      <dgm:t>
        <a:bodyPr/>
        <a:lstStyle/>
        <a:p>
          <a:r>
            <a:rPr lang="ru-RU"/>
            <a:t>Отвечающее на личные сообщения Сообщества.</a:t>
          </a:r>
        </a:p>
      </dgm:t>
    </dgm:pt>
    <dgm:pt modelId="{EEFD08ED-3A0E-45FB-BAA7-E11057AA489F}" type="parTrans" cxnId="{9A97862A-D59B-4565-9124-7719C5B17491}">
      <dgm:prSet/>
      <dgm:spPr/>
      <dgm:t>
        <a:bodyPr/>
        <a:lstStyle/>
        <a:p>
          <a:endParaRPr lang="ru-RU"/>
        </a:p>
      </dgm:t>
    </dgm:pt>
    <dgm:pt modelId="{8315038E-929B-4094-82E2-55A80ACFC67B}" type="sibTrans" cxnId="{9A97862A-D59B-4565-9124-7719C5B17491}">
      <dgm:prSet/>
      <dgm:spPr/>
      <dgm:t>
        <a:bodyPr/>
        <a:lstStyle/>
        <a:p>
          <a:endParaRPr lang="ru-RU"/>
        </a:p>
      </dgm:t>
    </dgm:pt>
    <dgm:pt modelId="{B8030859-6067-4639-9ACC-41B8EC45FB27}" type="pres">
      <dgm:prSet presAssocID="{640E1A21-3D80-4202-9F30-4AE96C37115D}" presName="linear" presStyleCnt="0">
        <dgm:presLayoutVars>
          <dgm:animLvl val="lvl"/>
          <dgm:resizeHandles val="exact"/>
        </dgm:presLayoutVars>
      </dgm:prSet>
      <dgm:spPr/>
    </dgm:pt>
    <dgm:pt modelId="{74C8301B-92A9-461A-9AD1-C5B6C1F1C78A}" type="pres">
      <dgm:prSet presAssocID="{65E9B851-F318-48E2-BF72-FED8208836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72539A-1D57-438B-AC11-B5617570DC58}" type="pres">
      <dgm:prSet presAssocID="{D8250851-DB0C-4D55-BC7E-A5FAE02F6F29}" presName="spacer" presStyleCnt="0"/>
      <dgm:spPr/>
    </dgm:pt>
    <dgm:pt modelId="{AFD0EB87-7304-4328-9351-E21860A0FEE9}" type="pres">
      <dgm:prSet presAssocID="{B9F4C3A2-B1B5-40CB-A82D-322E65EA2A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BFC36D-21E1-4308-AFCD-7918B5518C0F}" type="pres">
      <dgm:prSet presAssocID="{90BA5D4E-F2EE-4790-B2F4-0C6FDA91029B}" presName="spacer" presStyleCnt="0"/>
      <dgm:spPr/>
    </dgm:pt>
    <dgm:pt modelId="{407CF903-28AF-4F72-B0E1-CC87F06A2CEA}" type="pres">
      <dgm:prSet presAssocID="{F17455C2-F5AA-45FB-8415-E495F501B3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766B20-BDF6-4B0F-A52F-A1900C730E9F}" type="presOf" srcId="{640E1A21-3D80-4202-9F30-4AE96C37115D}" destId="{B8030859-6067-4639-9ACC-41B8EC45FB27}" srcOrd="0" destOrd="0" presId="urn:microsoft.com/office/officeart/2005/8/layout/vList2"/>
    <dgm:cxn modelId="{9A97862A-D59B-4565-9124-7719C5B17491}" srcId="{640E1A21-3D80-4202-9F30-4AE96C37115D}" destId="{F17455C2-F5AA-45FB-8415-E495F501B3F2}" srcOrd="2" destOrd="0" parTransId="{EEFD08ED-3A0E-45FB-BAA7-E11057AA489F}" sibTransId="{8315038E-929B-4094-82E2-55A80ACFC67B}"/>
    <dgm:cxn modelId="{23449F3E-435E-4087-B385-245E7E6701AF}" type="presOf" srcId="{B9F4C3A2-B1B5-40CB-A82D-322E65EA2A46}" destId="{AFD0EB87-7304-4328-9351-E21860A0FEE9}" srcOrd="0" destOrd="0" presId="urn:microsoft.com/office/officeart/2005/8/layout/vList2"/>
    <dgm:cxn modelId="{487D2B67-2A87-40DF-AB44-811D07D2B686}" type="presOf" srcId="{F17455C2-F5AA-45FB-8415-E495F501B3F2}" destId="{407CF903-28AF-4F72-B0E1-CC87F06A2CEA}" srcOrd="0" destOrd="0" presId="urn:microsoft.com/office/officeart/2005/8/layout/vList2"/>
    <dgm:cxn modelId="{79E77159-D03C-41F2-B963-3F283BABEDB2}" srcId="{640E1A21-3D80-4202-9F30-4AE96C37115D}" destId="{65E9B851-F318-48E2-BF72-FED820883678}" srcOrd="0" destOrd="0" parTransId="{F077B03D-CED9-43B7-8453-B07D2C22B939}" sibTransId="{D8250851-DB0C-4D55-BC7E-A5FAE02F6F29}"/>
    <dgm:cxn modelId="{47419586-6ECE-4D54-9BE6-3BD1E93734B1}" type="presOf" srcId="{65E9B851-F318-48E2-BF72-FED820883678}" destId="{74C8301B-92A9-461A-9AD1-C5B6C1F1C78A}" srcOrd="0" destOrd="0" presId="urn:microsoft.com/office/officeart/2005/8/layout/vList2"/>
    <dgm:cxn modelId="{CFA492F8-66F1-4770-80FC-85CDA016A2EA}" srcId="{640E1A21-3D80-4202-9F30-4AE96C37115D}" destId="{B9F4C3A2-B1B5-40CB-A82D-322E65EA2A46}" srcOrd="1" destOrd="0" parTransId="{28B3342F-EBF3-496F-AEB2-703928C8E638}" sibTransId="{90BA5D4E-F2EE-4790-B2F4-0C6FDA91029B}"/>
    <dgm:cxn modelId="{D07C803C-D2CD-4DAA-BF3A-059C63ACD46D}" type="presParOf" srcId="{B8030859-6067-4639-9ACC-41B8EC45FB27}" destId="{74C8301B-92A9-461A-9AD1-C5B6C1F1C78A}" srcOrd="0" destOrd="0" presId="urn:microsoft.com/office/officeart/2005/8/layout/vList2"/>
    <dgm:cxn modelId="{95E48C20-B717-4B20-9D76-F13C82CCC8C5}" type="presParOf" srcId="{B8030859-6067-4639-9ACC-41B8EC45FB27}" destId="{FB72539A-1D57-438B-AC11-B5617570DC58}" srcOrd="1" destOrd="0" presId="urn:microsoft.com/office/officeart/2005/8/layout/vList2"/>
    <dgm:cxn modelId="{9E892F04-2C8C-46B2-956E-F9A46E555E00}" type="presParOf" srcId="{B8030859-6067-4639-9ACC-41B8EC45FB27}" destId="{AFD0EB87-7304-4328-9351-E21860A0FEE9}" srcOrd="2" destOrd="0" presId="urn:microsoft.com/office/officeart/2005/8/layout/vList2"/>
    <dgm:cxn modelId="{DB8AABC2-AE7E-439D-A7B4-B0EAA1A4C7F7}" type="presParOf" srcId="{B8030859-6067-4639-9ACC-41B8EC45FB27}" destId="{96BFC36D-21E1-4308-AFCD-7918B5518C0F}" srcOrd="3" destOrd="0" presId="urn:microsoft.com/office/officeart/2005/8/layout/vList2"/>
    <dgm:cxn modelId="{ACAC8EFF-B33D-47AB-B4BE-143146656C94}" type="presParOf" srcId="{B8030859-6067-4639-9ACC-41B8EC45FB27}" destId="{407CF903-28AF-4F72-B0E1-CC87F06A2C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764A1D-782D-47B6-AE8C-B6011A616710}">
      <dgm:prSet/>
      <dgm:spPr/>
      <dgm:t>
        <a:bodyPr/>
        <a:lstStyle/>
        <a:p>
          <a:r>
            <a:rPr lang="ru-RU" b="1" dirty="0"/>
            <a:t>Второй способ – обращение к </a:t>
          </a:r>
          <a:r>
            <a:rPr lang="en-US" b="1" dirty="0"/>
            <a:t>API</a:t>
          </a:r>
          <a:r>
            <a:rPr lang="ru-RU" b="1" dirty="0"/>
            <a:t>, если «Адрес страницы» переименован и явного </a:t>
          </a:r>
          <a:r>
            <a:rPr lang="en-US" b="1" dirty="0"/>
            <a:t>ID </a:t>
          </a:r>
          <a:r>
            <a:rPr lang="ru-RU" b="1" dirty="0"/>
            <a:t>в нём нет</a:t>
          </a:r>
        </a:p>
      </dgm:t>
    </dgm:pt>
    <dgm:pt modelId="{C9CB570E-6BF8-4DED-A417-EA504C92CCC2}" type="parTrans" cxnId="{E8FE9420-002F-4E81-A752-EA832E5F7C03}">
      <dgm:prSet/>
      <dgm:spPr/>
      <dgm:t>
        <a:bodyPr/>
        <a:lstStyle/>
        <a:p>
          <a:endParaRPr lang="ru-RU"/>
        </a:p>
      </dgm:t>
    </dgm:pt>
    <dgm:pt modelId="{9EACE3FE-D52F-43DF-ABD1-59CBAEDA762C}" type="sibTrans" cxnId="{E8FE9420-002F-4E81-A752-EA832E5F7C03}">
      <dgm:prSet/>
      <dgm:spPr/>
      <dgm:t>
        <a:bodyPr/>
        <a:lstStyle/>
        <a:p>
          <a:endParaRPr lang="ru-RU"/>
        </a:p>
      </dgm:t>
    </dgm:pt>
    <dgm:pt modelId="{64968962-C71F-4605-A178-4973435BCC76}">
      <dgm:prSet/>
      <dgm:spPr/>
      <dgm:t>
        <a:bodyPr/>
        <a:lstStyle/>
        <a:p>
          <a:r>
            <a:rPr lang="en-US" b="1" dirty="0"/>
            <a:t>VK.com/dev</a:t>
          </a:r>
          <a:endParaRPr lang="ru-RU" b="1" dirty="0"/>
        </a:p>
      </dgm:t>
    </dgm:pt>
    <dgm:pt modelId="{B7FCE089-4839-4F46-84DA-BAA2D24F0D37}" type="parTrans" cxnId="{282A8356-CB01-478D-BEC5-05CDB7C7EB09}">
      <dgm:prSet/>
      <dgm:spPr/>
      <dgm:t>
        <a:bodyPr/>
        <a:lstStyle/>
        <a:p>
          <a:endParaRPr lang="ru-RU"/>
        </a:p>
      </dgm:t>
    </dgm:pt>
    <dgm:pt modelId="{42942B0B-7E2B-4A74-B552-A7BB2231D4D1}" type="sibTrans" cxnId="{282A8356-CB01-478D-BEC5-05CDB7C7EB09}">
      <dgm:prSet/>
      <dgm:spPr/>
      <dgm:t>
        <a:bodyPr/>
        <a:lstStyle/>
        <a:p>
          <a:endParaRPr lang="ru-RU"/>
        </a:p>
      </dgm:t>
    </dgm:pt>
    <dgm:pt modelId="{2F5835D0-B23C-4D06-B43B-4BF98D22AAE2}">
      <dgm:prSet/>
      <dgm:spPr/>
      <dgm:t>
        <a:bodyPr/>
        <a:lstStyle/>
        <a:p>
          <a:r>
            <a:rPr lang="ru-RU" b="1" dirty="0"/>
            <a:t>Раздел «Документация»</a:t>
          </a:r>
        </a:p>
      </dgm:t>
    </dgm:pt>
    <dgm:pt modelId="{39667075-DA81-4D67-ADCD-7A17B31692B0}" type="parTrans" cxnId="{16D39010-E7FD-434F-9841-08BC591DC9BE}">
      <dgm:prSet/>
      <dgm:spPr/>
      <dgm:t>
        <a:bodyPr/>
        <a:lstStyle/>
        <a:p>
          <a:endParaRPr lang="ru-RU"/>
        </a:p>
      </dgm:t>
    </dgm:pt>
    <dgm:pt modelId="{389C5A3F-66DB-40C4-958B-C2DFC232254B}" type="sibTrans" cxnId="{16D39010-E7FD-434F-9841-08BC591DC9BE}">
      <dgm:prSet/>
      <dgm:spPr/>
      <dgm:t>
        <a:bodyPr/>
        <a:lstStyle/>
        <a:p>
          <a:endParaRPr lang="ru-RU"/>
        </a:p>
      </dgm:t>
    </dgm:pt>
    <dgm:pt modelId="{46C47123-2965-4E13-992F-032C86F048E3}">
      <dgm:prSet/>
      <dgm:spPr/>
      <dgm:t>
        <a:bodyPr/>
        <a:lstStyle/>
        <a:p>
          <a:r>
            <a:rPr lang="ru-RU" b="1" dirty="0"/>
            <a:t>В дереве слева переходим по пунктам «Список методов», «</a:t>
          </a:r>
          <a:r>
            <a:rPr lang="en-US" b="1" dirty="0"/>
            <a:t>Groups</a:t>
          </a:r>
          <a:r>
            <a:rPr lang="ru-RU" b="1" dirty="0"/>
            <a:t>», «</a:t>
          </a:r>
          <a:r>
            <a:rPr lang="en-US" b="1" dirty="0" err="1"/>
            <a:t>getById</a:t>
          </a:r>
          <a:r>
            <a:rPr lang="ru-RU" b="1" dirty="0"/>
            <a:t>»</a:t>
          </a:r>
        </a:p>
      </dgm:t>
    </dgm:pt>
    <dgm:pt modelId="{59E8C172-FFE8-4D58-9528-80F417070187}" type="parTrans" cxnId="{C8665FC4-9579-410B-AAB4-A166F1B1A41C}">
      <dgm:prSet/>
      <dgm:spPr/>
      <dgm:t>
        <a:bodyPr/>
        <a:lstStyle/>
        <a:p>
          <a:endParaRPr lang="ru-RU"/>
        </a:p>
      </dgm:t>
    </dgm:pt>
    <dgm:pt modelId="{EEE21E9F-D638-49A8-8DB6-EC941F080B14}" type="sibTrans" cxnId="{C8665FC4-9579-410B-AAB4-A166F1B1A41C}">
      <dgm:prSet/>
      <dgm:spPr/>
      <dgm:t>
        <a:bodyPr/>
        <a:lstStyle/>
        <a:p>
          <a:endParaRPr lang="ru-RU"/>
        </a:p>
      </dgm:t>
    </dgm:pt>
    <dgm:pt modelId="{B6315A12-92B0-4524-9C10-6D0060A5C551}">
      <dgm:prSet/>
      <dgm:spPr/>
      <dgm:t>
        <a:bodyPr/>
        <a:lstStyle/>
        <a:p>
          <a:r>
            <a:rPr lang="ru-RU" b="1" dirty="0"/>
            <a:t>В разделе «Пример запроса» вводим «Адрес страницы» и нажимаем «Выполнить»</a:t>
          </a:r>
        </a:p>
      </dgm:t>
    </dgm:pt>
    <dgm:pt modelId="{3BCEA208-BF0A-4E5B-AC4F-D3DA5E2A7C3D}" type="parTrans" cxnId="{66C99093-A7B2-4747-93D8-41F30BCBBAB2}">
      <dgm:prSet/>
      <dgm:spPr/>
      <dgm:t>
        <a:bodyPr/>
        <a:lstStyle/>
        <a:p>
          <a:endParaRPr lang="ru-RU"/>
        </a:p>
      </dgm:t>
    </dgm:pt>
    <dgm:pt modelId="{98952BBD-18A8-4934-A253-005A5C4E03F2}" type="sibTrans" cxnId="{66C99093-A7B2-4747-93D8-41F30BCBBAB2}">
      <dgm:prSet/>
      <dgm:spPr/>
      <dgm:t>
        <a:bodyPr/>
        <a:lstStyle/>
        <a:p>
          <a:endParaRPr lang="ru-RU"/>
        </a:p>
      </dgm:t>
    </dgm:pt>
    <dgm:pt modelId="{C7186752-8814-4E03-BF2E-E958044B9DDD}">
      <dgm:prSet/>
      <dgm:spPr/>
      <dgm:t>
        <a:bodyPr/>
        <a:lstStyle/>
        <a:p>
          <a:r>
            <a:rPr lang="ru-RU" b="1" dirty="0"/>
            <a:t>В ответе будет поле </a:t>
          </a:r>
          <a:r>
            <a:rPr lang="en-US" b="1" dirty="0"/>
            <a:t>ID. </a:t>
          </a:r>
          <a:r>
            <a:rPr lang="ru-RU" b="1" dirty="0"/>
            <a:t>Запоминаем его, как </a:t>
          </a:r>
          <a:r>
            <a:rPr lang="en-US" b="1" dirty="0"/>
            <a:t>Group ID</a:t>
          </a:r>
          <a:endParaRPr lang="ru-RU" b="1" dirty="0"/>
        </a:p>
      </dgm:t>
    </dgm:pt>
    <dgm:pt modelId="{77640ED6-1304-4AA7-B029-16BF2A82D6B5}" type="parTrans" cxnId="{FF1AFB07-07BA-4E08-A066-22F715983FF7}">
      <dgm:prSet/>
      <dgm:spPr/>
      <dgm:t>
        <a:bodyPr/>
        <a:lstStyle/>
        <a:p>
          <a:endParaRPr lang="ru-RU"/>
        </a:p>
      </dgm:t>
    </dgm:pt>
    <dgm:pt modelId="{1CE0F836-50A2-486A-A06B-EA438A1DC4AE}" type="sibTrans" cxnId="{FF1AFB07-07BA-4E08-A066-22F715983FF7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6FC66980-26B4-4338-8CD3-1884326510A4}" type="pres">
      <dgm:prSet presAssocID="{C1764A1D-782D-47B6-AE8C-B6011A61671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4F0B9C0-C433-4B2E-A78E-1D8C14BCDAFA}" type="pres">
      <dgm:prSet presAssocID="{9EACE3FE-D52F-43DF-ABD1-59CBAEDA762C}" presName="spacer" presStyleCnt="0"/>
      <dgm:spPr/>
    </dgm:pt>
    <dgm:pt modelId="{D83CDEEE-6A35-41B1-9E0B-EA6D948D9573}" type="pres">
      <dgm:prSet presAssocID="{64968962-C71F-4605-A178-4973435BCC7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D679AE-AC39-44CD-A727-64647976D2A5}" type="pres">
      <dgm:prSet presAssocID="{42942B0B-7E2B-4A74-B552-A7BB2231D4D1}" presName="spacer" presStyleCnt="0"/>
      <dgm:spPr/>
    </dgm:pt>
    <dgm:pt modelId="{12DC49DD-FE7F-4467-997B-112A4DA0AFF1}" type="pres">
      <dgm:prSet presAssocID="{2F5835D0-B23C-4D06-B43B-4BF98D22AA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598F5C6-03C1-4642-A6F9-EEEE16EABD68}" type="pres">
      <dgm:prSet presAssocID="{389C5A3F-66DB-40C4-958B-C2DFC232254B}" presName="spacer" presStyleCnt="0"/>
      <dgm:spPr/>
    </dgm:pt>
    <dgm:pt modelId="{53A6A9F6-E7BE-434D-99D8-A69BF0AAD1A0}" type="pres">
      <dgm:prSet presAssocID="{46C47123-2965-4E13-992F-032C86F048E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D78C8C7-E39D-46FA-907C-0EB6098436F9}" type="pres">
      <dgm:prSet presAssocID="{EEE21E9F-D638-49A8-8DB6-EC941F080B14}" presName="spacer" presStyleCnt="0"/>
      <dgm:spPr/>
    </dgm:pt>
    <dgm:pt modelId="{CA59526D-BDE2-4C8A-BC92-AE3357B51D5F}" type="pres">
      <dgm:prSet presAssocID="{B6315A12-92B0-4524-9C10-6D0060A5C55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37FAC2C-14E7-46ED-A9DF-D51B728A4199}" type="pres">
      <dgm:prSet presAssocID="{98952BBD-18A8-4934-A253-005A5C4E03F2}" presName="spacer" presStyleCnt="0"/>
      <dgm:spPr/>
    </dgm:pt>
    <dgm:pt modelId="{5E5B9A30-0426-406B-BE69-03339F003BA9}" type="pres">
      <dgm:prSet presAssocID="{C7186752-8814-4E03-BF2E-E958044B9D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FF1AFB07-07BA-4E08-A066-22F715983FF7}" srcId="{817C53DD-EFCE-4DD2-97A0-665CEF3C9067}" destId="{C7186752-8814-4E03-BF2E-E958044B9DDD}" srcOrd="5" destOrd="0" parTransId="{77640ED6-1304-4AA7-B029-16BF2A82D6B5}" sibTransId="{1CE0F836-50A2-486A-A06B-EA438A1DC4AE}"/>
    <dgm:cxn modelId="{61ED740C-DAA1-4C04-B9FA-758456254D35}" type="presOf" srcId="{C1764A1D-782D-47B6-AE8C-B6011A616710}" destId="{6FC66980-26B4-4338-8CD3-1884326510A4}" srcOrd="0" destOrd="0" presId="urn:microsoft.com/office/officeart/2005/8/layout/vList2"/>
    <dgm:cxn modelId="{16D39010-E7FD-434F-9841-08BC591DC9BE}" srcId="{817C53DD-EFCE-4DD2-97A0-665CEF3C9067}" destId="{2F5835D0-B23C-4D06-B43B-4BF98D22AAE2}" srcOrd="2" destOrd="0" parTransId="{39667075-DA81-4D67-ADCD-7A17B31692B0}" sibTransId="{389C5A3F-66DB-40C4-958B-C2DFC232254B}"/>
    <dgm:cxn modelId="{E8FE9420-002F-4E81-A752-EA832E5F7C03}" srcId="{817C53DD-EFCE-4DD2-97A0-665CEF3C9067}" destId="{C1764A1D-782D-47B6-AE8C-B6011A616710}" srcOrd="0" destOrd="0" parTransId="{C9CB570E-6BF8-4DED-A417-EA504C92CCC2}" sibTransId="{9EACE3FE-D52F-43DF-ABD1-59CBAEDA762C}"/>
    <dgm:cxn modelId="{3C025E5B-5F4C-4727-9744-688A128FF95A}" type="presOf" srcId="{64968962-C71F-4605-A178-4973435BCC76}" destId="{D83CDEEE-6A35-41B1-9E0B-EA6D948D9573}" srcOrd="0" destOrd="0" presId="urn:microsoft.com/office/officeart/2005/8/layout/vList2"/>
    <dgm:cxn modelId="{47CF545E-99F6-45BB-B424-F201270E0C75}" type="presOf" srcId="{B6315A12-92B0-4524-9C10-6D0060A5C551}" destId="{CA59526D-BDE2-4C8A-BC92-AE3357B51D5F}" srcOrd="0" destOrd="0" presId="urn:microsoft.com/office/officeart/2005/8/layout/vList2"/>
    <dgm:cxn modelId="{0ED4EF46-9E46-45C1-A282-7A2C1C325A96}" type="presOf" srcId="{2F5835D0-B23C-4D06-B43B-4BF98D22AAE2}" destId="{12DC49DD-FE7F-4467-997B-112A4DA0AFF1}" srcOrd="0" destOrd="0" presId="urn:microsoft.com/office/officeart/2005/8/layout/vList2"/>
    <dgm:cxn modelId="{64A10070-9F61-4A1D-B69C-215071F3340A}" type="presOf" srcId="{46C47123-2965-4E13-992F-032C86F048E3}" destId="{53A6A9F6-E7BE-434D-99D8-A69BF0AAD1A0}" srcOrd="0" destOrd="0" presId="urn:microsoft.com/office/officeart/2005/8/layout/vList2"/>
    <dgm:cxn modelId="{282A8356-CB01-478D-BEC5-05CDB7C7EB09}" srcId="{817C53DD-EFCE-4DD2-97A0-665CEF3C9067}" destId="{64968962-C71F-4605-A178-4973435BCC76}" srcOrd="1" destOrd="0" parTransId="{B7FCE089-4839-4F46-84DA-BAA2D24F0D37}" sibTransId="{42942B0B-7E2B-4A74-B552-A7BB2231D4D1}"/>
    <dgm:cxn modelId="{66C99093-A7B2-4747-93D8-41F30BCBBAB2}" srcId="{817C53DD-EFCE-4DD2-97A0-665CEF3C9067}" destId="{B6315A12-92B0-4524-9C10-6D0060A5C551}" srcOrd="4" destOrd="0" parTransId="{3BCEA208-BF0A-4E5B-AC4F-D3DA5E2A7C3D}" sibTransId="{98952BBD-18A8-4934-A253-005A5C4E03F2}"/>
    <dgm:cxn modelId="{7C8DE2AA-E390-491B-861D-BEA1A1A496D3}" type="presOf" srcId="{C7186752-8814-4E03-BF2E-E958044B9DDD}" destId="{5E5B9A30-0426-406B-BE69-03339F003BA9}" srcOrd="0" destOrd="0" presId="urn:microsoft.com/office/officeart/2005/8/layout/vList2"/>
    <dgm:cxn modelId="{C8665FC4-9579-410B-AAB4-A166F1B1A41C}" srcId="{817C53DD-EFCE-4DD2-97A0-665CEF3C9067}" destId="{46C47123-2965-4E13-992F-032C86F048E3}" srcOrd="3" destOrd="0" parTransId="{59E8C172-FFE8-4D58-9528-80F417070187}" sibTransId="{EEE21E9F-D638-49A8-8DB6-EC941F080B14}"/>
    <dgm:cxn modelId="{F220D29E-C4E1-428F-BC9B-B79A2E25B019}" type="presParOf" srcId="{285CC616-EB2D-4A2F-8458-32EB2A280C08}" destId="{6FC66980-26B4-4338-8CD3-1884326510A4}" srcOrd="0" destOrd="0" presId="urn:microsoft.com/office/officeart/2005/8/layout/vList2"/>
    <dgm:cxn modelId="{B921DCB6-EB4B-4A03-879F-4AD18DE7F045}" type="presParOf" srcId="{285CC616-EB2D-4A2F-8458-32EB2A280C08}" destId="{74F0B9C0-C433-4B2E-A78E-1D8C14BCDAFA}" srcOrd="1" destOrd="0" presId="urn:microsoft.com/office/officeart/2005/8/layout/vList2"/>
    <dgm:cxn modelId="{B08229AF-EE59-4947-B579-C1AE4E20E6FC}" type="presParOf" srcId="{285CC616-EB2D-4A2F-8458-32EB2A280C08}" destId="{D83CDEEE-6A35-41B1-9E0B-EA6D948D9573}" srcOrd="2" destOrd="0" presId="urn:microsoft.com/office/officeart/2005/8/layout/vList2"/>
    <dgm:cxn modelId="{524942EE-EC9A-4A63-8F90-DC78B238A5C0}" type="presParOf" srcId="{285CC616-EB2D-4A2F-8458-32EB2A280C08}" destId="{62D679AE-AC39-44CD-A727-64647976D2A5}" srcOrd="3" destOrd="0" presId="urn:microsoft.com/office/officeart/2005/8/layout/vList2"/>
    <dgm:cxn modelId="{8B228DC5-F7A8-44DE-8A77-A73B8451E72B}" type="presParOf" srcId="{285CC616-EB2D-4A2F-8458-32EB2A280C08}" destId="{12DC49DD-FE7F-4467-997B-112A4DA0AFF1}" srcOrd="4" destOrd="0" presId="urn:microsoft.com/office/officeart/2005/8/layout/vList2"/>
    <dgm:cxn modelId="{FF2BBA14-EA98-4A5D-B752-B2E66A59171D}" type="presParOf" srcId="{285CC616-EB2D-4A2F-8458-32EB2A280C08}" destId="{F598F5C6-03C1-4642-A6F9-EEEE16EABD68}" srcOrd="5" destOrd="0" presId="urn:microsoft.com/office/officeart/2005/8/layout/vList2"/>
    <dgm:cxn modelId="{B50A8178-9D76-4C1C-B4F1-B184F8661CAC}" type="presParOf" srcId="{285CC616-EB2D-4A2F-8458-32EB2A280C08}" destId="{53A6A9F6-E7BE-434D-99D8-A69BF0AAD1A0}" srcOrd="6" destOrd="0" presId="urn:microsoft.com/office/officeart/2005/8/layout/vList2"/>
    <dgm:cxn modelId="{0554D18F-FDA9-40A2-AF59-A38538C67D25}" type="presParOf" srcId="{285CC616-EB2D-4A2F-8458-32EB2A280C08}" destId="{BD78C8C7-E39D-46FA-907C-0EB6098436F9}" srcOrd="7" destOrd="0" presId="urn:microsoft.com/office/officeart/2005/8/layout/vList2"/>
    <dgm:cxn modelId="{FB00EF2A-1911-4A86-A7DD-DF5EB324D4F0}" type="presParOf" srcId="{285CC616-EB2D-4A2F-8458-32EB2A280C08}" destId="{CA59526D-BDE2-4C8A-BC92-AE3357B51D5F}" srcOrd="8" destOrd="0" presId="urn:microsoft.com/office/officeart/2005/8/layout/vList2"/>
    <dgm:cxn modelId="{2997D2D9-BD21-46B0-BC1F-1854E1645931}" type="presParOf" srcId="{285CC616-EB2D-4A2F-8458-32EB2A280C08}" destId="{137FAC2C-14E7-46ED-A9DF-D51B728A4199}" srcOrd="9" destOrd="0" presId="urn:microsoft.com/office/officeart/2005/8/layout/vList2"/>
    <dgm:cxn modelId="{FE10A115-704A-44DE-906D-2A9B59459B51}" type="presParOf" srcId="{285CC616-EB2D-4A2F-8458-32EB2A280C08}" destId="{5E5B9A30-0426-406B-BE69-03339F003B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764A1D-782D-47B6-AE8C-B6011A616710}">
      <dgm:prSet/>
      <dgm:spPr/>
      <dgm:t>
        <a:bodyPr/>
        <a:lstStyle/>
        <a:p>
          <a:r>
            <a:rPr lang="en-US" b="1" dirty="0"/>
            <a:t>VK.com</a:t>
          </a:r>
          <a:endParaRPr lang="ru-RU" b="1" dirty="0"/>
        </a:p>
      </dgm:t>
    </dgm:pt>
    <dgm:pt modelId="{C9CB570E-6BF8-4DED-A417-EA504C92CCC2}" type="parTrans" cxnId="{E8FE9420-002F-4E81-A752-EA832E5F7C03}">
      <dgm:prSet/>
      <dgm:spPr/>
      <dgm:t>
        <a:bodyPr/>
        <a:lstStyle/>
        <a:p>
          <a:endParaRPr lang="ru-RU"/>
        </a:p>
      </dgm:t>
    </dgm:pt>
    <dgm:pt modelId="{9EACE3FE-D52F-43DF-ABD1-59CBAEDA762C}" type="sibTrans" cxnId="{E8FE9420-002F-4E81-A752-EA832E5F7C03}">
      <dgm:prSet/>
      <dgm:spPr/>
      <dgm:t>
        <a:bodyPr/>
        <a:lstStyle/>
        <a:p>
          <a:endParaRPr lang="ru-RU"/>
        </a:p>
      </dgm:t>
    </dgm:pt>
    <dgm:pt modelId="{B0A4CDD8-27BC-4233-A68F-04579CC1F56A}">
      <dgm:prSet/>
      <dgm:spPr/>
      <dgm:t>
        <a:bodyPr/>
        <a:lstStyle/>
        <a:p>
          <a:r>
            <a:rPr lang="ru-RU" b="1" dirty="0"/>
            <a:t>Сообщество</a:t>
          </a:r>
        </a:p>
      </dgm:t>
    </dgm:pt>
    <dgm:pt modelId="{E4CAB5EA-EF6A-4581-A8D6-F63125843043}" type="parTrans" cxnId="{8C324EC8-7A69-4E04-85BA-07423E9623D4}">
      <dgm:prSet/>
      <dgm:spPr/>
      <dgm:t>
        <a:bodyPr/>
        <a:lstStyle/>
        <a:p>
          <a:endParaRPr lang="ru-RU"/>
        </a:p>
      </dgm:t>
    </dgm:pt>
    <dgm:pt modelId="{EF2DBA46-EC30-4E38-8E67-58FF41722AEA}" type="sibTrans" cxnId="{8C324EC8-7A69-4E04-85BA-07423E9623D4}">
      <dgm:prSet/>
      <dgm:spPr/>
      <dgm:t>
        <a:bodyPr/>
        <a:lstStyle/>
        <a:p>
          <a:endParaRPr lang="ru-RU"/>
        </a:p>
      </dgm:t>
    </dgm:pt>
    <dgm:pt modelId="{33894B9F-9F93-41D2-87FF-7AFBDFFC5F6F}">
      <dgm:prSet/>
      <dgm:spPr/>
      <dgm:t>
        <a:bodyPr/>
        <a:lstStyle/>
        <a:p>
          <a:r>
            <a:rPr lang="ru-RU" b="1" dirty="0"/>
            <a:t>Настройки</a:t>
          </a:r>
        </a:p>
      </dgm:t>
    </dgm:pt>
    <dgm:pt modelId="{BD4F595A-793D-4319-8A89-897146973EF4}" type="parTrans" cxnId="{6307C367-661B-435C-9575-E40C7FFBF8F8}">
      <dgm:prSet/>
      <dgm:spPr/>
      <dgm:t>
        <a:bodyPr/>
        <a:lstStyle/>
        <a:p>
          <a:endParaRPr lang="ru-RU"/>
        </a:p>
      </dgm:t>
    </dgm:pt>
    <dgm:pt modelId="{BDEC04C0-E83C-4453-8935-73E8F7A6F717}" type="sibTrans" cxnId="{6307C367-661B-435C-9575-E40C7FFBF8F8}">
      <dgm:prSet/>
      <dgm:spPr/>
      <dgm:t>
        <a:bodyPr/>
        <a:lstStyle/>
        <a:p>
          <a:endParaRPr lang="ru-RU"/>
        </a:p>
      </dgm:t>
    </dgm:pt>
    <dgm:pt modelId="{54043476-F37E-4887-964A-9B7F9B708B4F}">
      <dgm:prSet/>
      <dgm:spPr/>
      <dgm:t>
        <a:bodyPr/>
        <a:lstStyle/>
        <a:p>
          <a:r>
            <a:rPr lang="ru-RU" b="1" dirty="0"/>
            <a:t>Пункт «Работа с </a:t>
          </a:r>
          <a:r>
            <a:rPr lang="en-US" b="1" dirty="0"/>
            <a:t>API</a:t>
          </a:r>
          <a:r>
            <a:rPr lang="ru-RU" b="1" dirty="0"/>
            <a:t>»</a:t>
          </a:r>
        </a:p>
      </dgm:t>
    </dgm:pt>
    <dgm:pt modelId="{4C101F42-4D5C-45C6-8847-14C08F8DA542}" type="parTrans" cxnId="{74CDA4AE-27CD-40B9-BBEF-5DA6EBF1B010}">
      <dgm:prSet/>
      <dgm:spPr/>
      <dgm:t>
        <a:bodyPr/>
        <a:lstStyle/>
        <a:p>
          <a:endParaRPr lang="ru-RU"/>
        </a:p>
      </dgm:t>
    </dgm:pt>
    <dgm:pt modelId="{90C3FF0F-00D2-4363-B642-2706E7656D05}" type="sibTrans" cxnId="{74CDA4AE-27CD-40B9-BBEF-5DA6EBF1B010}">
      <dgm:prSet/>
      <dgm:spPr/>
      <dgm:t>
        <a:bodyPr/>
        <a:lstStyle/>
        <a:p>
          <a:endParaRPr lang="ru-RU"/>
        </a:p>
      </dgm:t>
    </dgm:pt>
    <dgm:pt modelId="{FBDDE341-8A38-48EB-8059-1A5F807C177C}">
      <dgm:prSet/>
      <dgm:spPr/>
      <dgm:t>
        <a:bodyPr/>
        <a:lstStyle/>
        <a:p>
          <a:r>
            <a:rPr lang="ru-RU" b="1" dirty="0"/>
            <a:t>Кнопка «Создать ключ»</a:t>
          </a:r>
        </a:p>
      </dgm:t>
    </dgm:pt>
    <dgm:pt modelId="{D8FE1D56-02B4-4859-93A9-498E8A6421E8}" type="parTrans" cxnId="{AC2ED5E8-A61E-4F3A-9255-B8315B20485F}">
      <dgm:prSet/>
      <dgm:spPr/>
      <dgm:t>
        <a:bodyPr/>
        <a:lstStyle/>
        <a:p>
          <a:endParaRPr lang="ru-RU"/>
        </a:p>
      </dgm:t>
    </dgm:pt>
    <dgm:pt modelId="{59196C3F-1C54-4698-BA42-783840D78539}" type="sibTrans" cxnId="{AC2ED5E8-A61E-4F3A-9255-B8315B20485F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6FC66980-26B4-4338-8CD3-1884326510A4}" type="pres">
      <dgm:prSet presAssocID="{C1764A1D-782D-47B6-AE8C-B6011A6167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BFE1E0-4AF1-48A5-AAE7-6E7B8457640C}" type="pres">
      <dgm:prSet presAssocID="{9EACE3FE-D52F-43DF-ABD1-59CBAEDA762C}" presName="spacer" presStyleCnt="0"/>
      <dgm:spPr/>
    </dgm:pt>
    <dgm:pt modelId="{FE8C4265-26FF-41AB-B699-991BD784C506}" type="pres">
      <dgm:prSet presAssocID="{B0A4CDD8-27BC-4233-A68F-04579CC1F56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AA2D9B-00E0-4E2A-BD81-1B658DA8C4C9}" type="pres">
      <dgm:prSet presAssocID="{EF2DBA46-EC30-4E38-8E67-58FF41722AEA}" presName="spacer" presStyleCnt="0"/>
      <dgm:spPr/>
    </dgm:pt>
    <dgm:pt modelId="{015050C2-2AE6-4D1D-8395-C8668A509A0E}" type="pres">
      <dgm:prSet presAssocID="{33894B9F-9F93-41D2-87FF-7AFBDFFC5F6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85FDA9-C776-473F-ADB3-557F1EB50CC9}" type="pres">
      <dgm:prSet presAssocID="{BDEC04C0-E83C-4453-8935-73E8F7A6F717}" presName="spacer" presStyleCnt="0"/>
      <dgm:spPr/>
    </dgm:pt>
    <dgm:pt modelId="{0725AF6D-A49F-415D-9122-77B48A81651D}" type="pres">
      <dgm:prSet presAssocID="{54043476-F37E-4887-964A-9B7F9B708B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BD0404-ADBB-43F7-96F0-EE54F9F4841E}" type="pres">
      <dgm:prSet presAssocID="{90C3FF0F-00D2-4363-B642-2706E7656D05}" presName="spacer" presStyleCnt="0"/>
      <dgm:spPr/>
    </dgm:pt>
    <dgm:pt modelId="{4A77E103-4C93-49A3-AC5F-04B0065292C8}" type="pres">
      <dgm:prSet presAssocID="{FBDDE341-8A38-48EB-8059-1A5F807C17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61ED740C-DAA1-4C04-B9FA-758456254D35}" type="presOf" srcId="{C1764A1D-782D-47B6-AE8C-B6011A616710}" destId="{6FC66980-26B4-4338-8CD3-1884326510A4}" srcOrd="0" destOrd="0" presId="urn:microsoft.com/office/officeart/2005/8/layout/vList2"/>
    <dgm:cxn modelId="{E8FE9420-002F-4E81-A752-EA832E5F7C03}" srcId="{817C53DD-EFCE-4DD2-97A0-665CEF3C9067}" destId="{C1764A1D-782D-47B6-AE8C-B6011A616710}" srcOrd="0" destOrd="0" parTransId="{C9CB570E-6BF8-4DED-A417-EA504C92CCC2}" sibTransId="{9EACE3FE-D52F-43DF-ABD1-59CBAEDA762C}"/>
    <dgm:cxn modelId="{289F8960-BCEE-45A7-A884-BF33D4323B67}" type="presOf" srcId="{FBDDE341-8A38-48EB-8059-1A5F807C177C}" destId="{4A77E103-4C93-49A3-AC5F-04B0065292C8}" srcOrd="0" destOrd="0" presId="urn:microsoft.com/office/officeart/2005/8/layout/vList2"/>
    <dgm:cxn modelId="{F763BC42-794B-4088-A5C8-3E8AFF7D13F9}" type="presOf" srcId="{54043476-F37E-4887-964A-9B7F9B708B4F}" destId="{0725AF6D-A49F-415D-9122-77B48A81651D}" srcOrd="0" destOrd="0" presId="urn:microsoft.com/office/officeart/2005/8/layout/vList2"/>
    <dgm:cxn modelId="{6307C367-661B-435C-9575-E40C7FFBF8F8}" srcId="{817C53DD-EFCE-4DD2-97A0-665CEF3C9067}" destId="{33894B9F-9F93-41D2-87FF-7AFBDFFC5F6F}" srcOrd="2" destOrd="0" parTransId="{BD4F595A-793D-4319-8A89-897146973EF4}" sibTransId="{BDEC04C0-E83C-4453-8935-73E8F7A6F717}"/>
    <dgm:cxn modelId="{5F34A651-A706-4089-8A14-098C2FFE7129}" type="presOf" srcId="{33894B9F-9F93-41D2-87FF-7AFBDFFC5F6F}" destId="{015050C2-2AE6-4D1D-8395-C8668A509A0E}" srcOrd="0" destOrd="0" presId="urn:microsoft.com/office/officeart/2005/8/layout/vList2"/>
    <dgm:cxn modelId="{74CDA4AE-27CD-40B9-BBEF-5DA6EBF1B010}" srcId="{817C53DD-EFCE-4DD2-97A0-665CEF3C9067}" destId="{54043476-F37E-4887-964A-9B7F9B708B4F}" srcOrd="3" destOrd="0" parTransId="{4C101F42-4D5C-45C6-8847-14C08F8DA542}" sibTransId="{90C3FF0F-00D2-4363-B642-2706E7656D05}"/>
    <dgm:cxn modelId="{8C324EC8-7A69-4E04-85BA-07423E9623D4}" srcId="{817C53DD-EFCE-4DD2-97A0-665CEF3C9067}" destId="{B0A4CDD8-27BC-4233-A68F-04579CC1F56A}" srcOrd="1" destOrd="0" parTransId="{E4CAB5EA-EF6A-4581-A8D6-F63125843043}" sibTransId="{EF2DBA46-EC30-4E38-8E67-58FF41722AEA}"/>
    <dgm:cxn modelId="{AC2ED5E8-A61E-4F3A-9255-B8315B20485F}" srcId="{817C53DD-EFCE-4DD2-97A0-665CEF3C9067}" destId="{FBDDE341-8A38-48EB-8059-1A5F807C177C}" srcOrd="4" destOrd="0" parTransId="{D8FE1D56-02B4-4859-93A9-498E8A6421E8}" sibTransId="{59196C3F-1C54-4698-BA42-783840D78539}"/>
    <dgm:cxn modelId="{EF2D34ED-5A47-4827-8E2D-F4419ADC4BCA}" type="presOf" srcId="{B0A4CDD8-27BC-4233-A68F-04579CC1F56A}" destId="{FE8C4265-26FF-41AB-B699-991BD784C506}" srcOrd="0" destOrd="0" presId="urn:microsoft.com/office/officeart/2005/8/layout/vList2"/>
    <dgm:cxn modelId="{F220D29E-C4E1-428F-BC9B-B79A2E25B019}" type="presParOf" srcId="{285CC616-EB2D-4A2F-8458-32EB2A280C08}" destId="{6FC66980-26B4-4338-8CD3-1884326510A4}" srcOrd="0" destOrd="0" presId="urn:microsoft.com/office/officeart/2005/8/layout/vList2"/>
    <dgm:cxn modelId="{818D3F19-5283-454C-9A8F-4A5E2A76F257}" type="presParOf" srcId="{285CC616-EB2D-4A2F-8458-32EB2A280C08}" destId="{78BFE1E0-4AF1-48A5-AAE7-6E7B8457640C}" srcOrd="1" destOrd="0" presId="urn:microsoft.com/office/officeart/2005/8/layout/vList2"/>
    <dgm:cxn modelId="{E99ED2C2-1BE8-4C06-B513-DC5DB411FB1A}" type="presParOf" srcId="{285CC616-EB2D-4A2F-8458-32EB2A280C08}" destId="{FE8C4265-26FF-41AB-B699-991BD784C506}" srcOrd="2" destOrd="0" presId="urn:microsoft.com/office/officeart/2005/8/layout/vList2"/>
    <dgm:cxn modelId="{88CF9E05-8375-4928-A87E-7AB1B08EF5D9}" type="presParOf" srcId="{285CC616-EB2D-4A2F-8458-32EB2A280C08}" destId="{D6AA2D9B-00E0-4E2A-BD81-1B658DA8C4C9}" srcOrd="3" destOrd="0" presId="urn:microsoft.com/office/officeart/2005/8/layout/vList2"/>
    <dgm:cxn modelId="{5EAABAD3-418B-4F10-A5FC-22F061D35E0D}" type="presParOf" srcId="{285CC616-EB2D-4A2F-8458-32EB2A280C08}" destId="{015050C2-2AE6-4D1D-8395-C8668A509A0E}" srcOrd="4" destOrd="0" presId="urn:microsoft.com/office/officeart/2005/8/layout/vList2"/>
    <dgm:cxn modelId="{B7CD8651-BB94-4425-8817-FFDCE81A8D8C}" type="presParOf" srcId="{285CC616-EB2D-4A2F-8458-32EB2A280C08}" destId="{2A85FDA9-C776-473F-ADB3-557F1EB50CC9}" srcOrd="5" destOrd="0" presId="urn:microsoft.com/office/officeart/2005/8/layout/vList2"/>
    <dgm:cxn modelId="{EBE4D9F5-2F9C-463D-8EB7-836B8671DC39}" type="presParOf" srcId="{285CC616-EB2D-4A2F-8458-32EB2A280C08}" destId="{0725AF6D-A49F-415D-9122-77B48A81651D}" srcOrd="6" destOrd="0" presId="urn:microsoft.com/office/officeart/2005/8/layout/vList2"/>
    <dgm:cxn modelId="{3780695E-098C-487D-A77A-EB831583A49A}" type="presParOf" srcId="{285CC616-EB2D-4A2F-8458-32EB2A280C08}" destId="{E1BD0404-ADBB-43F7-96F0-EE54F9F4841E}" srcOrd="7" destOrd="0" presId="urn:microsoft.com/office/officeart/2005/8/layout/vList2"/>
    <dgm:cxn modelId="{E7300C7E-50BD-47E0-B38B-EBBB22626DCC}" type="presParOf" srcId="{285CC616-EB2D-4A2F-8458-32EB2A280C08}" destId="{4A77E103-4C93-49A3-AC5F-04B0065292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8DE4FA-91E5-4A7E-841E-D73E9737D359}">
      <dgm:prSet/>
      <dgm:spPr/>
      <dgm:t>
        <a:bodyPr/>
        <a:lstStyle/>
        <a:p>
          <a:r>
            <a:rPr lang="ru-RU" b="1" dirty="0"/>
            <a:t>Определяем необходимые права доступа к ресурсам Сообщества для подключаемого Бота</a:t>
          </a:r>
        </a:p>
      </dgm:t>
    </dgm:pt>
    <dgm:pt modelId="{48CD8915-6D69-4A2F-B48F-92F776EEDBC1}" type="parTrans" cxnId="{C9593734-7075-4AFD-B954-B4AFBCAF26AC}">
      <dgm:prSet/>
      <dgm:spPr/>
      <dgm:t>
        <a:bodyPr/>
        <a:lstStyle/>
        <a:p>
          <a:endParaRPr lang="ru-RU"/>
        </a:p>
      </dgm:t>
    </dgm:pt>
    <dgm:pt modelId="{B48275D9-C06B-4F8B-9A36-62FA1E8457C7}" type="sibTrans" cxnId="{C9593734-7075-4AFD-B954-B4AFBCAF26AC}">
      <dgm:prSet/>
      <dgm:spPr/>
      <dgm:t>
        <a:bodyPr/>
        <a:lstStyle/>
        <a:p>
          <a:endParaRPr lang="ru-RU"/>
        </a:p>
      </dgm:t>
    </dgm:pt>
    <dgm:pt modelId="{821E1FC5-D3A1-4C75-8D5D-10B52751D9E2}">
      <dgm:prSet/>
      <dgm:spPr/>
      <dgm:t>
        <a:bodyPr/>
        <a:lstStyle/>
        <a:p>
          <a:r>
            <a:rPr lang="ru-RU" b="1" dirty="0"/>
            <a:t>Нажимаем «Создать»</a:t>
          </a:r>
        </a:p>
      </dgm:t>
    </dgm:pt>
    <dgm:pt modelId="{65A489F0-8A6A-439F-A295-FE35C78FBD4B}" type="parTrans" cxnId="{DE2BBCCE-FC37-403B-A4FB-F0DE5C436D53}">
      <dgm:prSet/>
      <dgm:spPr/>
      <dgm:t>
        <a:bodyPr/>
        <a:lstStyle/>
        <a:p>
          <a:endParaRPr lang="ru-RU"/>
        </a:p>
      </dgm:t>
    </dgm:pt>
    <dgm:pt modelId="{4479467F-F8EC-46FF-9F69-42AFF0B190E2}" type="sibTrans" cxnId="{DE2BBCCE-FC37-403B-A4FB-F0DE5C436D53}">
      <dgm:prSet/>
      <dgm:spPr/>
      <dgm:t>
        <a:bodyPr/>
        <a:lstStyle/>
        <a:p>
          <a:endParaRPr lang="ru-RU"/>
        </a:p>
      </dgm:t>
    </dgm:pt>
    <dgm:pt modelId="{8A2BBB40-057C-45CF-8702-4ED71067D223}">
      <dgm:prSet/>
      <dgm:spPr/>
      <dgm:t>
        <a:bodyPr/>
        <a:lstStyle/>
        <a:p>
          <a:r>
            <a:rPr lang="ru-RU" b="1" dirty="0"/>
            <a:t>Для простого Чат-бота достаточно доступа к сообщениям</a:t>
          </a:r>
        </a:p>
      </dgm:t>
    </dgm:pt>
    <dgm:pt modelId="{E55C2EC7-ED5E-4A66-8E93-037D4B952AAE}" type="parTrans" cxnId="{53A41F83-9346-4A91-AC39-EAA32C813B4B}">
      <dgm:prSet/>
      <dgm:spPr/>
      <dgm:t>
        <a:bodyPr/>
        <a:lstStyle/>
        <a:p>
          <a:endParaRPr lang="ru-RU"/>
        </a:p>
      </dgm:t>
    </dgm:pt>
    <dgm:pt modelId="{77DB87F1-1C99-484C-88BA-C5B1B8741BD5}" type="sibTrans" cxnId="{53A41F83-9346-4A91-AC39-EAA32C813B4B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17E321FB-AB9D-4C5E-AD41-C4CE753447B2}" type="pres">
      <dgm:prSet presAssocID="{178DE4FA-91E5-4A7E-841E-D73E9737D359}" presName="parentText" presStyleLbl="node1" presStyleIdx="0" presStyleCnt="3" custLinFactNeighborX="4713" custLinFactNeighborY="25020">
        <dgm:presLayoutVars>
          <dgm:chMax val="0"/>
          <dgm:bulletEnabled val="1"/>
        </dgm:presLayoutVars>
      </dgm:prSet>
      <dgm:spPr/>
    </dgm:pt>
    <dgm:pt modelId="{B630AF24-1804-43AD-BC4B-589F2D245E2B}" type="pres">
      <dgm:prSet presAssocID="{B48275D9-C06B-4F8B-9A36-62FA1E8457C7}" presName="spacer" presStyleCnt="0"/>
      <dgm:spPr/>
    </dgm:pt>
    <dgm:pt modelId="{F2B3A16B-004F-4022-84FC-AC4C9E043C68}" type="pres">
      <dgm:prSet presAssocID="{8A2BBB40-057C-45CF-8702-4ED71067D2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E86829-4190-4EB9-A31A-57B8EA8C83FF}" type="pres">
      <dgm:prSet presAssocID="{77DB87F1-1C99-484C-88BA-C5B1B8741BD5}" presName="spacer" presStyleCnt="0"/>
      <dgm:spPr/>
    </dgm:pt>
    <dgm:pt modelId="{B6CB32A3-BF88-46A5-A317-7EBAC3C53296}" type="pres">
      <dgm:prSet presAssocID="{821E1FC5-D3A1-4C75-8D5D-10B52751D9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C9593734-7075-4AFD-B954-B4AFBCAF26AC}" srcId="{817C53DD-EFCE-4DD2-97A0-665CEF3C9067}" destId="{178DE4FA-91E5-4A7E-841E-D73E9737D359}" srcOrd="0" destOrd="0" parTransId="{48CD8915-6D69-4A2F-B48F-92F776EEDBC1}" sibTransId="{B48275D9-C06B-4F8B-9A36-62FA1E8457C7}"/>
    <dgm:cxn modelId="{363C0936-8312-4CF7-B475-FA79D24F7FA7}" type="presOf" srcId="{8A2BBB40-057C-45CF-8702-4ED71067D223}" destId="{F2B3A16B-004F-4022-84FC-AC4C9E043C68}" srcOrd="0" destOrd="0" presId="urn:microsoft.com/office/officeart/2005/8/layout/vList2"/>
    <dgm:cxn modelId="{53A41F83-9346-4A91-AC39-EAA32C813B4B}" srcId="{817C53DD-EFCE-4DD2-97A0-665CEF3C9067}" destId="{8A2BBB40-057C-45CF-8702-4ED71067D223}" srcOrd="1" destOrd="0" parTransId="{E55C2EC7-ED5E-4A66-8E93-037D4B952AAE}" sibTransId="{77DB87F1-1C99-484C-88BA-C5B1B8741BD5}"/>
    <dgm:cxn modelId="{8DD1C38C-60A0-4419-B6DD-D326AE49360B}" type="presOf" srcId="{178DE4FA-91E5-4A7E-841E-D73E9737D359}" destId="{17E321FB-AB9D-4C5E-AD41-C4CE753447B2}" srcOrd="0" destOrd="0" presId="urn:microsoft.com/office/officeart/2005/8/layout/vList2"/>
    <dgm:cxn modelId="{745F83C5-0340-4257-B961-732CD0CE366C}" type="presOf" srcId="{821E1FC5-D3A1-4C75-8D5D-10B52751D9E2}" destId="{B6CB32A3-BF88-46A5-A317-7EBAC3C53296}" srcOrd="0" destOrd="0" presId="urn:microsoft.com/office/officeart/2005/8/layout/vList2"/>
    <dgm:cxn modelId="{DE2BBCCE-FC37-403B-A4FB-F0DE5C436D53}" srcId="{817C53DD-EFCE-4DD2-97A0-665CEF3C9067}" destId="{821E1FC5-D3A1-4C75-8D5D-10B52751D9E2}" srcOrd="2" destOrd="0" parTransId="{65A489F0-8A6A-439F-A295-FE35C78FBD4B}" sibTransId="{4479467F-F8EC-46FF-9F69-42AFF0B190E2}"/>
    <dgm:cxn modelId="{4A2E8704-482B-4A2A-8777-0C081F172F6A}" type="presParOf" srcId="{285CC616-EB2D-4A2F-8458-32EB2A280C08}" destId="{17E321FB-AB9D-4C5E-AD41-C4CE753447B2}" srcOrd="0" destOrd="0" presId="urn:microsoft.com/office/officeart/2005/8/layout/vList2"/>
    <dgm:cxn modelId="{732B96E1-4798-4EB2-BAC3-A4D4DE5AA3DC}" type="presParOf" srcId="{285CC616-EB2D-4A2F-8458-32EB2A280C08}" destId="{B630AF24-1804-43AD-BC4B-589F2D245E2B}" srcOrd="1" destOrd="0" presId="urn:microsoft.com/office/officeart/2005/8/layout/vList2"/>
    <dgm:cxn modelId="{D2FA90F3-7881-4426-95B9-0173AD7D0DDD}" type="presParOf" srcId="{285CC616-EB2D-4A2F-8458-32EB2A280C08}" destId="{F2B3A16B-004F-4022-84FC-AC4C9E043C68}" srcOrd="2" destOrd="0" presId="urn:microsoft.com/office/officeart/2005/8/layout/vList2"/>
    <dgm:cxn modelId="{E52DD2B8-9F20-43DC-AA8F-4E5ABB86E0EE}" type="presParOf" srcId="{285CC616-EB2D-4A2F-8458-32EB2A280C08}" destId="{B2E86829-4190-4EB9-A31A-57B8EA8C83FF}" srcOrd="3" destOrd="0" presId="urn:microsoft.com/office/officeart/2005/8/layout/vList2"/>
    <dgm:cxn modelId="{FE530DF2-2928-48C8-BFB1-C15BBA4971F0}" type="presParOf" srcId="{285CC616-EB2D-4A2F-8458-32EB2A280C08}" destId="{B6CB32A3-BF88-46A5-A317-7EBAC3C532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02BCD7-7280-4903-B05A-A925917D813C}">
      <dgm:prSet/>
      <dgm:spPr/>
      <dgm:t>
        <a:bodyPr/>
        <a:lstStyle/>
        <a:p>
          <a:r>
            <a:rPr lang="ru-RU" b="1" dirty="0"/>
            <a:t>Перед созданием ключа </a:t>
          </a:r>
          <a:r>
            <a:rPr lang="en-US" b="1" dirty="0"/>
            <a:t>VK </a:t>
          </a:r>
          <a:r>
            <a:rPr lang="ru-RU" b="1" dirty="0"/>
            <a:t>может запросить дополнительную аутентификацию пользователя через мобильное приложение, </a:t>
          </a:r>
          <a:r>
            <a:rPr lang="en-US" b="1" dirty="0"/>
            <a:t>SMS </a:t>
          </a:r>
          <a:r>
            <a:rPr lang="ru-RU" b="1" dirty="0"/>
            <a:t>или телефонный звонок</a:t>
          </a:r>
        </a:p>
      </dgm:t>
    </dgm:pt>
    <dgm:pt modelId="{95726B33-8AB5-4328-A2C2-AF6C72E5A5C2}" type="parTrans" cxnId="{B03F6F0D-92F3-4BBE-A792-3FF576474E53}">
      <dgm:prSet/>
      <dgm:spPr/>
      <dgm:t>
        <a:bodyPr/>
        <a:lstStyle/>
        <a:p>
          <a:endParaRPr lang="ru-RU"/>
        </a:p>
      </dgm:t>
    </dgm:pt>
    <dgm:pt modelId="{BAF88D05-1F3C-4F42-87A7-2FBF1BAD11D6}" type="sibTrans" cxnId="{B03F6F0D-92F3-4BBE-A792-3FF576474E53}">
      <dgm:prSet/>
      <dgm:spPr/>
      <dgm:t>
        <a:bodyPr/>
        <a:lstStyle/>
        <a:p>
          <a:endParaRPr lang="ru-RU"/>
        </a:p>
      </dgm:t>
    </dgm:pt>
    <dgm:pt modelId="{6EA15850-5FC4-4622-B998-1FE4971502DE}">
      <dgm:prSet/>
      <dgm:spPr/>
      <dgm:t>
        <a:bodyPr/>
        <a:lstStyle/>
        <a:p>
          <a:r>
            <a:rPr lang="ru-RU" b="1" dirty="0"/>
            <a:t>После создания ключа – сразу же копируем его в файл. Иначе для его просмотра опять потребуется аутентификация. </a:t>
          </a:r>
        </a:p>
        <a:p>
          <a:r>
            <a:rPr lang="ru-RU" b="1" dirty="0"/>
            <a:t>Запоминаем этот ключ как </a:t>
          </a:r>
          <a:r>
            <a:rPr lang="en-US" b="1" dirty="0"/>
            <a:t>API key</a:t>
          </a:r>
          <a:endParaRPr lang="ru-RU" b="1" dirty="0"/>
        </a:p>
      </dgm:t>
    </dgm:pt>
    <dgm:pt modelId="{D08D7BA7-9D6B-4883-9164-EFD7C8BEE610}" type="parTrans" cxnId="{D184670A-D73E-4DCC-BE0E-2C2D7D892067}">
      <dgm:prSet/>
      <dgm:spPr/>
      <dgm:t>
        <a:bodyPr/>
        <a:lstStyle/>
        <a:p>
          <a:endParaRPr lang="ru-RU"/>
        </a:p>
      </dgm:t>
    </dgm:pt>
    <dgm:pt modelId="{9E1562F9-5844-4722-9B03-4BDAEE2CE142}" type="sibTrans" cxnId="{D184670A-D73E-4DCC-BE0E-2C2D7D892067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CDF2D351-0894-4199-B7A4-0EDAB4517CF0}" type="pres">
      <dgm:prSet presAssocID="{B002BCD7-7280-4903-B05A-A925917D81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3C9B46-0E6C-496F-982E-A0A20C4F7545}" type="pres">
      <dgm:prSet presAssocID="{BAF88D05-1F3C-4F42-87A7-2FBF1BAD11D6}" presName="spacer" presStyleCnt="0"/>
      <dgm:spPr/>
    </dgm:pt>
    <dgm:pt modelId="{C4DA0C1A-2178-4AC7-A733-0B4070D112AE}" type="pres">
      <dgm:prSet presAssocID="{6EA15850-5FC4-4622-B998-1FE4971502D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D184670A-D73E-4DCC-BE0E-2C2D7D892067}" srcId="{817C53DD-EFCE-4DD2-97A0-665CEF3C9067}" destId="{6EA15850-5FC4-4622-B998-1FE4971502DE}" srcOrd="1" destOrd="0" parTransId="{D08D7BA7-9D6B-4883-9164-EFD7C8BEE610}" sibTransId="{9E1562F9-5844-4722-9B03-4BDAEE2CE142}"/>
    <dgm:cxn modelId="{B03F6F0D-92F3-4BBE-A792-3FF576474E53}" srcId="{817C53DD-EFCE-4DD2-97A0-665CEF3C9067}" destId="{B002BCD7-7280-4903-B05A-A925917D813C}" srcOrd="0" destOrd="0" parTransId="{95726B33-8AB5-4328-A2C2-AF6C72E5A5C2}" sibTransId="{BAF88D05-1F3C-4F42-87A7-2FBF1BAD11D6}"/>
    <dgm:cxn modelId="{32762EC5-2343-49B2-9BFF-31F8C4FD6D58}" type="presOf" srcId="{6EA15850-5FC4-4622-B998-1FE4971502DE}" destId="{C4DA0C1A-2178-4AC7-A733-0B4070D112AE}" srcOrd="0" destOrd="0" presId="urn:microsoft.com/office/officeart/2005/8/layout/vList2"/>
    <dgm:cxn modelId="{60840DD3-DBC7-4A79-8668-2DEBDBBA3296}" type="presOf" srcId="{B002BCD7-7280-4903-B05A-A925917D813C}" destId="{CDF2D351-0894-4199-B7A4-0EDAB4517CF0}" srcOrd="0" destOrd="0" presId="urn:microsoft.com/office/officeart/2005/8/layout/vList2"/>
    <dgm:cxn modelId="{DDDBCC62-BCA2-47FF-BE6D-2251CD1ED1AB}" type="presParOf" srcId="{285CC616-EB2D-4A2F-8458-32EB2A280C08}" destId="{CDF2D351-0894-4199-B7A4-0EDAB4517CF0}" srcOrd="0" destOrd="0" presId="urn:microsoft.com/office/officeart/2005/8/layout/vList2"/>
    <dgm:cxn modelId="{C0612B8A-09B8-4221-854F-C351B5AC51D6}" type="presParOf" srcId="{285CC616-EB2D-4A2F-8458-32EB2A280C08}" destId="{E33C9B46-0E6C-496F-982E-A0A20C4F7545}" srcOrd="1" destOrd="0" presId="urn:microsoft.com/office/officeart/2005/8/layout/vList2"/>
    <dgm:cxn modelId="{D836D709-DA3E-4A75-9427-25AE733D76CA}" type="presParOf" srcId="{285CC616-EB2D-4A2F-8458-32EB2A280C08}" destId="{C4DA0C1A-2178-4AC7-A733-0B4070D112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02BCD7-7280-4903-B05A-A925917D813C}">
      <dgm:prSet/>
      <dgm:spPr/>
      <dgm:t>
        <a:bodyPr/>
        <a:lstStyle/>
        <a:p>
          <a:r>
            <a:rPr lang="ru-RU" b="1" dirty="0"/>
            <a:t>Переходим в раздел «</a:t>
          </a:r>
          <a:r>
            <a:rPr lang="en-US" b="1" dirty="0"/>
            <a:t>Long Poll API</a:t>
          </a:r>
          <a:r>
            <a:rPr lang="ru-RU" b="1" dirty="0"/>
            <a:t>»</a:t>
          </a:r>
        </a:p>
      </dgm:t>
    </dgm:pt>
    <dgm:pt modelId="{95726B33-8AB5-4328-A2C2-AF6C72E5A5C2}" type="parTrans" cxnId="{B03F6F0D-92F3-4BBE-A792-3FF576474E53}">
      <dgm:prSet/>
      <dgm:spPr/>
      <dgm:t>
        <a:bodyPr/>
        <a:lstStyle/>
        <a:p>
          <a:endParaRPr lang="ru-RU"/>
        </a:p>
      </dgm:t>
    </dgm:pt>
    <dgm:pt modelId="{BAF88D05-1F3C-4F42-87A7-2FBF1BAD11D6}" type="sibTrans" cxnId="{B03F6F0D-92F3-4BBE-A792-3FF576474E53}">
      <dgm:prSet/>
      <dgm:spPr/>
      <dgm:t>
        <a:bodyPr/>
        <a:lstStyle/>
        <a:p>
          <a:endParaRPr lang="ru-RU"/>
        </a:p>
      </dgm:t>
    </dgm:pt>
    <dgm:pt modelId="{81B5F0B3-F424-4B73-AA48-EFE826C7FDEF}">
      <dgm:prSet/>
      <dgm:spPr/>
      <dgm:t>
        <a:bodyPr/>
        <a:lstStyle/>
        <a:p>
          <a:r>
            <a:rPr lang="ru-RU" b="1" dirty="0"/>
            <a:t>Включаем «</a:t>
          </a:r>
          <a:r>
            <a:rPr lang="en-US" b="1" dirty="0"/>
            <a:t>Long Poll API</a:t>
          </a:r>
          <a:r>
            <a:rPr lang="ru-RU" b="1" dirty="0"/>
            <a:t>»</a:t>
          </a:r>
        </a:p>
      </dgm:t>
    </dgm:pt>
    <dgm:pt modelId="{EF2943CC-B98E-4548-9BEB-099A4743E702}" type="parTrans" cxnId="{9EA7ABAA-9BBD-44ED-8493-CF8AA9E03813}">
      <dgm:prSet/>
      <dgm:spPr/>
      <dgm:t>
        <a:bodyPr/>
        <a:lstStyle/>
        <a:p>
          <a:endParaRPr lang="ru-RU"/>
        </a:p>
      </dgm:t>
    </dgm:pt>
    <dgm:pt modelId="{CD7D04BA-8E60-4406-9FDF-618D90F4D4F3}" type="sibTrans" cxnId="{9EA7ABAA-9BBD-44ED-8493-CF8AA9E03813}">
      <dgm:prSet/>
      <dgm:spPr/>
      <dgm:t>
        <a:bodyPr/>
        <a:lstStyle/>
        <a:p>
          <a:endParaRPr lang="ru-RU"/>
        </a:p>
      </dgm:t>
    </dgm:pt>
    <dgm:pt modelId="{50DE1F36-59C5-4206-A062-F0501B046877}">
      <dgm:prSet/>
      <dgm:spPr/>
      <dgm:t>
        <a:bodyPr/>
        <a:lstStyle/>
        <a:p>
          <a:r>
            <a:rPr lang="ru-RU" b="1" dirty="0"/>
            <a:t>Выбираем последнюю (или требуемую) версию</a:t>
          </a:r>
        </a:p>
      </dgm:t>
    </dgm:pt>
    <dgm:pt modelId="{4F73909E-AF5A-4D96-A875-A1B9C8E2B6A9}" type="parTrans" cxnId="{E23BC411-C7F2-48ED-B9F7-7B035307746E}">
      <dgm:prSet/>
      <dgm:spPr/>
      <dgm:t>
        <a:bodyPr/>
        <a:lstStyle/>
        <a:p>
          <a:endParaRPr lang="ru-RU"/>
        </a:p>
      </dgm:t>
    </dgm:pt>
    <dgm:pt modelId="{AA6EB602-70F4-41AC-AAA9-12C4EFAE8AAD}" type="sibTrans" cxnId="{E23BC411-C7F2-48ED-B9F7-7B035307746E}">
      <dgm:prSet/>
      <dgm:spPr/>
      <dgm:t>
        <a:bodyPr/>
        <a:lstStyle/>
        <a:p>
          <a:endParaRPr lang="ru-RU"/>
        </a:p>
      </dgm:t>
    </dgm:pt>
    <dgm:pt modelId="{E4B90026-D40B-4A23-ADD0-9CD00B78CD05}">
      <dgm:prSet/>
      <dgm:spPr/>
      <dgm:t>
        <a:bodyPr/>
        <a:lstStyle/>
        <a:p>
          <a:r>
            <a:rPr lang="ru-RU" b="1" dirty="0"/>
            <a:t>От версии </a:t>
          </a:r>
          <a:r>
            <a:rPr lang="en-US" b="1" dirty="0"/>
            <a:t>API</a:t>
          </a:r>
          <a:r>
            <a:rPr lang="ru-RU" b="1" dirty="0"/>
            <a:t> зависит формат ответа сервера. </a:t>
          </a:r>
        </a:p>
      </dgm:t>
    </dgm:pt>
    <dgm:pt modelId="{ED8CD76A-EB03-42D9-AA67-2BCCAB6CBD5B}" type="parTrans" cxnId="{14D0041D-C658-4A53-AC00-9CEDFA2080A2}">
      <dgm:prSet/>
      <dgm:spPr/>
      <dgm:t>
        <a:bodyPr/>
        <a:lstStyle/>
        <a:p>
          <a:endParaRPr lang="ru-RU"/>
        </a:p>
      </dgm:t>
    </dgm:pt>
    <dgm:pt modelId="{63AA09B3-55D2-4BFB-A8FB-8DEE3C056CFF}" type="sibTrans" cxnId="{14D0041D-C658-4A53-AC00-9CEDFA2080A2}">
      <dgm:prSet/>
      <dgm:spPr/>
      <dgm:t>
        <a:bodyPr/>
        <a:lstStyle/>
        <a:p>
          <a:endParaRPr lang="ru-RU"/>
        </a:p>
      </dgm:t>
    </dgm:pt>
    <dgm:pt modelId="{B466E122-D444-4E76-BC5B-C67F8CA0027E}">
      <dgm:prSet/>
      <dgm:spPr/>
      <dgm:t>
        <a:bodyPr/>
        <a:lstStyle/>
        <a:p>
          <a:r>
            <a:rPr lang="ru-RU" b="1"/>
            <a:t>Например</a:t>
          </a:r>
          <a:r>
            <a:rPr lang="en-US" b="1" dirty="0"/>
            <a:t>,</a:t>
          </a:r>
          <a:r>
            <a:rPr lang="ru-RU" b="1" dirty="0"/>
            <a:t> до версии 5.69 не возвращался раздел </a:t>
          </a:r>
          <a:r>
            <a:rPr lang="en-US" b="1" dirty="0"/>
            <a:t>Payload </a:t>
          </a:r>
          <a:r>
            <a:rPr lang="ru-RU" b="1" dirty="0"/>
            <a:t>нажатой кнопки</a:t>
          </a:r>
        </a:p>
      </dgm:t>
    </dgm:pt>
    <dgm:pt modelId="{A1BEE04B-E91E-4B45-B103-5B75D8A2707E}" type="parTrans" cxnId="{5E283EFA-A22F-47A7-83B8-A303F56F6EF4}">
      <dgm:prSet/>
      <dgm:spPr/>
      <dgm:t>
        <a:bodyPr/>
        <a:lstStyle/>
        <a:p>
          <a:endParaRPr lang="ru-RU"/>
        </a:p>
      </dgm:t>
    </dgm:pt>
    <dgm:pt modelId="{E92DA3A4-295B-4779-B9D8-435CA6370B22}" type="sibTrans" cxnId="{5E283EFA-A22F-47A7-83B8-A303F56F6EF4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CDF2D351-0894-4199-B7A4-0EDAB4517CF0}" type="pres">
      <dgm:prSet presAssocID="{B002BCD7-7280-4903-B05A-A925917D81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B7B9BA-39EE-4296-AAE4-1A36E2812A00}" type="pres">
      <dgm:prSet presAssocID="{BAF88D05-1F3C-4F42-87A7-2FBF1BAD11D6}" presName="spacer" presStyleCnt="0"/>
      <dgm:spPr/>
    </dgm:pt>
    <dgm:pt modelId="{159F0489-E484-486D-B495-19CC0CD68C8C}" type="pres">
      <dgm:prSet presAssocID="{81B5F0B3-F424-4B73-AA48-EFE826C7FD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6F04DB-DB10-49BC-AB0B-956CC958A079}" type="pres">
      <dgm:prSet presAssocID="{CD7D04BA-8E60-4406-9FDF-618D90F4D4F3}" presName="spacer" presStyleCnt="0"/>
      <dgm:spPr/>
    </dgm:pt>
    <dgm:pt modelId="{650E1DE3-8919-46B1-949C-31E52F7992C2}" type="pres">
      <dgm:prSet presAssocID="{50DE1F36-59C5-4206-A062-F0501B0468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D7E1BA-5A99-43DA-B185-10857C577C62}" type="pres">
      <dgm:prSet presAssocID="{AA6EB602-70F4-41AC-AAA9-12C4EFAE8AAD}" presName="spacer" presStyleCnt="0"/>
      <dgm:spPr/>
    </dgm:pt>
    <dgm:pt modelId="{420B008B-0D08-40CC-95C2-E433D7ACE51B}" type="pres">
      <dgm:prSet presAssocID="{E4B90026-D40B-4A23-ADD0-9CD00B78CD0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1AD51C-93DB-4FAD-B00A-5B8FE0E70144}" type="pres">
      <dgm:prSet presAssocID="{63AA09B3-55D2-4BFB-A8FB-8DEE3C056CFF}" presName="spacer" presStyleCnt="0"/>
      <dgm:spPr/>
    </dgm:pt>
    <dgm:pt modelId="{CF564BB0-F265-42ED-B382-EA17E441EB0D}" type="pres">
      <dgm:prSet presAssocID="{B466E122-D444-4E76-BC5B-C67F8CA0027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B03F6F0D-92F3-4BBE-A792-3FF576474E53}" srcId="{817C53DD-EFCE-4DD2-97A0-665CEF3C9067}" destId="{B002BCD7-7280-4903-B05A-A925917D813C}" srcOrd="0" destOrd="0" parTransId="{95726B33-8AB5-4328-A2C2-AF6C72E5A5C2}" sibTransId="{BAF88D05-1F3C-4F42-87A7-2FBF1BAD11D6}"/>
    <dgm:cxn modelId="{E23BC411-C7F2-48ED-B9F7-7B035307746E}" srcId="{817C53DD-EFCE-4DD2-97A0-665CEF3C9067}" destId="{50DE1F36-59C5-4206-A062-F0501B046877}" srcOrd="2" destOrd="0" parTransId="{4F73909E-AF5A-4D96-A875-A1B9C8E2B6A9}" sibTransId="{AA6EB602-70F4-41AC-AAA9-12C4EFAE8AAD}"/>
    <dgm:cxn modelId="{14D0041D-C658-4A53-AC00-9CEDFA2080A2}" srcId="{817C53DD-EFCE-4DD2-97A0-665CEF3C9067}" destId="{E4B90026-D40B-4A23-ADD0-9CD00B78CD05}" srcOrd="3" destOrd="0" parTransId="{ED8CD76A-EB03-42D9-AA67-2BCCAB6CBD5B}" sibTransId="{63AA09B3-55D2-4BFB-A8FB-8DEE3C056CFF}"/>
    <dgm:cxn modelId="{F5311F3B-0269-4DD6-AF84-16952DA76506}" type="presOf" srcId="{E4B90026-D40B-4A23-ADD0-9CD00B78CD05}" destId="{420B008B-0D08-40CC-95C2-E433D7ACE51B}" srcOrd="0" destOrd="0" presId="urn:microsoft.com/office/officeart/2005/8/layout/vList2"/>
    <dgm:cxn modelId="{873D6F40-8FC8-44FD-9B3A-16734D5D47E8}" type="presOf" srcId="{B466E122-D444-4E76-BC5B-C67F8CA0027E}" destId="{CF564BB0-F265-42ED-B382-EA17E441EB0D}" srcOrd="0" destOrd="0" presId="urn:microsoft.com/office/officeart/2005/8/layout/vList2"/>
    <dgm:cxn modelId="{7CFA1A51-C9A6-4FD4-9B2B-0C8F35AB26CE}" type="presOf" srcId="{50DE1F36-59C5-4206-A062-F0501B046877}" destId="{650E1DE3-8919-46B1-949C-31E52F7992C2}" srcOrd="0" destOrd="0" presId="urn:microsoft.com/office/officeart/2005/8/layout/vList2"/>
    <dgm:cxn modelId="{5BC4FC83-2D95-4EEC-A57B-2A491ACD4303}" type="presOf" srcId="{81B5F0B3-F424-4B73-AA48-EFE826C7FDEF}" destId="{159F0489-E484-486D-B495-19CC0CD68C8C}" srcOrd="0" destOrd="0" presId="urn:microsoft.com/office/officeart/2005/8/layout/vList2"/>
    <dgm:cxn modelId="{9EA7ABAA-9BBD-44ED-8493-CF8AA9E03813}" srcId="{817C53DD-EFCE-4DD2-97A0-665CEF3C9067}" destId="{81B5F0B3-F424-4B73-AA48-EFE826C7FDEF}" srcOrd="1" destOrd="0" parTransId="{EF2943CC-B98E-4548-9BEB-099A4743E702}" sibTransId="{CD7D04BA-8E60-4406-9FDF-618D90F4D4F3}"/>
    <dgm:cxn modelId="{60840DD3-DBC7-4A79-8668-2DEBDBBA3296}" type="presOf" srcId="{B002BCD7-7280-4903-B05A-A925917D813C}" destId="{CDF2D351-0894-4199-B7A4-0EDAB4517CF0}" srcOrd="0" destOrd="0" presId="urn:microsoft.com/office/officeart/2005/8/layout/vList2"/>
    <dgm:cxn modelId="{5E283EFA-A22F-47A7-83B8-A303F56F6EF4}" srcId="{817C53DD-EFCE-4DD2-97A0-665CEF3C9067}" destId="{B466E122-D444-4E76-BC5B-C67F8CA0027E}" srcOrd="4" destOrd="0" parTransId="{A1BEE04B-E91E-4B45-B103-5B75D8A2707E}" sibTransId="{E92DA3A4-295B-4779-B9D8-435CA6370B22}"/>
    <dgm:cxn modelId="{DDDBCC62-BCA2-47FF-BE6D-2251CD1ED1AB}" type="presParOf" srcId="{285CC616-EB2D-4A2F-8458-32EB2A280C08}" destId="{CDF2D351-0894-4199-B7A4-0EDAB4517CF0}" srcOrd="0" destOrd="0" presId="urn:microsoft.com/office/officeart/2005/8/layout/vList2"/>
    <dgm:cxn modelId="{213F927A-A292-435D-B143-6B26020E5738}" type="presParOf" srcId="{285CC616-EB2D-4A2F-8458-32EB2A280C08}" destId="{EBB7B9BA-39EE-4296-AAE4-1A36E2812A00}" srcOrd="1" destOrd="0" presId="urn:microsoft.com/office/officeart/2005/8/layout/vList2"/>
    <dgm:cxn modelId="{7953B026-8B3D-4A2D-98E1-3B4561BB449D}" type="presParOf" srcId="{285CC616-EB2D-4A2F-8458-32EB2A280C08}" destId="{159F0489-E484-486D-B495-19CC0CD68C8C}" srcOrd="2" destOrd="0" presId="urn:microsoft.com/office/officeart/2005/8/layout/vList2"/>
    <dgm:cxn modelId="{9183DB7D-5C58-490B-BD96-782390598F8F}" type="presParOf" srcId="{285CC616-EB2D-4A2F-8458-32EB2A280C08}" destId="{446F04DB-DB10-49BC-AB0B-956CC958A079}" srcOrd="3" destOrd="0" presId="urn:microsoft.com/office/officeart/2005/8/layout/vList2"/>
    <dgm:cxn modelId="{8C920BFA-46B6-4188-936E-845C34CAB914}" type="presParOf" srcId="{285CC616-EB2D-4A2F-8458-32EB2A280C08}" destId="{650E1DE3-8919-46B1-949C-31E52F7992C2}" srcOrd="4" destOrd="0" presId="urn:microsoft.com/office/officeart/2005/8/layout/vList2"/>
    <dgm:cxn modelId="{0F8DC37C-48D6-4B50-B760-7E037A4DF52A}" type="presParOf" srcId="{285CC616-EB2D-4A2F-8458-32EB2A280C08}" destId="{F7D7E1BA-5A99-43DA-B185-10857C577C62}" srcOrd="5" destOrd="0" presId="urn:microsoft.com/office/officeart/2005/8/layout/vList2"/>
    <dgm:cxn modelId="{7AA4F047-F662-4991-BDA6-5525AA601FB7}" type="presParOf" srcId="{285CC616-EB2D-4A2F-8458-32EB2A280C08}" destId="{420B008B-0D08-40CC-95C2-E433D7ACE51B}" srcOrd="6" destOrd="0" presId="urn:microsoft.com/office/officeart/2005/8/layout/vList2"/>
    <dgm:cxn modelId="{96AECCC8-49B9-4939-9434-5EDCA5CB9A96}" type="presParOf" srcId="{285CC616-EB2D-4A2F-8458-32EB2A280C08}" destId="{991AD51C-93DB-4FAD-B00A-5B8FE0E70144}" srcOrd="7" destOrd="0" presId="urn:microsoft.com/office/officeart/2005/8/layout/vList2"/>
    <dgm:cxn modelId="{CE338752-52FD-4116-9F7E-D37A2E582398}" type="presParOf" srcId="{285CC616-EB2D-4A2F-8458-32EB2A280C08}" destId="{CF564BB0-F265-42ED-B382-EA17E441EB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02BCD7-7280-4903-B05A-A925917D813C}">
      <dgm:prSet/>
      <dgm:spPr/>
      <dgm:t>
        <a:bodyPr/>
        <a:lstStyle/>
        <a:p>
          <a:r>
            <a:rPr lang="ru-RU" b="1" dirty="0"/>
            <a:t>Переходим в подраздел «Типы событий»</a:t>
          </a:r>
        </a:p>
      </dgm:t>
    </dgm:pt>
    <dgm:pt modelId="{95726B33-8AB5-4328-A2C2-AF6C72E5A5C2}" type="parTrans" cxnId="{B03F6F0D-92F3-4BBE-A792-3FF576474E53}">
      <dgm:prSet/>
      <dgm:spPr/>
      <dgm:t>
        <a:bodyPr/>
        <a:lstStyle/>
        <a:p>
          <a:endParaRPr lang="ru-RU" b="1"/>
        </a:p>
      </dgm:t>
    </dgm:pt>
    <dgm:pt modelId="{BAF88D05-1F3C-4F42-87A7-2FBF1BAD11D6}" type="sibTrans" cxnId="{B03F6F0D-92F3-4BBE-A792-3FF576474E53}">
      <dgm:prSet/>
      <dgm:spPr/>
      <dgm:t>
        <a:bodyPr/>
        <a:lstStyle/>
        <a:p>
          <a:endParaRPr lang="ru-RU" b="1"/>
        </a:p>
      </dgm:t>
    </dgm:pt>
    <dgm:pt modelId="{81B5F0B3-F424-4B73-AA48-EFE826C7FDEF}">
      <dgm:prSet/>
      <dgm:spPr/>
      <dgm:t>
        <a:bodyPr/>
        <a:lstStyle/>
        <a:p>
          <a:r>
            <a:rPr lang="ru-RU" b="1" dirty="0"/>
            <a:t>Определяем события, которые </a:t>
          </a:r>
          <a:r>
            <a:rPr lang="en-US" b="1" dirty="0"/>
            <a:t>API </a:t>
          </a:r>
          <a:r>
            <a:rPr lang="ru-RU" b="1" dirty="0"/>
            <a:t>будет передавать боту </a:t>
          </a:r>
        </a:p>
      </dgm:t>
    </dgm:pt>
    <dgm:pt modelId="{EF2943CC-B98E-4548-9BEB-099A4743E702}" type="parTrans" cxnId="{9EA7ABAA-9BBD-44ED-8493-CF8AA9E03813}">
      <dgm:prSet/>
      <dgm:spPr/>
      <dgm:t>
        <a:bodyPr/>
        <a:lstStyle/>
        <a:p>
          <a:endParaRPr lang="ru-RU" b="1"/>
        </a:p>
      </dgm:t>
    </dgm:pt>
    <dgm:pt modelId="{CD7D04BA-8E60-4406-9FDF-618D90F4D4F3}" type="sibTrans" cxnId="{9EA7ABAA-9BBD-44ED-8493-CF8AA9E03813}">
      <dgm:prSet/>
      <dgm:spPr/>
      <dgm:t>
        <a:bodyPr/>
        <a:lstStyle/>
        <a:p>
          <a:endParaRPr lang="ru-RU" b="1"/>
        </a:p>
      </dgm:t>
    </dgm:pt>
    <dgm:pt modelId="{50DE1F36-59C5-4206-A062-F0501B046877}">
      <dgm:prSet/>
      <dgm:spPr/>
      <dgm:t>
        <a:bodyPr/>
        <a:lstStyle/>
        <a:p>
          <a:r>
            <a:rPr lang="ru-RU" b="1" dirty="0"/>
            <a:t>Чат-боту нужны пункты «Входящее сообщение» и «Исходящее сообщение»</a:t>
          </a:r>
        </a:p>
      </dgm:t>
    </dgm:pt>
    <dgm:pt modelId="{4F73909E-AF5A-4D96-A875-A1B9C8E2B6A9}" type="parTrans" cxnId="{E23BC411-C7F2-48ED-B9F7-7B035307746E}">
      <dgm:prSet/>
      <dgm:spPr/>
      <dgm:t>
        <a:bodyPr/>
        <a:lstStyle/>
        <a:p>
          <a:endParaRPr lang="ru-RU" b="1"/>
        </a:p>
      </dgm:t>
    </dgm:pt>
    <dgm:pt modelId="{AA6EB602-70F4-41AC-AAA9-12C4EFAE8AAD}" type="sibTrans" cxnId="{E23BC411-C7F2-48ED-B9F7-7B035307746E}">
      <dgm:prSet/>
      <dgm:spPr/>
      <dgm:t>
        <a:bodyPr/>
        <a:lstStyle/>
        <a:p>
          <a:endParaRPr lang="ru-RU" b="1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CDF2D351-0894-4199-B7A4-0EDAB4517CF0}" type="pres">
      <dgm:prSet presAssocID="{B002BCD7-7280-4903-B05A-A925917D81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B7B9BA-39EE-4296-AAE4-1A36E2812A00}" type="pres">
      <dgm:prSet presAssocID="{BAF88D05-1F3C-4F42-87A7-2FBF1BAD11D6}" presName="spacer" presStyleCnt="0"/>
      <dgm:spPr/>
    </dgm:pt>
    <dgm:pt modelId="{159F0489-E484-486D-B495-19CC0CD68C8C}" type="pres">
      <dgm:prSet presAssocID="{81B5F0B3-F424-4B73-AA48-EFE826C7FD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6F04DB-DB10-49BC-AB0B-956CC958A079}" type="pres">
      <dgm:prSet presAssocID="{CD7D04BA-8E60-4406-9FDF-618D90F4D4F3}" presName="spacer" presStyleCnt="0"/>
      <dgm:spPr/>
    </dgm:pt>
    <dgm:pt modelId="{650E1DE3-8919-46B1-949C-31E52F7992C2}" type="pres">
      <dgm:prSet presAssocID="{50DE1F36-59C5-4206-A062-F0501B0468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B03F6F0D-92F3-4BBE-A792-3FF576474E53}" srcId="{817C53DD-EFCE-4DD2-97A0-665CEF3C9067}" destId="{B002BCD7-7280-4903-B05A-A925917D813C}" srcOrd="0" destOrd="0" parTransId="{95726B33-8AB5-4328-A2C2-AF6C72E5A5C2}" sibTransId="{BAF88D05-1F3C-4F42-87A7-2FBF1BAD11D6}"/>
    <dgm:cxn modelId="{E23BC411-C7F2-48ED-B9F7-7B035307746E}" srcId="{817C53DD-EFCE-4DD2-97A0-665CEF3C9067}" destId="{50DE1F36-59C5-4206-A062-F0501B046877}" srcOrd="2" destOrd="0" parTransId="{4F73909E-AF5A-4D96-A875-A1B9C8E2B6A9}" sibTransId="{AA6EB602-70F4-41AC-AAA9-12C4EFAE8AAD}"/>
    <dgm:cxn modelId="{7CFA1A51-C9A6-4FD4-9B2B-0C8F35AB26CE}" type="presOf" srcId="{50DE1F36-59C5-4206-A062-F0501B046877}" destId="{650E1DE3-8919-46B1-949C-31E52F7992C2}" srcOrd="0" destOrd="0" presId="urn:microsoft.com/office/officeart/2005/8/layout/vList2"/>
    <dgm:cxn modelId="{5BC4FC83-2D95-4EEC-A57B-2A491ACD4303}" type="presOf" srcId="{81B5F0B3-F424-4B73-AA48-EFE826C7FDEF}" destId="{159F0489-E484-486D-B495-19CC0CD68C8C}" srcOrd="0" destOrd="0" presId="urn:microsoft.com/office/officeart/2005/8/layout/vList2"/>
    <dgm:cxn modelId="{9EA7ABAA-9BBD-44ED-8493-CF8AA9E03813}" srcId="{817C53DD-EFCE-4DD2-97A0-665CEF3C9067}" destId="{81B5F0B3-F424-4B73-AA48-EFE826C7FDEF}" srcOrd="1" destOrd="0" parTransId="{EF2943CC-B98E-4548-9BEB-099A4743E702}" sibTransId="{CD7D04BA-8E60-4406-9FDF-618D90F4D4F3}"/>
    <dgm:cxn modelId="{60840DD3-DBC7-4A79-8668-2DEBDBBA3296}" type="presOf" srcId="{B002BCD7-7280-4903-B05A-A925917D813C}" destId="{CDF2D351-0894-4199-B7A4-0EDAB4517CF0}" srcOrd="0" destOrd="0" presId="urn:microsoft.com/office/officeart/2005/8/layout/vList2"/>
    <dgm:cxn modelId="{DDDBCC62-BCA2-47FF-BE6D-2251CD1ED1AB}" type="presParOf" srcId="{285CC616-EB2D-4A2F-8458-32EB2A280C08}" destId="{CDF2D351-0894-4199-B7A4-0EDAB4517CF0}" srcOrd="0" destOrd="0" presId="urn:microsoft.com/office/officeart/2005/8/layout/vList2"/>
    <dgm:cxn modelId="{213F927A-A292-435D-B143-6B26020E5738}" type="presParOf" srcId="{285CC616-EB2D-4A2F-8458-32EB2A280C08}" destId="{EBB7B9BA-39EE-4296-AAE4-1A36E2812A00}" srcOrd="1" destOrd="0" presId="urn:microsoft.com/office/officeart/2005/8/layout/vList2"/>
    <dgm:cxn modelId="{7953B026-8B3D-4A2D-98E1-3B4561BB449D}" type="presParOf" srcId="{285CC616-EB2D-4A2F-8458-32EB2A280C08}" destId="{159F0489-E484-486D-B495-19CC0CD68C8C}" srcOrd="2" destOrd="0" presId="urn:microsoft.com/office/officeart/2005/8/layout/vList2"/>
    <dgm:cxn modelId="{9183DB7D-5C58-490B-BD96-782390598F8F}" type="presParOf" srcId="{285CC616-EB2D-4A2F-8458-32EB2A280C08}" destId="{446F04DB-DB10-49BC-AB0B-956CC958A079}" srcOrd="3" destOrd="0" presId="urn:microsoft.com/office/officeart/2005/8/layout/vList2"/>
    <dgm:cxn modelId="{8C920BFA-46B6-4188-936E-845C34CAB914}" type="presParOf" srcId="{285CC616-EB2D-4A2F-8458-32EB2A280C08}" destId="{650E1DE3-8919-46B1-949C-31E52F7992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02BCD7-7280-4903-B05A-A925917D813C}">
      <dgm:prSet/>
      <dgm:spPr/>
      <dgm:t>
        <a:bodyPr/>
        <a:lstStyle/>
        <a:p>
          <a:r>
            <a:rPr lang="ru-RU" b="1" dirty="0"/>
            <a:t>Сообщество</a:t>
          </a:r>
        </a:p>
      </dgm:t>
    </dgm:pt>
    <dgm:pt modelId="{95726B33-8AB5-4328-A2C2-AF6C72E5A5C2}" type="parTrans" cxnId="{B03F6F0D-92F3-4BBE-A792-3FF576474E53}">
      <dgm:prSet/>
      <dgm:spPr/>
      <dgm:t>
        <a:bodyPr/>
        <a:lstStyle/>
        <a:p>
          <a:endParaRPr lang="ru-RU"/>
        </a:p>
      </dgm:t>
    </dgm:pt>
    <dgm:pt modelId="{BAF88D05-1F3C-4F42-87A7-2FBF1BAD11D6}" type="sibTrans" cxnId="{B03F6F0D-92F3-4BBE-A792-3FF576474E53}">
      <dgm:prSet/>
      <dgm:spPr/>
      <dgm:t>
        <a:bodyPr/>
        <a:lstStyle/>
        <a:p>
          <a:endParaRPr lang="ru-RU"/>
        </a:p>
      </dgm:t>
    </dgm:pt>
    <dgm:pt modelId="{81B5F0B3-F424-4B73-AA48-EFE826C7FDEF}">
      <dgm:prSet/>
      <dgm:spPr/>
      <dgm:t>
        <a:bodyPr/>
        <a:lstStyle/>
        <a:p>
          <a:r>
            <a:rPr lang="ru-RU" b="1" dirty="0"/>
            <a:t>«Настройки», «Сообщения», «Настройки для бота»</a:t>
          </a:r>
        </a:p>
      </dgm:t>
    </dgm:pt>
    <dgm:pt modelId="{EF2943CC-B98E-4548-9BEB-099A4743E702}" type="parTrans" cxnId="{9EA7ABAA-9BBD-44ED-8493-CF8AA9E03813}">
      <dgm:prSet/>
      <dgm:spPr/>
      <dgm:t>
        <a:bodyPr/>
        <a:lstStyle/>
        <a:p>
          <a:endParaRPr lang="ru-RU"/>
        </a:p>
      </dgm:t>
    </dgm:pt>
    <dgm:pt modelId="{CD7D04BA-8E60-4406-9FDF-618D90F4D4F3}" type="sibTrans" cxnId="{9EA7ABAA-9BBD-44ED-8493-CF8AA9E03813}">
      <dgm:prSet/>
      <dgm:spPr/>
      <dgm:t>
        <a:bodyPr/>
        <a:lstStyle/>
        <a:p>
          <a:endParaRPr lang="ru-RU"/>
        </a:p>
      </dgm:t>
    </dgm:pt>
    <dgm:pt modelId="{50DE1F36-59C5-4206-A062-F0501B046877}">
      <dgm:prSet/>
      <dgm:spPr/>
      <dgm:t>
        <a:bodyPr/>
        <a:lstStyle/>
        <a:p>
          <a:r>
            <a:rPr lang="ru-RU" b="1" dirty="0"/>
            <a:t>Включаем «Возможности ботов»</a:t>
          </a:r>
        </a:p>
      </dgm:t>
    </dgm:pt>
    <dgm:pt modelId="{4F73909E-AF5A-4D96-A875-A1B9C8E2B6A9}" type="parTrans" cxnId="{E23BC411-C7F2-48ED-B9F7-7B035307746E}">
      <dgm:prSet/>
      <dgm:spPr/>
      <dgm:t>
        <a:bodyPr/>
        <a:lstStyle/>
        <a:p>
          <a:endParaRPr lang="ru-RU"/>
        </a:p>
      </dgm:t>
    </dgm:pt>
    <dgm:pt modelId="{AA6EB602-70F4-41AC-AAA9-12C4EFAE8AAD}" type="sibTrans" cxnId="{E23BC411-C7F2-48ED-B9F7-7B035307746E}">
      <dgm:prSet/>
      <dgm:spPr/>
      <dgm:t>
        <a:bodyPr/>
        <a:lstStyle/>
        <a:p>
          <a:endParaRPr lang="ru-RU"/>
        </a:p>
      </dgm:t>
    </dgm:pt>
    <dgm:pt modelId="{48881014-8E22-4118-84DE-52FD5B023643}">
      <dgm:prSet/>
      <dgm:spPr/>
      <dgm:t>
        <a:bodyPr/>
        <a:lstStyle/>
        <a:p>
          <a:r>
            <a:rPr lang="ru-RU" b="1" dirty="0"/>
            <a:t>По желанию отмечаем «Добавить кнопку Начать» </a:t>
          </a:r>
        </a:p>
      </dgm:t>
    </dgm:pt>
    <dgm:pt modelId="{3A95E15E-AADE-4B9F-B981-11409BF544FE}" type="parTrans" cxnId="{672B1385-90A4-46B3-A7D1-516D8C9A67CF}">
      <dgm:prSet/>
      <dgm:spPr/>
      <dgm:t>
        <a:bodyPr/>
        <a:lstStyle/>
        <a:p>
          <a:endParaRPr lang="ru-RU"/>
        </a:p>
      </dgm:t>
    </dgm:pt>
    <dgm:pt modelId="{9314251D-6CC5-4017-8E22-1AEAE16537E0}" type="sibTrans" cxnId="{672B1385-90A4-46B3-A7D1-516D8C9A67CF}">
      <dgm:prSet/>
      <dgm:spPr/>
      <dgm:t>
        <a:bodyPr/>
        <a:lstStyle/>
        <a:p>
          <a:endParaRPr lang="ru-RU"/>
        </a:p>
      </dgm:t>
    </dgm:pt>
    <dgm:pt modelId="{026EF4D4-E992-46EE-B3EB-CBC146D3DB4F}">
      <dgm:prSet/>
      <dgm:spPr/>
      <dgm:t>
        <a:bodyPr/>
        <a:lstStyle/>
        <a:p>
          <a:r>
            <a:rPr lang="ru-RU" b="1" dirty="0"/>
            <a:t>Сохраняем изменения кнопкой</a:t>
          </a:r>
        </a:p>
      </dgm:t>
    </dgm:pt>
    <dgm:pt modelId="{B5C48A9A-149D-47AF-B029-487871BB6AED}" type="parTrans" cxnId="{45073951-B624-42B6-A93B-291BF71E13AD}">
      <dgm:prSet/>
      <dgm:spPr/>
      <dgm:t>
        <a:bodyPr/>
        <a:lstStyle/>
        <a:p>
          <a:endParaRPr lang="ru-RU"/>
        </a:p>
      </dgm:t>
    </dgm:pt>
    <dgm:pt modelId="{1A223043-7E99-4CBC-9F09-60D5415378CB}" type="sibTrans" cxnId="{45073951-B624-42B6-A93B-291BF71E13AD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CDF2D351-0894-4199-B7A4-0EDAB4517CF0}" type="pres">
      <dgm:prSet presAssocID="{B002BCD7-7280-4903-B05A-A925917D81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B7B9BA-39EE-4296-AAE4-1A36E2812A00}" type="pres">
      <dgm:prSet presAssocID="{BAF88D05-1F3C-4F42-87A7-2FBF1BAD11D6}" presName="spacer" presStyleCnt="0"/>
      <dgm:spPr/>
    </dgm:pt>
    <dgm:pt modelId="{159F0489-E484-486D-B495-19CC0CD68C8C}" type="pres">
      <dgm:prSet presAssocID="{81B5F0B3-F424-4B73-AA48-EFE826C7FD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6F04DB-DB10-49BC-AB0B-956CC958A079}" type="pres">
      <dgm:prSet presAssocID="{CD7D04BA-8E60-4406-9FDF-618D90F4D4F3}" presName="spacer" presStyleCnt="0"/>
      <dgm:spPr/>
    </dgm:pt>
    <dgm:pt modelId="{650E1DE3-8919-46B1-949C-31E52F7992C2}" type="pres">
      <dgm:prSet presAssocID="{50DE1F36-59C5-4206-A062-F0501B0468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DF7754-3A1E-407B-8121-EBFEE7F1F791}" type="pres">
      <dgm:prSet presAssocID="{AA6EB602-70F4-41AC-AAA9-12C4EFAE8AAD}" presName="spacer" presStyleCnt="0"/>
      <dgm:spPr/>
    </dgm:pt>
    <dgm:pt modelId="{ACBA0421-4420-4419-AA3C-C927AF78885E}" type="pres">
      <dgm:prSet presAssocID="{48881014-8E22-4118-84DE-52FD5B02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558523-38BC-442B-BE45-B9CB08957D43}" type="pres">
      <dgm:prSet presAssocID="{9314251D-6CC5-4017-8E22-1AEAE16537E0}" presName="spacer" presStyleCnt="0"/>
      <dgm:spPr/>
    </dgm:pt>
    <dgm:pt modelId="{A5D0E746-12E3-4F8B-868C-830D1C83AE91}" type="pres">
      <dgm:prSet presAssocID="{026EF4D4-E992-46EE-B3EB-CBC146D3DB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B03F6F0D-92F3-4BBE-A792-3FF576474E53}" srcId="{817C53DD-EFCE-4DD2-97A0-665CEF3C9067}" destId="{B002BCD7-7280-4903-B05A-A925917D813C}" srcOrd="0" destOrd="0" parTransId="{95726B33-8AB5-4328-A2C2-AF6C72E5A5C2}" sibTransId="{BAF88D05-1F3C-4F42-87A7-2FBF1BAD11D6}"/>
    <dgm:cxn modelId="{E23BC411-C7F2-48ED-B9F7-7B035307746E}" srcId="{817C53DD-EFCE-4DD2-97A0-665CEF3C9067}" destId="{50DE1F36-59C5-4206-A062-F0501B046877}" srcOrd="2" destOrd="0" parTransId="{4F73909E-AF5A-4D96-A875-A1B9C8E2B6A9}" sibTransId="{AA6EB602-70F4-41AC-AAA9-12C4EFAE8AAD}"/>
    <dgm:cxn modelId="{7CFA1A51-C9A6-4FD4-9B2B-0C8F35AB26CE}" type="presOf" srcId="{50DE1F36-59C5-4206-A062-F0501B046877}" destId="{650E1DE3-8919-46B1-949C-31E52F7992C2}" srcOrd="0" destOrd="0" presId="urn:microsoft.com/office/officeart/2005/8/layout/vList2"/>
    <dgm:cxn modelId="{45073951-B624-42B6-A93B-291BF71E13AD}" srcId="{817C53DD-EFCE-4DD2-97A0-665CEF3C9067}" destId="{026EF4D4-E992-46EE-B3EB-CBC146D3DB4F}" srcOrd="4" destOrd="0" parTransId="{B5C48A9A-149D-47AF-B029-487871BB6AED}" sibTransId="{1A223043-7E99-4CBC-9F09-60D5415378CB}"/>
    <dgm:cxn modelId="{5BC4FC83-2D95-4EEC-A57B-2A491ACD4303}" type="presOf" srcId="{81B5F0B3-F424-4B73-AA48-EFE826C7FDEF}" destId="{159F0489-E484-486D-B495-19CC0CD68C8C}" srcOrd="0" destOrd="0" presId="urn:microsoft.com/office/officeart/2005/8/layout/vList2"/>
    <dgm:cxn modelId="{672B1385-90A4-46B3-A7D1-516D8C9A67CF}" srcId="{817C53DD-EFCE-4DD2-97A0-665CEF3C9067}" destId="{48881014-8E22-4118-84DE-52FD5B023643}" srcOrd="3" destOrd="0" parTransId="{3A95E15E-AADE-4B9F-B981-11409BF544FE}" sibTransId="{9314251D-6CC5-4017-8E22-1AEAE16537E0}"/>
    <dgm:cxn modelId="{9EA7ABAA-9BBD-44ED-8493-CF8AA9E03813}" srcId="{817C53DD-EFCE-4DD2-97A0-665CEF3C9067}" destId="{81B5F0B3-F424-4B73-AA48-EFE826C7FDEF}" srcOrd="1" destOrd="0" parTransId="{EF2943CC-B98E-4548-9BEB-099A4743E702}" sibTransId="{CD7D04BA-8E60-4406-9FDF-618D90F4D4F3}"/>
    <dgm:cxn modelId="{60840DD3-DBC7-4A79-8668-2DEBDBBA3296}" type="presOf" srcId="{B002BCD7-7280-4903-B05A-A925917D813C}" destId="{CDF2D351-0894-4199-B7A4-0EDAB4517CF0}" srcOrd="0" destOrd="0" presId="urn:microsoft.com/office/officeart/2005/8/layout/vList2"/>
    <dgm:cxn modelId="{D56512EA-B57E-47C3-82BC-ED4A872ABDFA}" type="presOf" srcId="{026EF4D4-E992-46EE-B3EB-CBC146D3DB4F}" destId="{A5D0E746-12E3-4F8B-868C-830D1C83AE91}" srcOrd="0" destOrd="0" presId="urn:microsoft.com/office/officeart/2005/8/layout/vList2"/>
    <dgm:cxn modelId="{BC660EFB-A64E-4F6D-B940-83ECD80A21A8}" type="presOf" srcId="{48881014-8E22-4118-84DE-52FD5B023643}" destId="{ACBA0421-4420-4419-AA3C-C927AF78885E}" srcOrd="0" destOrd="0" presId="urn:microsoft.com/office/officeart/2005/8/layout/vList2"/>
    <dgm:cxn modelId="{DDDBCC62-BCA2-47FF-BE6D-2251CD1ED1AB}" type="presParOf" srcId="{285CC616-EB2D-4A2F-8458-32EB2A280C08}" destId="{CDF2D351-0894-4199-B7A4-0EDAB4517CF0}" srcOrd="0" destOrd="0" presId="urn:microsoft.com/office/officeart/2005/8/layout/vList2"/>
    <dgm:cxn modelId="{213F927A-A292-435D-B143-6B26020E5738}" type="presParOf" srcId="{285CC616-EB2D-4A2F-8458-32EB2A280C08}" destId="{EBB7B9BA-39EE-4296-AAE4-1A36E2812A00}" srcOrd="1" destOrd="0" presId="urn:microsoft.com/office/officeart/2005/8/layout/vList2"/>
    <dgm:cxn modelId="{7953B026-8B3D-4A2D-98E1-3B4561BB449D}" type="presParOf" srcId="{285CC616-EB2D-4A2F-8458-32EB2A280C08}" destId="{159F0489-E484-486D-B495-19CC0CD68C8C}" srcOrd="2" destOrd="0" presId="urn:microsoft.com/office/officeart/2005/8/layout/vList2"/>
    <dgm:cxn modelId="{9183DB7D-5C58-490B-BD96-782390598F8F}" type="presParOf" srcId="{285CC616-EB2D-4A2F-8458-32EB2A280C08}" destId="{446F04DB-DB10-49BC-AB0B-956CC958A079}" srcOrd="3" destOrd="0" presId="urn:microsoft.com/office/officeart/2005/8/layout/vList2"/>
    <dgm:cxn modelId="{8C920BFA-46B6-4188-936E-845C34CAB914}" type="presParOf" srcId="{285CC616-EB2D-4A2F-8458-32EB2A280C08}" destId="{650E1DE3-8919-46B1-949C-31E52F7992C2}" srcOrd="4" destOrd="0" presId="urn:microsoft.com/office/officeart/2005/8/layout/vList2"/>
    <dgm:cxn modelId="{1983376A-D8E8-4DDC-A951-6D7F90F42954}" type="presParOf" srcId="{285CC616-EB2D-4A2F-8458-32EB2A280C08}" destId="{16DF7754-3A1E-407B-8121-EBFEE7F1F791}" srcOrd="5" destOrd="0" presId="urn:microsoft.com/office/officeart/2005/8/layout/vList2"/>
    <dgm:cxn modelId="{D13C9CC6-9310-4292-9EEA-F7F8D4D0D291}" type="presParOf" srcId="{285CC616-EB2D-4A2F-8458-32EB2A280C08}" destId="{ACBA0421-4420-4419-AA3C-C927AF78885E}" srcOrd="6" destOrd="0" presId="urn:microsoft.com/office/officeart/2005/8/layout/vList2"/>
    <dgm:cxn modelId="{37865E77-D680-43D9-A62B-A43034FF0F0A}" type="presParOf" srcId="{285CC616-EB2D-4A2F-8458-32EB2A280C08}" destId="{CD558523-38BC-442B-BE45-B9CB08957D43}" srcOrd="7" destOrd="0" presId="urn:microsoft.com/office/officeart/2005/8/layout/vList2"/>
    <dgm:cxn modelId="{8FD8C7CB-20EC-427B-9CDF-FC82AB5787B8}" type="presParOf" srcId="{285CC616-EB2D-4A2F-8458-32EB2A280C08}" destId="{A5D0E746-12E3-4F8B-868C-830D1C83AE9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0758AA-7E0D-4C26-A4BC-33F50571A7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4C68CF-322D-4535-8A7B-70C54A1D1B13}">
      <dgm:prSet/>
      <dgm:spPr/>
      <dgm:t>
        <a:bodyPr/>
        <a:lstStyle/>
        <a:p>
          <a:r>
            <a:rPr lang="en-US" b="1" dirty="0"/>
            <a:t>Login </a:t>
          </a:r>
          <a:endParaRPr lang="ru-RU" b="1" dirty="0"/>
        </a:p>
      </dgm:t>
    </dgm:pt>
    <dgm:pt modelId="{608575D1-407A-4ACB-9A7F-21B8D7E1E549}" type="parTrans" cxnId="{643DC812-C08A-4F22-BF79-3D39C1C3EE36}">
      <dgm:prSet/>
      <dgm:spPr/>
      <dgm:t>
        <a:bodyPr/>
        <a:lstStyle/>
        <a:p>
          <a:endParaRPr lang="ru-RU" b="1"/>
        </a:p>
      </dgm:t>
    </dgm:pt>
    <dgm:pt modelId="{2B6E8A34-80F2-4DD0-824C-C3F501CF4F53}" type="sibTrans" cxnId="{643DC812-C08A-4F22-BF79-3D39C1C3EE36}">
      <dgm:prSet/>
      <dgm:spPr/>
      <dgm:t>
        <a:bodyPr/>
        <a:lstStyle/>
        <a:p>
          <a:endParaRPr lang="ru-RU" b="1"/>
        </a:p>
      </dgm:t>
    </dgm:pt>
    <dgm:pt modelId="{D6543773-FCC3-4B8B-87AA-82A2704BDDFB}">
      <dgm:prSet/>
      <dgm:spPr/>
      <dgm:t>
        <a:bodyPr/>
        <a:lstStyle/>
        <a:p>
          <a:r>
            <a:rPr lang="en-US" b="1" dirty="0"/>
            <a:t>Password</a:t>
          </a:r>
          <a:endParaRPr lang="ru-RU" b="1" dirty="0"/>
        </a:p>
      </dgm:t>
    </dgm:pt>
    <dgm:pt modelId="{813C7F65-1665-409C-8E48-DFFFCF257282}" type="parTrans" cxnId="{3070C91D-E136-4CA1-A9C5-46500A5E48A8}">
      <dgm:prSet/>
      <dgm:spPr/>
      <dgm:t>
        <a:bodyPr/>
        <a:lstStyle/>
        <a:p>
          <a:endParaRPr lang="ru-RU" b="1"/>
        </a:p>
      </dgm:t>
    </dgm:pt>
    <dgm:pt modelId="{822158CB-0522-471F-A42D-E51C15352FF4}" type="sibTrans" cxnId="{3070C91D-E136-4CA1-A9C5-46500A5E48A8}">
      <dgm:prSet/>
      <dgm:spPr/>
      <dgm:t>
        <a:bodyPr/>
        <a:lstStyle/>
        <a:p>
          <a:endParaRPr lang="ru-RU" b="1"/>
        </a:p>
      </dgm:t>
    </dgm:pt>
    <dgm:pt modelId="{A2DA2D44-6662-483F-95DE-A3692542CD97}">
      <dgm:prSet/>
      <dgm:spPr/>
      <dgm:t>
        <a:bodyPr/>
        <a:lstStyle/>
        <a:p>
          <a:r>
            <a:rPr lang="en-US" b="1" dirty="0"/>
            <a:t>Application ID</a:t>
          </a:r>
          <a:endParaRPr lang="ru-RU" b="1" dirty="0"/>
        </a:p>
      </dgm:t>
    </dgm:pt>
    <dgm:pt modelId="{406197C0-5321-47B9-80E7-BC1219727405}" type="parTrans" cxnId="{9154EF72-C160-460C-8643-4F9AAF4D7549}">
      <dgm:prSet/>
      <dgm:spPr/>
      <dgm:t>
        <a:bodyPr/>
        <a:lstStyle/>
        <a:p>
          <a:endParaRPr lang="ru-RU" b="1"/>
        </a:p>
      </dgm:t>
    </dgm:pt>
    <dgm:pt modelId="{61F005CB-A7DA-4B34-B6BB-F5E6A31DA195}" type="sibTrans" cxnId="{9154EF72-C160-460C-8643-4F9AAF4D7549}">
      <dgm:prSet/>
      <dgm:spPr/>
      <dgm:t>
        <a:bodyPr/>
        <a:lstStyle/>
        <a:p>
          <a:endParaRPr lang="ru-RU" b="1"/>
        </a:p>
      </dgm:t>
    </dgm:pt>
    <dgm:pt modelId="{93C6585C-6331-4A17-A110-5EA6FCF67F3C}">
      <dgm:prSet/>
      <dgm:spPr/>
      <dgm:t>
        <a:bodyPr/>
        <a:lstStyle/>
        <a:p>
          <a:r>
            <a:rPr lang="en-US" b="1" dirty="0"/>
            <a:t>Group ID</a:t>
          </a:r>
          <a:endParaRPr lang="ru-RU" b="1" dirty="0"/>
        </a:p>
      </dgm:t>
    </dgm:pt>
    <dgm:pt modelId="{696C5D59-709C-484D-8715-46B9C219A118}" type="parTrans" cxnId="{61C6C845-A6B3-46A4-8844-F7B7193C820B}">
      <dgm:prSet/>
      <dgm:spPr/>
      <dgm:t>
        <a:bodyPr/>
        <a:lstStyle/>
        <a:p>
          <a:endParaRPr lang="ru-RU" b="1"/>
        </a:p>
      </dgm:t>
    </dgm:pt>
    <dgm:pt modelId="{671A1C7E-85D2-43A4-B6F4-27F4B478006A}" type="sibTrans" cxnId="{61C6C845-A6B3-46A4-8844-F7B7193C820B}">
      <dgm:prSet/>
      <dgm:spPr/>
      <dgm:t>
        <a:bodyPr/>
        <a:lstStyle/>
        <a:p>
          <a:endParaRPr lang="ru-RU" b="1"/>
        </a:p>
      </dgm:t>
    </dgm:pt>
    <dgm:pt modelId="{63CD60F2-E2B6-4F00-8E8C-E6E368199114}">
      <dgm:prSet/>
      <dgm:spPr/>
      <dgm:t>
        <a:bodyPr/>
        <a:lstStyle/>
        <a:p>
          <a:r>
            <a:rPr lang="en-US" b="1" dirty="0"/>
            <a:t>API Key</a:t>
          </a:r>
          <a:endParaRPr lang="ru-RU" b="1" dirty="0"/>
        </a:p>
      </dgm:t>
    </dgm:pt>
    <dgm:pt modelId="{ED2DB111-FA37-4310-A8A9-6680DCC14833}" type="parTrans" cxnId="{90614BDB-B695-4A72-8364-615AB035B99F}">
      <dgm:prSet/>
      <dgm:spPr/>
      <dgm:t>
        <a:bodyPr/>
        <a:lstStyle/>
        <a:p>
          <a:endParaRPr lang="ru-RU" b="1"/>
        </a:p>
      </dgm:t>
    </dgm:pt>
    <dgm:pt modelId="{643F8464-F07A-4F8D-97A5-A73F8A52DE75}" type="sibTrans" cxnId="{90614BDB-B695-4A72-8364-615AB035B99F}">
      <dgm:prSet/>
      <dgm:spPr/>
      <dgm:t>
        <a:bodyPr/>
        <a:lstStyle/>
        <a:p>
          <a:endParaRPr lang="ru-RU" b="1"/>
        </a:p>
      </dgm:t>
    </dgm:pt>
    <dgm:pt modelId="{51A6FE81-3B31-4590-90DB-BA550C6598F2}" type="pres">
      <dgm:prSet presAssocID="{420758AA-7E0D-4C26-A4BC-33F50571A754}" presName="diagram" presStyleCnt="0">
        <dgm:presLayoutVars>
          <dgm:dir/>
          <dgm:resizeHandles val="exact"/>
        </dgm:presLayoutVars>
      </dgm:prSet>
      <dgm:spPr/>
    </dgm:pt>
    <dgm:pt modelId="{59822848-17AD-412B-8C0A-B1A8BEB2F0F5}" type="pres">
      <dgm:prSet presAssocID="{0B4C68CF-322D-4535-8A7B-70C54A1D1B13}" presName="node" presStyleLbl="node1" presStyleIdx="0" presStyleCnt="5">
        <dgm:presLayoutVars>
          <dgm:bulletEnabled val="1"/>
        </dgm:presLayoutVars>
      </dgm:prSet>
      <dgm:spPr/>
    </dgm:pt>
    <dgm:pt modelId="{ED1A2037-60EB-4057-B7B0-84115865CABE}" type="pres">
      <dgm:prSet presAssocID="{2B6E8A34-80F2-4DD0-824C-C3F501CF4F53}" presName="sibTrans" presStyleCnt="0"/>
      <dgm:spPr/>
    </dgm:pt>
    <dgm:pt modelId="{478765DA-4846-433F-9DCB-6FBEEF8D88F0}" type="pres">
      <dgm:prSet presAssocID="{D6543773-FCC3-4B8B-87AA-82A2704BDDFB}" presName="node" presStyleLbl="node1" presStyleIdx="1" presStyleCnt="5">
        <dgm:presLayoutVars>
          <dgm:bulletEnabled val="1"/>
        </dgm:presLayoutVars>
      </dgm:prSet>
      <dgm:spPr/>
    </dgm:pt>
    <dgm:pt modelId="{DE7B0F73-71D5-402F-8B16-FC10593CB4F4}" type="pres">
      <dgm:prSet presAssocID="{822158CB-0522-471F-A42D-E51C15352FF4}" presName="sibTrans" presStyleCnt="0"/>
      <dgm:spPr/>
    </dgm:pt>
    <dgm:pt modelId="{05D44B42-A123-44A1-A2B8-98FC1D420965}" type="pres">
      <dgm:prSet presAssocID="{A2DA2D44-6662-483F-95DE-A3692542CD97}" presName="node" presStyleLbl="node1" presStyleIdx="2" presStyleCnt="5">
        <dgm:presLayoutVars>
          <dgm:bulletEnabled val="1"/>
        </dgm:presLayoutVars>
      </dgm:prSet>
      <dgm:spPr/>
    </dgm:pt>
    <dgm:pt modelId="{B2AF1609-1FF8-4E4C-83E2-41BA05748D8E}" type="pres">
      <dgm:prSet presAssocID="{61F005CB-A7DA-4B34-B6BB-F5E6A31DA195}" presName="sibTrans" presStyleCnt="0"/>
      <dgm:spPr/>
    </dgm:pt>
    <dgm:pt modelId="{27E26647-7282-46F7-A2FF-8536F1D2FDB4}" type="pres">
      <dgm:prSet presAssocID="{93C6585C-6331-4A17-A110-5EA6FCF67F3C}" presName="node" presStyleLbl="node1" presStyleIdx="3" presStyleCnt="5">
        <dgm:presLayoutVars>
          <dgm:bulletEnabled val="1"/>
        </dgm:presLayoutVars>
      </dgm:prSet>
      <dgm:spPr/>
    </dgm:pt>
    <dgm:pt modelId="{01C5BF6F-AEB7-4A43-A031-41AA96CF5737}" type="pres">
      <dgm:prSet presAssocID="{671A1C7E-85D2-43A4-B6F4-27F4B478006A}" presName="sibTrans" presStyleCnt="0"/>
      <dgm:spPr/>
    </dgm:pt>
    <dgm:pt modelId="{7657F3A1-EFD0-4362-A650-CF456659C985}" type="pres">
      <dgm:prSet presAssocID="{63CD60F2-E2B6-4F00-8E8C-E6E368199114}" presName="node" presStyleLbl="node1" presStyleIdx="4" presStyleCnt="5">
        <dgm:presLayoutVars>
          <dgm:bulletEnabled val="1"/>
        </dgm:presLayoutVars>
      </dgm:prSet>
      <dgm:spPr/>
    </dgm:pt>
  </dgm:ptLst>
  <dgm:cxnLst>
    <dgm:cxn modelId="{643DC812-C08A-4F22-BF79-3D39C1C3EE36}" srcId="{420758AA-7E0D-4C26-A4BC-33F50571A754}" destId="{0B4C68CF-322D-4535-8A7B-70C54A1D1B13}" srcOrd="0" destOrd="0" parTransId="{608575D1-407A-4ACB-9A7F-21B8D7E1E549}" sibTransId="{2B6E8A34-80F2-4DD0-824C-C3F501CF4F53}"/>
    <dgm:cxn modelId="{215FCD13-C5B3-4575-B34F-C6DB08410017}" type="presOf" srcId="{63CD60F2-E2B6-4F00-8E8C-E6E368199114}" destId="{7657F3A1-EFD0-4362-A650-CF456659C985}" srcOrd="0" destOrd="0" presId="urn:microsoft.com/office/officeart/2005/8/layout/default"/>
    <dgm:cxn modelId="{3070C91D-E136-4CA1-A9C5-46500A5E48A8}" srcId="{420758AA-7E0D-4C26-A4BC-33F50571A754}" destId="{D6543773-FCC3-4B8B-87AA-82A2704BDDFB}" srcOrd="1" destOrd="0" parTransId="{813C7F65-1665-409C-8E48-DFFFCF257282}" sibTransId="{822158CB-0522-471F-A42D-E51C15352FF4}"/>
    <dgm:cxn modelId="{10D9E520-055C-4DB9-B018-96B373323C06}" type="presOf" srcId="{93C6585C-6331-4A17-A110-5EA6FCF67F3C}" destId="{27E26647-7282-46F7-A2FF-8536F1D2FDB4}" srcOrd="0" destOrd="0" presId="urn:microsoft.com/office/officeart/2005/8/layout/default"/>
    <dgm:cxn modelId="{61C6C845-A6B3-46A4-8844-F7B7193C820B}" srcId="{420758AA-7E0D-4C26-A4BC-33F50571A754}" destId="{93C6585C-6331-4A17-A110-5EA6FCF67F3C}" srcOrd="3" destOrd="0" parTransId="{696C5D59-709C-484D-8715-46B9C219A118}" sibTransId="{671A1C7E-85D2-43A4-B6F4-27F4B478006A}"/>
    <dgm:cxn modelId="{D8883E72-4336-44CF-B695-E06EF1951901}" type="presOf" srcId="{A2DA2D44-6662-483F-95DE-A3692542CD97}" destId="{05D44B42-A123-44A1-A2B8-98FC1D420965}" srcOrd="0" destOrd="0" presId="urn:microsoft.com/office/officeart/2005/8/layout/default"/>
    <dgm:cxn modelId="{9154EF72-C160-460C-8643-4F9AAF4D7549}" srcId="{420758AA-7E0D-4C26-A4BC-33F50571A754}" destId="{A2DA2D44-6662-483F-95DE-A3692542CD97}" srcOrd="2" destOrd="0" parTransId="{406197C0-5321-47B9-80E7-BC1219727405}" sibTransId="{61F005CB-A7DA-4B34-B6BB-F5E6A31DA195}"/>
    <dgm:cxn modelId="{D88CEAAC-7B6A-4889-B47F-76B2565D3984}" type="presOf" srcId="{420758AA-7E0D-4C26-A4BC-33F50571A754}" destId="{51A6FE81-3B31-4590-90DB-BA550C6598F2}" srcOrd="0" destOrd="0" presId="urn:microsoft.com/office/officeart/2005/8/layout/default"/>
    <dgm:cxn modelId="{771A80D1-519C-403B-9EF3-A3B12ABC82B2}" type="presOf" srcId="{D6543773-FCC3-4B8B-87AA-82A2704BDDFB}" destId="{478765DA-4846-433F-9DCB-6FBEEF8D88F0}" srcOrd="0" destOrd="0" presId="urn:microsoft.com/office/officeart/2005/8/layout/default"/>
    <dgm:cxn modelId="{90614BDB-B695-4A72-8364-615AB035B99F}" srcId="{420758AA-7E0D-4C26-A4BC-33F50571A754}" destId="{63CD60F2-E2B6-4F00-8E8C-E6E368199114}" srcOrd="4" destOrd="0" parTransId="{ED2DB111-FA37-4310-A8A9-6680DCC14833}" sibTransId="{643F8464-F07A-4F8D-97A5-A73F8A52DE75}"/>
    <dgm:cxn modelId="{A20F1BFB-8286-41BF-A821-677255B948E7}" type="presOf" srcId="{0B4C68CF-322D-4535-8A7B-70C54A1D1B13}" destId="{59822848-17AD-412B-8C0A-B1A8BEB2F0F5}" srcOrd="0" destOrd="0" presId="urn:microsoft.com/office/officeart/2005/8/layout/default"/>
    <dgm:cxn modelId="{16AA410C-CE4D-4256-9006-34A15E0E7F08}" type="presParOf" srcId="{51A6FE81-3B31-4590-90DB-BA550C6598F2}" destId="{59822848-17AD-412B-8C0A-B1A8BEB2F0F5}" srcOrd="0" destOrd="0" presId="urn:microsoft.com/office/officeart/2005/8/layout/default"/>
    <dgm:cxn modelId="{C9DABF33-F1BA-4D3C-B7AE-9B2E6ED5118E}" type="presParOf" srcId="{51A6FE81-3B31-4590-90DB-BA550C6598F2}" destId="{ED1A2037-60EB-4057-B7B0-84115865CABE}" srcOrd="1" destOrd="0" presId="urn:microsoft.com/office/officeart/2005/8/layout/default"/>
    <dgm:cxn modelId="{521E9839-7122-4022-BE3E-1DD31F042BD6}" type="presParOf" srcId="{51A6FE81-3B31-4590-90DB-BA550C6598F2}" destId="{478765DA-4846-433F-9DCB-6FBEEF8D88F0}" srcOrd="2" destOrd="0" presId="urn:microsoft.com/office/officeart/2005/8/layout/default"/>
    <dgm:cxn modelId="{F84C1527-C5F0-4BB5-8EB2-3EBAB120736F}" type="presParOf" srcId="{51A6FE81-3B31-4590-90DB-BA550C6598F2}" destId="{DE7B0F73-71D5-402F-8B16-FC10593CB4F4}" srcOrd="3" destOrd="0" presId="urn:microsoft.com/office/officeart/2005/8/layout/default"/>
    <dgm:cxn modelId="{9C411794-4110-4AE1-8B59-12F5B1BA317B}" type="presParOf" srcId="{51A6FE81-3B31-4590-90DB-BA550C6598F2}" destId="{05D44B42-A123-44A1-A2B8-98FC1D420965}" srcOrd="4" destOrd="0" presId="urn:microsoft.com/office/officeart/2005/8/layout/default"/>
    <dgm:cxn modelId="{A9F2697B-119B-4E9A-9960-C4CA1A9362AC}" type="presParOf" srcId="{51A6FE81-3B31-4590-90DB-BA550C6598F2}" destId="{B2AF1609-1FF8-4E4C-83E2-41BA05748D8E}" srcOrd="5" destOrd="0" presId="urn:microsoft.com/office/officeart/2005/8/layout/default"/>
    <dgm:cxn modelId="{FCBD82E1-F2C6-4565-BD84-04C2E5385670}" type="presParOf" srcId="{51A6FE81-3B31-4590-90DB-BA550C6598F2}" destId="{27E26647-7282-46F7-A2FF-8536F1D2FDB4}" srcOrd="6" destOrd="0" presId="urn:microsoft.com/office/officeart/2005/8/layout/default"/>
    <dgm:cxn modelId="{991BC41D-0AF4-4DB3-B5AC-26D99F4749FA}" type="presParOf" srcId="{51A6FE81-3B31-4590-90DB-BA550C6598F2}" destId="{01C5BF6F-AEB7-4A43-A031-41AA96CF5737}" srcOrd="7" destOrd="0" presId="urn:microsoft.com/office/officeart/2005/8/layout/default"/>
    <dgm:cxn modelId="{8464D3FF-CDF7-4EAA-85A4-6703B4F07A3A}" type="presParOf" srcId="{51A6FE81-3B31-4590-90DB-BA550C6598F2}" destId="{7657F3A1-EFD0-4362-A650-CF456659C98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20758AA-7E0D-4C26-A4BC-33F50571A7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543773-FCC3-4B8B-87AA-82A2704BDDFB}">
      <dgm:prSet/>
      <dgm:spPr/>
      <dgm:t>
        <a:bodyPr/>
        <a:lstStyle/>
        <a:p>
          <a:r>
            <a:rPr lang="ru-RU" b="1" dirty="0"/>
            <a:t>Учётная запись бота</a:t>
          </a:r>
        </a:p>
      </dgm:t>
    </dgm:pt>
    <dgm:pt modelId="{813C7F65-1665-409C-8E48-DFFFCF257282}" type="parTrans" cxnId="{3070C91D-E136-4CA1-A9C5-46500A5E48A8}">
      <dgm:prSet/>
      <dgm:spPr/>
      <dgm:t>
        <a:bodyPr/>
        <a:lstStyle/>
        <a:p>
          <a:endParaRPr lang="ru-RU" b="1"/>
        </a:p>
      </dgm:t>
    </dgm:pt>
    <dgm:pt modelId="{822158CB-0522-471F-A42D-E51C15352FF4}" type="sibTrans" cxnId="{3070C91D-E136-4CA1-A9C5-46500A5E48A8}">
      <dgm:prSet/>
      <dgm:spPr/>
      <dgm:t>
        <a:bodyPr/>
        <a:lstStyle/>
        <a:p>
          <a:endParaRPr lang="ru-RU" b="1"/>
        </a:p>
      </dgm:t>
    </dgm:pt>
    <dgm:pt modelId="{A2DA2D44-6662-483F-95DE-A3692542CD97}">
      <dgm:prSet/>
      <dgm:spPr/>
      <dgm:t>
        <a:bodyPr/>
        <a:lstStyle/>
        <a:p>
          <a:r>
            <a:rPr lang="ru-RU" b="1" dirty="0"/>
            <a:t>Сообщество</a:t>
          </a:r>
        </a:p>
      </dgm:t>
    </dgm:pt>
    <dgm:pt modelId="{406197C0-5321-47B9-80E7-BC1219727405}" type="parTrans" cxnId="{9154EF72-C160-460C-8643-4F9AAF4D7549}">
      <dgm:prSet/>
      <dgm:spPr/>
      <dgm:t>
        <a:bodyPr/>
        <a:lstStyle/>
        <a:p>
          <a:endParaRPr lang="ru-RU" b="1"/>
        </a:p>
      </dgm:t>
    </dgm:pt>
    <dgm:pt modelId="{61F005CB-A7DA-4B34-B6BB-F5E6A31DA195}" type="sibTrans" cxnId="{9154EF72-C160-460C-8643-4F9AAF4D7549}">
      <dgm:prSet/>
      <dgm:spPr/>
      <dgm:t>
        <a:bodyPr/>
        <a:lstStyle/>
        <a:p>
          <a:endParaRPr lang="ru-RU" b="1"/>
        </a:p>
      </dgm:t>
    </dgm:pt>
    <dgm:pt modelId="{B05C0D66-CFB2-440D-8AC1-C134FD14F9F9}">
      <dgm:prSet/>
      <dgm:spPr/>
      <dgm:t>
        <a:bodyPr/>
        <a:lstStyle/>
        <a:p>
          <a:r>
            <a:rPr lang="en-US" b="1" dirty="0"/>
            <a:t>Long Poll API</a:t>
          </a:r>
          <a:endParaRPr lang="ru-RU" b="1" dirty="0"/>
        </a:p>
      </dgm:t>
    </dgm:pt>
    <dgm:pt modelId="{9A832969-DC32-4C44-A3BD-229D78900718}" type="parTrans" cxnId="{E233C82D-1037-4B4A-AEB4-E869044BB301}">
      <dgm:prSet/>
      <dgm:spPr/>
      <dgm:t>
        <a:bodyPr/>
        <a:lstStyle/>
        <a:p>
          <a:endParaRPr lang="ru-RU" b="1"/>
        </a:p>
      </dgm:t>
    </dgm:pt>
    <dgm:pt modelId="{D390B6E6-6B02-43FC-AC66-4F59A44F7396}" type="sibTrans" cxnId="{E233C82D-1037-4B4A-AEB4-E869044BB301}">
      <dgm:prSet/>
      <dgm:spPr/>
      <dgm:t>
        <a:bodyPr/>
        <a:lstStyle/>
        <a:p>
          <a:endParaRPr lang="ru-RU" b="1"/>
        </a:p>
      </dgm:t>
    </dgm:pt>
    <dgm:pt modelId="{56826C39-4B55-44F2-ADE1-B2370A6F20CE}">
      <dgm:prSet/>
      <dgm:spPr/>
      <dgm:t>
        <a:bodyPr/>
        <a:lstStyle/>
        <a:p>
          <a:r>
            <a:rPr lang="ru-RU" b="1" dirty="0"/>
            <a:t>Включено</a:t>
          </a:r>
          <a:r>
            <a:rPr lang="en-US" b="1" dirty="0"/>
            <a:t> </a:t>
          </a:r>
          <a:endParaRPr lang="ru-RU" b="1" dirty="0"/>
        </a:p>
      </dgm:t>
    </dgm:pt>
    <dgm:pt modelId="{D535634C-C3FC-4800-B602-A2D61F8EF75E}" type="parTrans" cxnId="{C06589CC-3CEA-462F-BE8B-F4643CCD38FD}">
      <dgm:prSet/>
      <dgm:spPr/>
      <dgm:t>
        <a:bodyPr/>
        <a:lstStyle/>
        <a:p>
          <a:endParaRPr lang="ru-RU" b="1"/>
        </a:p>
      </dgm:t>
    </dgm:pt>
    <dgm:pt modelId="{6478C524-CB5C-4467-A970-281C8D6ECFED}" type="sibTrans" cxnId="{C06589CC-3CEA-462F-BE8B-F4643CCD38FD}">
      <dgm:prSet/>
      <dgm:spPr/>
      <dgm:t>
        <a:bodyPr/>
        <a:lstStyle/>
        <a:p>
          <a:endParaRPr lang="ru-RU" b="1"/>
        </a:p>
      </dgm:t>
    </dgm:pt>
    <dgm:pt modelId="{511D6CDD-6CA0-46E9-BF49-8C6518883C79}">
      <dgm:prSet/>
      <dgm:spPr/>
      <dgm:t>
        <a:bodyPr/>
        <a:lstStyle/>
        <a:p>
          <a:r>
            <a:rPr lang="ru-RU" b="1" dirty="0"/>
            <a:t>Версия выбрана</a:t>
          </a:r>
        </a:p>
      </dgm:t>
    </dgm:pt>
    <dgm:pt modelId="{E3F51FC7-079C-4354-B2C7-7731C31E547C}" type="parTrans" cxnId="{5FC1CDBC-8D4E-4B96-AFFF-5D81C447DE80}">
      <dgm:prSet/>
      <dgm:spPr/>
      <dgm:t>
        <a:bodyPr/>
        <a:lstStyle/>
        <a:p>
          <a:endParaRPr lang="ru-RU" b="1"/>
        </a:p>
      </dgm:t>
    </dgm:pt>
    <dgm:pt modelId="{A17F41CA-10D9-42E4-B9CA-5A2F865C4EC0}" type="sibTrans" cxnId="{5FC1CDBC-8D4E-4B96-AFFF-5D81C447DE80}">
      <dgm:prSet/>
      <dgm:spPr/>
      <dgm:t>
        <a:bodyPr/>
        <a:lstStyle/>
        <a:p>
          <a:endParaRPr lang="ru-RU" b="1"/>
        </a:p>
      </dgm:t>
    </dgm:pt>
    <dgm:pt modelId="{A802CA5A-F37A-4438-93F3-9F398C772CBD}">
      <dgm:prSet/>
      <dgm:spPr/>
      <dgm:t>
        <a:bodyPr/>
        <a:lstStyle/>
        <a:p>
          <a:r>
            <a:rPr lang="ru-RU" b="1" dirty="0"/>
            <a:t>Типы событий определены</a:t>
          </a:r>
        </a:p>
      </dgm:t>
    </dgm:pt>
    <dgm:pt modelId="{0A03640A-6773-4FAE-96E6-7D3D467150C7}" type="parTrans" cxnId="{4DAC9B1E-3832-4D79-A3C3-F8B15F26F75D}">
      <dgm:prSet/>
      <dgm:spPr/>
      <dgm:t>
        <a:bodyPr/>
        <a:lstStyle/>
        <a:p>
          <a:endParaRPr lang="ru-RU" b="1"/>
        </a:p>
      </dgm:t>
    </dgm:pt>
    <dgm:pt modelId="{18F19982-87F9-4AB0-BCDC-493738AB4EEF}" type="sibTrans" cxnId="{4DAC9B1E-3832-4D79-A3C3-F8B15F26F75D}">
      <dgm:prSet/>
      <dgm:spPr/>
      <dgm:t>
        <a:bodyPr/>
        <a:lstStyle/>
        <a:p>
          <a:endParaRPr lang="ru-RU" b="1"/>
        </a:p>
      </dgm:t>
    </dgm:pt>
    <dgm:pt modelId="{9D21DBC1-9B2D-4DDA-A3A1-BA41FC400332}">
      <dgm:prSet/>
      <dgm:spPr/>
      <dgm:t>
        <a:bodyPr/>
        <a:lstStyle/>
        <a:p>
          <a:r>
            <a:rPr lang="ru-RU" b="1" dirty="0"/>
            <a:t>Разрешены личные сообщения </a:t>
          </a:r>
        </a:p>
      </dgm:t>
    </dgm:pt>
    <dgm:pt modelId="{DDF0054C-F6A7-4F3D-8FCE-9105F7DE42B5}" type="parTrans" cxnId="{AD54F051-25EE-470F-8C8A-63322A823851}">
      <dgm:prSet/>
      <dgm:spPr/>
      <dgm:t>
        <a:bodyPr/>
        <a:lstStyle/>
        <a:p>
          <a:endParaRPr lang="ru-RU" b="1"/>
        </a:p>
      </dgm:t>
    </dgm:pt>
    <dgm:pt modelId="{252B00AC-7A6D-4B69-96F7-102179BC5DBE}" type="sibTrans" cxnId="{AD54F051-25EE-470F-8C8A-63322A823851}">
      <dgm:prSet/>
      <dgm:spPr/>
      <dgm:t>
        <a:bodyPr/>
        <a:lstStyle/>
        <a:p>
          <a:endParaRPr lang="ru-RU" b="1"/>
        </a:p>
      </dgm:t>
    </dgm:pt>
    <dgm:pt modelId="{9B319F4A-9493-4173-908F-A1B26A2B286B}">
      <dgm:prSet/>
      <dgm:spPr/>
      <dgm:t>
        <a:bodyPr/>
        <a:lstStyle/>
        <a:p>
          <a:r>
            <a:rPr lang="ru-RU" b="1" dirty="0"/>
            <a:t>Включены возможности ботов</a:t>
          </a:r>
        </a:p>
      </dgm:t>
    </dgm:pt>
    <dgm:pt modelId="{660D0644-B4A6-40BA-BDCC-EE3EC3C5F32C}" type="parTrans" cxnId="{FBFB5910-3F52-4C73-AE65-6D88AF3F9D9D}">
      <dgm:prSet/>
      <dgm:spPr/>
      <dgm:t>
        <a:bodyPr/>
        <a:lstStyle/>
        <a:p>
          <a:endParaRPr lang="ru-RU" b="1"/>
        </a:p>
      </dgm:t>
    </dgm:pt>
    <dgm:pt modelId="{FF240436-DB49-447F-89D8-FF297525554E}" type="sibTrans" cxnId="{FBFB5910-3F52-4C73-AE65-6D88AF3F9D9D}">
      <dgm:prSet/>
      <dgm:spPr/>
      <dgm:t>
        <a:bodyPr/>
        <a:lstStyle/>
        <a:p>
          <a:endParaRPr lang="ru-RU" b="1"/>
        </a:p>
      </dgm:t>
    </dgm:pt>
    <dgm:pt modelId="{364BEEC4-8883-401C-A0F9-94889A88D0E1}">
      <dgm:prSet/>
      <dgm:spPr/>
      <dgm:t>
        <a:bodyPr/>
        <a:lstStyle/>
        <a:p>
          <a:r>
            <a:rPr lang="ru-RU" b="1" dirty="0"/>
            <a:t>Включена в Администраторы Сообщества</a:t>
          </a:r>
        </a:p>
      </dgm:t>
    </dgm:pt>
    <dgm:pt modelId="{96A5FCCE-4C44-4445-B57F-75A4B9C2B84F}" type="parTrans" cxnId="{63CA47AF-2A73-4CE7-BF4B-2C9A96CE06FE}">
      <dgm:prSet/>
      <dgm:spPr/>
      <dgm:t>
        <a:bodyPr/>
        <a:lstStyle/>
        <a:p>
          <a:endParaRPr lang="ru-RU" b="1"/>
        </a:p>
      </dgm:t>
    </dgm:pt>
    <dgm:pt modelId="{A2992AD7-50EB-4E1E-9A0F-C6092B4989EC}" type="sibTrans" cxnId="{63CA47AF-2A73-4CE7-BF4B-2C9A96CE06FE}">
      <dgm:prSet/>
      <dgm:spPr/>
      <dgm:t>
        <a:bodyPr/>
        <a:lstStyle/>
        <a:p>
          <a:endParaRPr lang="ru-RU" b="1"/>
        </a:p>
      </dgm:t>
    </dgm:pt>
    <dgm:pt modelId="{28EEC113-5A06-4090-B5B0-196DC3021DF0}">
      <dgm:prSet/>
      <dgm:spPr/>
      <dgm:t>
        <a:bodyPr/>
        <a:lstStyle/>
        <a:p>
          <a:r>
            <a:rPr lang="ru-RU" b="1" dirty="0"/>
            <a:t>Все пять идентификаторов получены и сохранены</a:t>
          </a:r>
        </a:p>
      </dgm:t>
    </dgm:pt>
    <dgm:pt modelId="{AE52BBBD-0736-4B97-A5B5-CE4BE2F46550}" type="parTrans" cxnId="{9A2F91E8-2D11-460B-9FC6-F9306B253BBE}">
      <dgm:prSet/>
      <dgm:spPr/>
      <dgm:t>
        <a:bodyPr/>
        <a:lstStyle/>
        <a:p>
          <a:endParaRPr lang="ru-RU" b="1"/>
        </a:p>
      </dgm:t>
    </dgm:pt>
    <dgm:pt modelId="{FDF5E11D-5796-45B8-9D38-26891BE39B86}" type="sibTrans" cxnId="{9A2F91E8-2D11-460B-9FC6-F9306B253BBE}">
      <dgm:prSet/>
      <dgm:spPr/>
      <dgm:t>
        <a:bodyPr/>
        <a:lstStyle/>
        <a:p>
          <a:endParaRPr lang="ru-RU" b="1"/>
        </a:p>
      </dgm:t>
    </dgm:pt>
    <dgm:pt modelId="{8C4E4562-E2C7-460C-A54B-61FA2807248E}" type="pres">
      <dgm:prSet presAssocID="{420758AA-7E0D-4C26-A4BC-33F50571A754}" presName="linear" presStyleCnt="0">
        <dgm:presLayoutVars>
          <dgm:animLvl val="lvl"/>
          <dgm:resizeHandles val="exact"/>
        </dgm:presLayoutVars>
      </dgm:prSet>
      <dgm:spPr/>
    </dgm:pt>
    <dgm:pt modelId="{7907E4E8-3F71-43C1-90EA-0700425218F6}" type="pres">
      <dgm:prSet presAssocID="{28EEC113-5A06-4090-B5B0-196DC3021D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93F5BB-945F-4DC2-BCE9-971CA57708F7}" type="pres">
      <dgm:prSet presAssocID="{FDF5E11D-5796-45B8-9D38-26891BE39B86}" presName="spacer" presStyleCnt="0"/>
      <dgm:spPr/>
    </dgm:pt>
    <dgm:pt modelId="{EAEDDF4A-2747-4543-95CF-682B4FFBA99C}" type="pres">
      <dgm:prSet presAssocID="{D6543773-FCC3-4B8B-87AA-82A2704BDD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91A470-852C-4D18-8AE0-8FDE29DBF7EF}" type="pres">
      <dgm:prSet presAssocID="{D6543773-FCC3-4B8B-87AA-82A2704BDDFB}" presName="childText" presStyleLbl="revTx" presStyleIdx="0" presStyleCnt="3">
        <dgm:presLayoutVars>
          <dgm:bulletEnabled val="1"/>
        </dgm:presLayoutVars>
      </dgm:prSet>
      <dgm:spPr/>
    </dgm:pt>
    <dgm:pt modelId="{8D67798C-69EA-44C6-847E-BD0EF1EB9465}" type="pres">
      <dgm:prSet presAssocID="{B05C0D66-CFB2-440D-8AC1-C134FD14F9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5C2AAC-97A5-4ECC-9742-45F7194CFC77}" type="pres">
      <dgm:prSet presAssocID="{B05C0D66-CFB2-440D-8AC1-C134FD14F9F9}" presName="childText" presStyleLbl="revTx" presStyleIdx="1" presStyleCnt="3">
        <dgm:presLayoutVars>
          <dgm:bulletEnabled val="1"/>
        </dgm:presLayoutVars>
      </dgm:prSet>
      <dgm:spPr/>
    </dgm:pt>
    <dgm:pt modelId="{D1B29F9B-5A58-4852-90AB-5120758A20D6}" type="pres">
      <dgm:prSet presAssocID="{A2DA2D44-6662-483F-95DE-A3692542CD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36281C5-01C0-4694-B09B-B1ED301DDBAC}" type="pres">
      <dgm:prSet presAssocID="{A2DA2D44-6662-483F-95DE-A3692542CD9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BFB5910-3F52-4C73-AE65-6D88AF3F9D9D}" srcId="{A2DA2D44-6662-483F-95DE-A3692542CD97}" destId="{9B319F4A-9493-4173-908F-A1B26A2B286B}" srcOrd="1" destOrd="0" parTransId="{660D0644-B4A6-40BA-BDCC-EE3EC3C5F32C}" sibTransId="{FF240436-DB49-447F-89D8-FF297525554E}"/>
    <dgm:cxn modelId="{3070C91D-E136-4CA1-A9C5-46500A5E48A8}" srcId="{420758AA-7E0D-4C26-A4BC-33F50571A754}" destId="{D6543773-FCC3-4B8B-87AA-82A2704BDDFB}" srcOrd="1" destOrd="0" parTransId="{813C7F65-1665-409C-8E48-DFFFCF257282}" sibTransId="{822158CB-0522-471F-A42D-E51C15352FF4}"/>
    <dgm:cxn modelId="{4DAC9B1E-3832-4D79-A3C3-F8B15F26F75D}" srcId="{B05C0D66-CFB2-440D-8AC1-C134FD14F9F9}" destId="{A802CA5A-F37A-4438-93F3-9F398C772CBD}" srcOrd="2" destOrd="0" parTransId="{0A03640A-6773-4FAE-96E6-7D3D467150C7}" sibTransId="{18F19982-87F9-4AB0-BCDC-493738AB4EEF}"/>
    <dgm:cxn modelId="{E233C82D-1037-4B4A-AEB4-E869044BB301}" srcId="{420758AA-7E0D-4C26-A4BC-33F50571A754}" destId="{B05C0D66-CFB2-440D-8AC1-C134FD14F9F9}" srcOrd="2" destOrd="0" parTransId="{9A832969-DC32-4C44-A3BD-229D78900718}" sibTransId="{D390B6E6-6B02-43FC-AC66-4F59A44F7396}"/>
    <dgm:cxn modelId="{8F60F833-4833-42D2-AA31-0B028B8BEFB8}" type="presOf" srcId="{56826C39-4B55-44F2-ADE1-B2370A6F20CE}" destId="{065C2AAC-97A5-4ECC-9742-45F7194CFC77}" srcOrd="0" destOrd="0" presId="urn:microsoft.com/office/officeart/2005/8/layout/vList2"/>
    <dgm:cxn modelId="{00E60B3F-DCB8-435D-ACDE-01FEC9489CE6}" type="presOf" srcId="{A802CA5A-F37A-4438-93F3-9F398C772CBD}" destId="{065C2AAC-97A5-4ECC-9742-45F7194CFC77}" srcOrd="0" destOrd="2" presId="urn:microsoft.com/office/officeart/2005/8/layout/vList2"/>
    <dgm:cxn modelId="{AD54F051-25EE-470F-8C8A-63322A823851}" srcId="{A2DA2D44-6662-483F-95DE-A3692542CD97}" destId="{9D21DBC1-9B2D-4DDA-A3A1-BA41FC400332}" srcOrd="0" destOrd="0" parTransId="{DDF0054C-F6A7-4F3D-8FCE-9105F7DE42B5}" sibTransId="{252B00AC-7A6D-4B69-96F7-102179BC5DBE}"/>
    <dgm:cxn modelId="{9154EF72-C160-460C-8643-4F9AAF4D7549}" srcId="{420758AA-7E0D-4C26-A4BC-33F50571A754}" destId="{A2DA2D44-6662-483F-95DE-A3692542CD97}" srcOrd="3" destOrd="0" parTransId="{406197C0-5321-47B9-80E7-BC1219727405}" sibTransId="{61F005CB-A7DA-4B34-B6BB-F5E6A31DA195}"/>
    <dgm:cxn modelId="{2B334674-56CE-46F0-AB80-AD58C3F3F6FA}" type="presOf" srcId="{511D6CDD-6CA0-46E9-BF49-8C6518883C79}" destId="{065C2AAC-97A5-4ECC-9742-45F7194CFC77}" srcOrd="0" destOrd="1" presId="urn:microsoft.com/office/officeart/2005/8/layout/vList2"/>
    <dgm:cxn modelId="{0043377D-9BD6-45E2-8F79-3D5840327DBC}" type="presOf" srcId="{364BEEC4-8883-401C-A0F9-94889A88D0E1}" destId="{C791A470-852C-4D18-8AE0-8FDE29DBF7EF}" srcOrd="0" destOrd="0" presId="urn:microsoft.com/office/officeart/2005/8/layout/vList2"/>
    <dgm:cxn modelId="{FC0FFF8C-7F46-4B88-804B-088A6577213C}" type="presOf" srcId="{B05C0D66-CFB2-440D-8AC1-C134FD14F9F9}" destId="{8D67798C-69EA-44C6-847E-BD0EF1EB9465}" srcOrd="0" destOrd="0" presId="urn:microsoft.com/office/officeart/2005/8/layout/vList2"/>
    <dgm:cxn modelId="{9D10AF92-8ABA-43DF-AEE4-6EF26F21A8D8}" type="presOf" srcId="{9B319F4A-9493-4173-908F-A1B26A2B286B}" destId="{D36281C5-01C0-4694-B09B-B1ED301DDBAC}" srcOrd="0" destOrd="1" presId="urn:microsoft.com/office/officeart/2005/8/layout/vList2"/>
    <dgm:cxn modelId="{9BC2DD98-CBDF-41DE-BF5D-340A555C3CD1}" type="presOf" srcId="{D6543773-FCC3-4B8B-87AA-82A2704BDDFB}" destId="{EAEDDF4A-2747-4543-95CF-682B4FFBA99C}" srcOrd="0" destOrd="0" presId="urn:microsoft.com/office/officeart/2005/8/layout/vList2"/>
    <dgm:cxn modelId="{63CA47AF-2A73-4CE7-BF4B-2C9A96CE06FE}" srcId="{D6543773-FCC3-4B8B-87AA-82A2704BDDFB}" destId="{364BEEC4-8883-401C-A0F9-94889A88D0E1}" srcOrd="0" destOrd="0" parTransId="{96A5FCCE-4C44-4445-B57F-75A4B9C2B84F}" sibTransId="{A2992AD7-50EB-4E1E-9A0F-C6092B4989EC}"/>
    <dgm:cxn modelId="{A1DD26B4-9376-480D-A675-C38B175EB423}" type="presOf" srcId="{28EEC113-5A06-4090-B5B0-196DC3021DF0}" destId="{7907E4E8-3F71-43C1-90EA-0700425218F6}" srcOrd="0" destOrd="0" presId="urn:microsoft.com/office/officeart/2005/8/layout/vList2"/>
    <dgm:cxn modelId="{CFBC77B6-2BA8-4725-BC18-F68B0C02C59E}" type="presOf" srcId="{A2DA2D44-6662-483F-95DE-A3692542CD97}" destId="{D1B29F9B-5A58-4852-90AB-5120758A20D6}" srcOrd="0" destOrd="0" presId="urn:microsoft.com/office/officeart/2005/8/layout/vList2"/>
    <dgm:cxn modelId="{5FC1CDBC-8D4E-4B96-AFFF-5D81C447DE80}" srcId="{B05C0D66-CFB2-440D-8AC1-C134FD14F9F9}" destId="{511D6CDD-6CA0-46E9-BF49-8C6518883C79}" srcOrd="1" destOrd="0" parTransId="{E3F51FC7-079C-4354-B2C7-7731C31E547C}" sibTransId="{A17F41CA-10D9-42E4-B9CA-5A2F865C4EC0}"/>
    <dgm:cxn modelId="{EE91FEBD-3D27-4B5F-B238-01F4CFE432DE}" type="presOf" srcId="{9D21DBC1-9B2D-4DDA-A3A1-BA41FC400332}" destId="{D36281C5-01C0-4694-B09B-B1ED301DDBAC}" srcOrd="0" destOrd="0" presId="urn:microsoft.com/office/officeart/2005/8/layout/vList2"/>
    <dgm:cxn modelId="{C06589CC-3CEA-462F-BE8B-F4643CCD38FD}" srcId="{B05C0D66-CFB2-440D-8AC1-C134FD14F9F9}" destId="{56826C39-4B55-44F2-ADE1-B2370A6F20CE}" srcOrd="0" destOrd="0" parTransId="{D535634C-C3FC-4800-B602-A2D61F8EF75E}" sibTransId="{6478C524-CB5C-4467-A970-281C8D6ECFED}"/>
    <dgm:cxn modelId="{9A2F91E8-2D11-460B-9FC6-F9306B253BBE}" srcId="{420758AA-7E0D-4C26-A4BC-33F50571A754}" destId="{28EEC113-5A06-4090-B5B0-196DC3021DF0}" srcOrd="0" destOrd="0" parTransId="{AE52BBBD-0736-4B97-A5B5-CE4BE2F46550}" sibTransId="{FDF5E11D-5796-45B8-9D38-26891BE39B86}"/>
    <dgm:cxn modelId="{D76E85F0-DF6C-47F6-9C30-93AFA3E3F4F1}" type="presOf" srcId="{420758AA-7E0D-4C26-A4BC-33F50571A754}" destId="{8C4E4562-E2C7-460C-A54B-61FA2807248E}" srcOrd="0" destOrd="0" presId="urn:microsoft.com/office/officeart/2005/8/layout/vList2"/>
    <dgm:cxn modelId="{39396AAB-2950-453A-A245-D9D09187CB26}" type="presParOf" srcId="{8C4E4562-E2C7-460C-A54B-61FA2807248E}" destId="{7907E4E8-3F71-43C1-90EA-0700425218F6}" srcOrd="0" destOrd="0" presId="urn:microsoft.com/office/officeart/2005/8/layout/vList2"/>
    <dgm:cxn modelId="{0F0FDB64-0039-48CD-82F4-5AE5396C8E60}" type="presParOf" srcId="{8C4E4562-E2C7-460C-A54B-61FA2807248E}" destId="{DE93F5BB-945F-4DC2-BCE9-971CA57708F7}" srcOrd="1" destOrd="0" presId="urn:microsoft.com/office/officeart/2005/8/layout/vList2"/>
    <dgm:cxn modelId="{5258A2F2-7B50-4391-82E0-DEE04F77C244}" type="presParOf" srcId="{8C4E4562-E2C7-460C-A54B-61FA2807248E}" destId="{EAEDDF4A-2747-4543-95CF-682B4FFBA99C}" srcOrd="2" destOrd="0" presId="urn:microsoft.com/office/officeart/2005/8/layout/vList2"/>
    <dgm:cxn modelId="{9B6D7637-62E0-4D33-8E2D-A3A178BDA322}" type="presParOf" srcId="{8C4E4562-E2C7-460C-A54B-61FA2807248E}" destId="{C791A470-852C-4D18-8AE0-8FDE29DBF7EF}" srcOrd="3" destOrd="0" presId="urn:microsoft.com/office/officeart/2005/8/layout/vList2"/>
    <dgm:cxn modelId="{EFC34229-36E6-48E1-8F95-51A55EB39AD0}" type="presParOf" srcId="{8C4E4562-E2C7-460C-A54B-61FA2807248E}" destId="{8D67798C-69EA-44C6-847E-BD0EF1EB9465}" srcOrd="4" destOrd="0" presId="urn:microsoft.com/office/officeart/2005/8/layout/vList2"/>
    <dgm:cxn modelId="{618909B6-04E5-4C49-9B8E-9F8816D2E2B2}" type="presParOf" srcId="{8C4E4562-E2C7-460C-A54B-61FA2807248E}" destId="{065C2AAC-97A5-4ECC-9742-45F7194CFC77}" srcOrd="5" destOrd="0" presId="urn:microsoft.com/office/officeart/2005/8/layout/vList2"/>
    <dgm:cxn modelId="{22838AEE-EEC9-4474-A3A1-90E9081EC3D2}" type="presParOf" srcId="{8C4E4562-E2C7-460C-A54B-61FA2807248E}" destId="{D1B29F9B-5A58-4852-90AB-5120758A20D6}" srcOrd="6" destOrd="0" presId="urn:microsoft.com/office/officeart/2005/8/layout/vList2"/>
    <dgm:cxn modelId="{89C0D7CE-D6FA-46B0-B634-548104891691}" type="presParOf" srcId="{8C4E4562-E2C7-460C-A54B-61FA2807248E}" destId="{D36281C5-01C0-4694-B09B-B1ED301DDBA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ru-RU" dirty="0"/>
            <a:t>Учетная запись пользователя с правами Администратора Сообщества</a:t>
          </a:r>
          <a:r>
            <a:rPr lang="en-US" dirty="0"/>
            <a:t> </a:t>
          </a:r>
          <a:r>
            <a:rPr lang="ru-RU" dirty="0"/>
            <a:t>для входа бота в </a:t>
          </a:r>
          <a:r>
            <a:rPr lang="en-US" dirty="0"/>
            <a:t>VK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ru-RU" dirty="0"/>
            <a:t>Получить набор системных  идентификаторов Сообщества</a:t>
          </a:r>
          <a:r>
            <a:rPr lang="en-US" dirty="0"/>
            <a:t> </a:t>
          </a:r>
          <a:r>
            <a:rPr lang="ru-RU" dirty="0"/>
            <a:t>и приложения Бота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ru-RU" dirty="0"/>
            <a:t>Расставить галочки и включить нужные пункты в интерфейсе </a:t>
          </a:r>
          <a:r>
            <a:rPr lang="en-US" dirty="0"/>
            <a:t>VK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0758AA-7E0D-4C26-A4BC-33F50571A75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4C68CF-322D-4535-8A7B-70C54A1D1B13}">
      <dgm:prSet/>
      <dgm:spPr/>
      <dgm:t>
        <a:bodyPr/>
        <a:lstStyle/>
        <a:p>
          <a:r>
            <a:rPr lang="en-US" dirty="0"/>
            <a:t>Login </a:t>
          </a:r>
          <a:endParaRPr lang="ru-RU" dirty="0"/>
        </a:p>
      </dgm:t>
    </dgm:pt>
    <dgm:pt modelId="{608575D1-407A-4ACB-9A7F-21B8D7E1E549}" type="parTrans" cxnId="{643DC812-C08A-4F22-BF79-3D39C1C3EE36}">
      <dgm:prSet/>
      <dgm:spPr/>
      <dgm:t>
        <a:bodyPr/>
        <a:lstStyle/>
        <a:p>
          <a:endParaRPr lang="ru-RU"/>
        </a:p>
      </dgm:t>
    </dgm:pt>
    <dgm:pt modelId="{2B6E8A34-80F2-4DD0-824C-C3F501CF4F53}" type="sibTrans" cxnId="{643DC812-C08A-4F22-BF79-3D39C1C3EE36}">
      <dgm:prSet/>
      <dgm:spPr/>
      <dgm:t>
        <a:bodyPr/>
        <a:lstStyle/>
        <a:p>
          <a:endParaRPr lang="ru-RU"/>
        </a:p>
      </dgm:t>
    </dgm:pt>
    <dgm:pt modelId="{D6543773-FCC3-4B8B-87AA-82A2704BDDFB}">
      <dgm:prSet/>
      <dgm:spPr/>
      <dgm:t>
        <a:bodyPr/>
        <a:lstStyle/>
        <a:p>
          <a:r>
            <a:rPr lang="en-US" dirty="0"/>
            <a:t>Password</a:t>
          </a:r>
          <a:endParaRPr lang="ru-RU" dirty="0"/>
        </a:p>
      </dgm:t>
    </dgm:pt>
    <dgm:pt modelId="{813C7F65-1665-409C-8E48-DFFFCF257282}" type="parTrans" cxnId="{3070C91D-E136-4CA1-A9C5-46500A5E48A8}">
      <dgm:prSet/>
      <dgm:spPr/>
      <dgm:t>
        <a:bodyPr/>
        <a:lstStyle/>
        <a:p>
          <a:endParaRPr lang="ru-RU"/>
        </a:p>
      </dgm:t>
    </dgm:pt>
    <dgm:pt modelId="{822158CB-0522-471F-A42D-E51C15352FF4}" type="sibTrans" cxnId="{3070C91D-E136-4CA1-A9C5-46500A5E48A8}">
      <dgm:prSet/>
      <dgm:spPr/>
      <dgm:t>
        <a:bodyPr/>
        <a:lstStyle/>
        <a:p>
          <a:endParaRPr lang="ru-RU"/>
        </a:p>
      </dgm:t>
    </dgm:pt>
    <dgm:pt modelId="{A2DA2D44-6662-483F-95DE-A3692542CD97}">
      <dgm:prSet/>
      <dgm:spPr/>
      <dgm:t>
        <a:bodyPr/>
        <a:lstStyle/>
        <a:p>
          <a:r>
            <a:rPr lang="en-US" dirty="0"/>
            <a:t>Application ID</a:t>
          </a:r>
          <a:endParaRPr lang="ru-RU" dirty="0"/>
        </a:p>
      </dgm:t>
    </dgm:pt>
    <dgm:pt modelId="{406197C0-5321-47B9-80E7-BC1219727405}" type="parTrans" cxnId="{9154EF72-C160-460C-8643-4F9AAF4D7549}">
      <dgm:prSet/>
      <dgm:spPr/>
      <dgm:t>
        <a:bodyPr/>
        <a:lstStyle/>
        <a:p>
          <a:endParaRPr lang="ru-RU"/>
        </a:p>
      </dgm:t>
    </dgm:pt>
    <dgm:pt modelId="{61F005CB-A7DA-4B34-B6BB-F5E6A31DA195}" type="sibTrans" cxnId="{9154EF72-C160-460C-8643-4F9AAF4D7549}">
      <dgm:prSet/>
      <dgm:spPr/>
      <dgm:t>
        <a:bodyPr/>
        <a:lstStyle/>
        <a:p>
          <a:endParaRPr lang="ru-RU"/>
        </a:p>
      </dgm:t>
    </dgm:pt>
    <dgm:pt modelId="{93C6585C-6331-4A17-A110-5EA6FCF67F3C}">
      <dgm:prSet/>
      <dgm:spPr/>
      <dgm:t>
        <a:bodyPr/>
        <a:lstStyle/>
        <a:p>
          <a:r>
            <a:rPr lang="en-US" dirty="0"/>
            <a:t>Group ID</a:t>
          </a:r>
          <a:endParaRPr lang="ru-RU" dirty="0"/>
        </a:p>
      </dgm:t>
    </dgm:pt>
    <dgm:pt modelId="{696C5D59-709C-484D-8715-46B9C219A118}" type="parTrans" cxnId="{61C6C845-A6B3-46A4-8844-F7B7193C820B}">
      <dgm:prSet/>
      <dgm:spPr/>
      <dgm:t>
        <a:bodyPr/>
        <a:lstStyle/>
        <a:p>
          <a:endParaRPr lang="ru-RU"/>
        </a:p>
      </dgm:t>
    </dgm:pt>
    <dgm:pt modelId="{671A1C7E-85D2-43A4-B6F4-27F4B478006A}" type="sibTrans" cxnId="{61C6C845-A6B3-46A4-8844-F7B7193C820B}">
      <dgm:prSet/>
      <dgm:spPr/>
      <dgm:t>
        <a:bodyPr/>
        <a:lstStyle/>
        <a:p>
          <a:endParaRPr lang="ru-RU"/>
        </a:p>
      </dgm:t>
    </dgm:pt>
    <dgm:pt modelId="{63CD60F2-E2B6-4F00-8E8C-E6E368199114}">
      <dgm:prSet/>
      <dgm:spPr/>
      <dgm:t>
        <a:bodyPr/>
        <a:lstStyle/>
        <a:p>
          <a:r>
            <a:rPr lang="en-US" dirty="0"/>
            <a:t>API Key</a:t>
          </a:r>
          <a:endParaRPr lang="ru-RU" dirty="0"/>
        </a:p>
      </dgm:t>
    </dgm:pt>
    <dgm:pt modelId="{ED2DB111-FA37-4310-A8A9-6680DCC14833}" type="parTrans" cxnId="{90614BDB-B695-4A72-8364-615AB035B99F}">
      <dgm:prSet/>
      <dgm:spPr/>
      <dgm:t>
        <a:bodyPr/>
        <a:lstStyle/>
        <a:p>
          <a:endParaRPr lang="ru-RU"/>
        </a:p>
      </dgm:t>
    </dgm:pt>
    <dgm:pt modelId="{643F8464-F07A-4F8D-97A5-A73F8A52DE75}" type="sibTrans" cxnId="{90614BDB-B695-4A72-8364-615AB035B99F}">
      <dgm:prSet/>
      <dgm:spPr/>
      <dgm:t>
        <a:bodyPr/>
        <a:lstStyle/>
        <a:p>
          <a:endParaRPr lang="ru-RU"/>
        </a:p>
      </dgm:t>
    </dgm:pt>
    <dgm:pt modelId="{862DBB8F-A7D7-4AA4-9DE8-1BD90EA3D2D9}">
      <dgm:prSet/>
      <dgm:spPr/>
      <dgm:t>
        <a:bodyPr/>
        <a:lstStyle/>
        <a:p>
          <a:r>
            <a:rPr lang="ru-RU" dirty="0"/>
            <a:t>Имя пользователя для входа бота в </a:t>
          </a:r>
          <a:r>
            <a:rPr lang="en-US" dirty="0"/>
            <a:t>VK</a:t>
          </a:r>
          <a:endParaRPr lang="ru-RU" dirty="0"/>
        </a:p>
      </dgm:t>
    </dgm:pt>
    <dgm:pt modelId="{637EAFA5-FB28-4152-B53E-FD45C91B2914}" type="parTrans" cxnId="{29FD8573-618C-433A-8864-F5EE3BDD7E55}">
      <dgm:prSet/>
      <dgm:spPr/>
      <dgm:t>
        <a:bodyPr/>
        <a:lstStyle/>
        <a:p>
          <a:endParaRPr lang="ru-RU"/>
        </a:p>
      </dgm:t>
    </dgm:pt>
    <dgm:pt modelId="{F0FFCB5C-3E64-4C18-894A-6E18CF8F33B0}" type="sibTrans" cxnId="{29FD8573-618C-433A-8864-F5EE3BDD7E55}">
      <dgm:prSet/>
      <dgm:spPr/>
      <dgm:t>
        <a:bodyPr/>
        <a:lstStyle/>
        <a:p>
          <a:endParaRPr lang="ru-RU"/>
        </a:p>
      </dgm:t>
    </dgm:pt>
    <dgm:pt modelId="{B118D557-8334-40D3-B05F-A4E72F1AE320}">
      <dgm:prSet/>
      <dgm:spPr/>
      <dgm:t>
        <a:bodyPr/>
        <a:lstStyle/>
        <a:p>
          <a:r>
            <a:rPr lang="ru-RU" dirty="0"/>
            <a:t>Пароль пользователя для входа бота в </a:t>
          </a:r>
          <a:r>
            <a:rPr lang="en-US" dirty="0"/>
            <a:t>VK</a:t>
          </a:r>
          <a:endParaRPr lang="ru-RU" dirty="0"/>
        </a:p>
      </dgm:t>
    </dgm:pt>
    <dgm:pt modelId="{D8CFA850-410D-4C72-8BD1-D84DD0B5F056}" type="parTrans" cxnId="{CBC63BC5-69B8-4193-98AB-F120389B1C86}">
      <dgm:prSet/>
      <dgm:spPr/>
      <dgm:t>
        <a:bodyPr/>
        <a:lstStyle/>
        <a:p>
          <a:endParaRPr lang="ru-RU"/>
        </a:p>
      </dgm:t>
    </dgm:pt>
    <dgm:pt modelId="{BE957FB8-DA7F-45CE-B10F-23200BCE96C6}" type="sibTrans" cxnId="{CBC63BC5-69B8-4193-98AB-F120389B1C86}">
      <dgm:prSet/>
      <dgm:spPr/>
      <dgm:t>
        <a:bodyPr/>
        <a:lstStyle/>
        <a:p>
          <a:endParaRPr lang="ru-RU"/>
        </a:p>
      </dgm:t>
    </dgm:pt>
    <dgm:pt modelId="{7B1D11ED-944F-44D0-B7D0-4C3EDC7FD38A}">
      <dgm:prSet/>
      <dgm:spPr/>
      <dgm:t>
        <a:bodyPr/>
        <a:lstStyle/>
        <a:p>
          <a:r>
            <a:rPr lang="ru-RU" dirty="0"/>
            <a:t>Системный идентификатор приложения</a:t>
          </a:r>
        </a:p>
      </dgm:t>
    </dgm:pt>
    <dgm:pt modelId="{66A94011-6117-4A28-8987-C73C003B25DA}" type="parTrans" cxnId="{C768FD41-377A-4DBB-96A2-04FEDE0F3599}">
      <dgm:prSet/>
      <dgm:spPr/>
      <dgm:t>
        <a:bodyPr/>
        <a:lstStyle/>
        <a:p>
          <a:endParaRPr lang="ru-RU"/>
        </a:p>
      </dgm:t>
    </dgm:pt>
    <dgm:pt modelId="{B467C840-E9FB-4F84-A608-831753CB1BFA}" type="sibTrans" cxnId="{C768FD41-377A-4DBB-96A2-04FEDE0F3599}">
      <dgm:prSet/>
      <dgm:spPr/>
      <dgm:t>
        <a:bodyPr/>
        <a:lstStyle/>
        <a:p>
          <a:endParaRPr lang="ru-RU"/>
        </a:p>
      </dgm:t>
    </dgm:pt>
    <dgm:pt modelId="{C35AB1B7-4D05-4E71-B259-B962D4BA2A2E}">
      <dgm:prSet/>
      <dgm:spPr/>
      <dgm:t>
        <a:bodyPr/>
        <a:lstStyle/>
        <a:p>
          <a:r>
            <a:rPr lang="ru-RU" dirty="0"/>
            <a:t>Системный идентификатор Сообщества</a:t>
          </a:r>
        </a:p>
      </dgm:t>
    </dgm:pt>
    <dgm:pt modelId="{E1C1F6DA-1180-4FA8-BFBE-25C281379926}" type="parTrans" cxnId="{706B8E49-9DFE-43A5-98AB-158F1D582543}">
      <dgm:prSet/>
      <dgm:spPr/>
      <dgm:t>
        <a:bodyPr/>
        <a:lstStyle/>
        <a:p>
          <a:endParaRPr lang="ru-RU"/>
        </a:p>
      </dgm:t>
    </dgm:pt>
    <dgm:pt modelId="{6E0B7387-5BDE-47B4-88EF-3188F07B438C}" type="sibTrans" cxnId="{706B8E49-9DFE-43A5-98AB-158F1D582543}">
      <dgm:prSet/>
      <dgm:spPr/>
      <dgm:t>
        <a:bodyPr/>
        <a:lstStyle/>
        <a:p>
          <a:endParaRPr lang="ru-RU"/>
        </a:p>
      </dgm:t>
    </dgm:pt>
    <dgm:pt modelId="{7D013EF2-C194-490A-B8EC-B820BCA5AF1D}">
      <dgm:prSet/>
      <dgm:spPr/>
      <dgm:t>
        <a:bodyPr/>
        <a:lstStyle/>
        <a:p>
          <a:r>
            <a:rPr lang="ru-RU" dirty="0"/>
            <a:t>Ключ, позволяющий боту управлять Сообществом</a:t>
          </a:r>
        </a:p>
      </dgm:t>
    </dgm:pt>
    <dgm:pt modelId="{AE810C99-FAFA-45A2-9249-80AC8DDB6093}" type="parTrans" cxnId="{E71D14D8-C77F-4835-B790-C410067A45AD}">
      <dgm:prSet/>
      <dgm:spPr/>
      <dgm:t>
        <a:bodyPr/>
        <a:lstStyle/>
        <a:p>
          <a:endParaRPr lang="ru-RU"/>
        </a:p>
      </dgm:t>
    </dgm:pt>
    <dgm:pt modelId="{8539E524-14B1-4709-8EE6-A7D0A335A359}" type="sibTrans" cxnId="{E71D14D8-C77F-4835-B790-C410067A45AD}">
      <dgm:prSet/>
      <dgm:spPr/>
      <dgm:t>
        <a:bodyPr/>
        <a:lstStyle/>
        <a:p>
          <a:endParaRPr lang="ru-RU"/>
        </a:p>
      </dgm:t>
    </dgm:pt>
    <dgm:pt modelId="{8558A6C4-A0FE-4CE8-82DB-1C9E0648AB00}" type="pres">
      <dgm:prSet presAssocID="{420758AA-7E0D-4C26-A4BC-33F50571A754}" presName="Name0" presStyleCnt="0">
        <dgm:presLayoutVars>
          <dgm:dir/>
          <dgm:animLvl val="lvl"/>
          <dgm:resizeHandles val="exact"/>
        </dgm:presLayoutVars>
      </dgm:prSet>
      <dgm:spPr/>
    </dgm:pt>
    <dgm:pt modelId="{3BD5187C-CC06-44B0-B9BF-163DD91588FC}" type="pres">
      <dgm:prSet presAssocID="{0B4C68CF-322D-4535-8A7B-70C54A1D1B13}" presName="linNode" presStyleCnt="0"/>
      <dgm:spPr/>
    </dgm:pt>
    <dgm:pt modelId="{F7B2EBC9-CEAA-475E-89C2-2DED3921C453}" type="pres">
      <dgm:prSet presAssocID="{0B4C68CF-322D-4535-8A7B-70C54A1D1B1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FE7A043-FEE1-4D82-9EFD-3AB285A66EE6}" type="pres">
      <dgm:prSet presAssocID="{0B4C68CF-322D-4535-8A7B-70C54A1D1B13}" presName="descendantText" presStyleLbl="alignAccFollowNode1" presStyleIdx="0" presStyleCnt="5">
        <dgm:presLayoutVars>
          <dgm:bulletEnabled val="1"/>
        </dgm:presLayoutVars>
      </dgm:prSet>
      <dgm:spPr/>
    </dgm:pt>
    <dgm:pt modelId="{81B6CBD6-F208-4DD7-A4F5-734CC0A1E329}" type="pres">
      <dgm:prSet presAssocID="{2B6E8A34-80F2-4DD0-824C-C3F501CF4F53}" presName="sp" presStyleCnt="0"/>
      <dgm:spPr/>
    </dgm:pt>
    <dgm:pt modelId="{7868F1AB-FC32-4B12-9E31-ED57397DB0D4}" type="pres">
      <dgm:prSet presAssocID="{D6543773-FCC3-4B8B-87AA-82A2704BDDFB}" presName="linNode" presStyleCnt="0"/>
      <dgm:spPr/>
    </dgm:pt>
    <dgm:pt modelId="{97DE7FF9-146D-4C7E-858D-BCCE88E6E3A2}" type="pres">
      <dgm:prSet presAssocID="{D6543773-FCC3-4B8B-87AA-82A2704BDDF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179DFBE-F731-4484-A463-F5CD10A45480}" type="pres">
      <dgm:prSet presAssocID="{D6543773-FCC3-4B8B-87AA-82A2704BDDFB}" presName="descendantText" presStyleLbl="alignAccFollowNode1" presStyleIdx="1" presStyleCnt="5">
        <dgm:presLayoutVars>
          <dgm:bulletEnabled val="1"/>
        </dgm:presLayoutVars>
      </dgm:prSet>
      <dgm:spPr/>
    </dgm:pt>
    <dgm:pt modelId="{3BBEDE32-04E8-413C-97B9-944E461BFABA}" type="pres">
      <dgm:prSet presAssocID="{822158CB-0522-471F-A42D-E51C15352FF4}" presName="sp" presStyleCnt="0"/>
      <dgm:spPr/>
    </dgm:pt>
    <dgm:pt modelId="{656ECCC0-758D-46C7-A412-BB7BBD4C2AE4}" type="pres">
      <dgm:prSet presAssocID="{A2DA2D44-6662-483F-95DE-A3692542CD97}" presName="linNode" presStyleCnt="0"/>
      <dgm:spPr/>
    </dgm:pt>
    <dgm:pt modelId="{4E7E5D66-389D-4C48-BAD9-7594229D35CA}" type="pres">
      <dgm:prSet presAssocID="{A2DA2D44-6662-483F-95DE-A3692542CD9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F831BC6-BF2A-45C4-953B-22987A79F45A}" type="pres">
      <dgm:prSet presAssocID="{A2DA2D44-6662-483F-95DE-A3692542CD97}" presName="descendantText" presStyleLbl="alignAccFollowNode1" presStyleIdx="2" presStyleCnt="5">
        <dgm:presLayoutVars>
          <dgm:bulletEnabled val="1"/>
        </dgm:presLayoutVars>
      </dgm:prSet>
      <dgm:spPr/>
    </dgm:pt>
    <dgm:pt modelId="{3510ADE6-B598-48F7-A5F2-AF06BDBBDF1E}" type="pres">
      <dgm:prSet presAssocID="{61F005CB-A7DA-4B34-B6BB-F5E6A31DA195}" presName="sp" presStyleCnt="0"/>
      <dgm:spPr/>
    </dgm:pt>
    <dgm:pt modelId="{D0D7C7F5-3CA9-44AB-A0D2-E3E01BEA6FCC}" type="pres">
      <dgm:prSet presAssocID="{93C6585C-6331-4A17-A110-5EA6FCF67F3C}" presName="linNode" presStyleCnt="0"/>
      <dgm:spPr/>
    </dgm:pt>
    <dgm:pt modelId="{70E66E0D-C5C2-4DF9-8A06-B7B5C014932D}" type="pres">
      <dgm:prSet presAssocID="{93C6585C-6331-4A17-A110-5EA6FCF67F3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1ECE4F0-0B62-4CBF-9477-41475FC4741C}" type="pres">
      <dgm:prSet presAssocID="{93C6585C-6331-4A17-A110-5EA6FCF67F3C}" presName="descendantText" presStyleLbl="alignAccFollowNode1" presStyleIdx="3" presStyleCnt="5">
        <dgm:presLayoutVars>
          <dgm:bulletEnabled val="1"/>
        </dgm:presLayoutVars>
      </dgm:prSet>
      <dgm:spPr/>
    </dgm:pt>
    <dgm:pt modelId="{E2B36DF9-7731-40D5-BF01-E4BD2C537B20}" type="pres">
      <dgm:prSet presAssocID="{671A1C7E-85D2-43A4-B6F4-27F4B478006A}" presName="sp" presStyleCnt="0"/>
      <dgm:spPr/>
    </dgm:pt>
    <dgm:pt modelId="{28951C0E-16DB-4CBD-A355-7EC35F7E7CFF}" type="pres">
      <dgm:prSet presAssocID="{63CD60F2-E2B6-4F00-8E8C-E6E368199114}" presName="linNode" presStyleCnt="0"/>
      <dgm:spPr/>
    </dgm:pt>
    <dgm:pt modelId="{918B538B-04EB-47AB-8ACF-A56EFE58E377}" type="pres">
      <dgm:prSet presAssocID="{63CD60F2-E2B6-4F00-8E8C-E6E36819911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09C95F1-2923-4C4A-A61C-34F4B0AF24AD}" type="pres">
      <dgm:prSet presAssocID="{63CD60F2-E2B6-4F00-8E8C-E6E36819911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6330208-AD79-41B0-ACE7-5F5BDC47A2D4}" type="presOf" srcId="{D6543773-FCC3-4B8B-87AA-82A2704BDDFB}" destId="{97DE7FF9-146D-4C7E-858D-BCCE88E6E3A2}" srcOrd="0" destOrd="0" presId="urn:microsoft.com/office/officeart/2005/8/layout/vList5"/>
    <dgm:cxn modelId="{D36F0210-C9C2-400F-AB19-4445104B3BBA}" type="presOf" srcId="{63CD60F2-E2B6-4F00-8E8C-E6E368199114}" destId="{918B538B-04EB-47AB-8ACF-A56EFE58E377}" srcOrd="0" destOrd="0" presId="urn:microsoft.com/office/officeart/2005/8/layout/vList5"/>
    <dgm:cxn modelId="{643DC812-C08A-4F22-BF79-3D39C1C3EE36}" srcId="{420758AA-7E0D-4C26-A4BC-33F50571A754}" destId="{0B4C68CF-322D-4535-8A7B-70C54A1D1B13}" srcOrd="0" destOrd="0" parTransId="{608575D1-407A-4ACB-9A7F-21B8D7E1E549}" sibTransId="{2B6E8A34-80F2-4DD0-824C-C3F501CF4F53}"/>
    <dgm:cxn modelId="{1277251C-439D-4AF0-9192-C9E727A0EA1E}" type="presOf" srcId="{0B4C68CF-322D-4535-8A7B-70C54A1D1B13}" destId="{F7B2EBC9-CEAA-475E-89C2-2DED3921C453}" srcOrd="0" destOrd="0" presId="urn:microsoft.com/office/officeart/2005/8/layout/vList5"/>
    <dgm:cxn modelId="{3070C91D-E136-4CA1-A9C5-46500A5E48A8}" srcId="{420758AA-7E0D-4C26-A4BC-33F50571A754}" destId="{D6543773-FCC3-4B8B-87AA-82A2704BDDFB}" srcOrd="1" destOrd="0" parTransId="{813C7F65-1665-409C-8E48-DFFFCF257282}" sibTransId="{822158CB-0522-471F-A42D-E51C15352FF4}"/>
    <dgm:cxn modelId="{C768FD41-377A-4DBB-96A2-04FEDE0F3599}" srcId="{A2DA2D44-6662-483F-95DE-A3692542CD97}" destId="{7B1D11ED-944F-44D0-B7D0-4C3EDC7FD38A}" srcOrd="0" destOrd="0" parTransId="{66A94011-6117-4A28-8987-C73C003B25DA}" sibTransId="{B467C840-E9FB-4F84-A608-831753CB1BFA}"/>
    <dgm:cxn modelId="{61C6C845-A6B3-46A4-8844-F7B7193C820B}" srcId="{420758AA-7E0D-4C26-A4BC-33F50571A754}" destId="{93C6585C-6331-4A17-A110-5EA6FCF67F3C}" srcOrd="3" destOrd="0" parTransId="{696C5D59-709C-484D-8715-46B9C219A118}" sibTransId="{671A1C7E-85D2-43A4-B6F4-27F4B478006A}"/>
    <dgm:cxn modelId="{DC23D565-DF67-46E0-880A-01758CA51F0D}" type="presOf" srcId="{862DBB8F-A7D7-4AA4-9DE8-1BD90EA3D2D9}" destId="{BFE7A043-FEE1-4D82-9EFD-3AB285A66EE6}" srcOrd="0" destOrd="0" presId="urn:microsoft.com/office/officeart/2005/8/layout/vList5"/>
    <dgm:cxn modelId="{706B8E49-9DFE-43A5-98AB-158F1D582543}" srcId="{93C6585C-6331-4A17-A110-5EA6FCF67F3C}" destId="{C35AB1B7-4D05-4E71-B259-B962D4BA2A2E}" srcOrd="0" destOrd="0" parTransId="{E1C1F6DA-1180-4FA8-BFBE-25C281379926}" sibTransId="{6E0B7387-5BDE-47B4-88EF-3188F07B438C}"/>
    <dgm:cxn modelId="{FF63FD4B-666C-485C-B62B-CA2ADBB0B192}" type="presOf" srcId="{A2DA2D44-6662-483F-95DE-A3692542CD97}" destId="{4E7E5D66-389D-4C48-BAD9-7594229D35CA}" srcOrd="0" destOrd="0" presId="urn:microsoft.com/office/officeart/2005/8/layout/vList5"/>
    <dgm:cxn modelId="{497A8C4C-E100-4030-BCF1-D1B4CE0F0AEE}" type="presOf" srcId="{B118D557-8334-40D3-B05F-A4E72F1AE320}" destId="{8179DFBE-F731-4484-A463-F5CD10A45480}" srcOrd="0" destOrd="0" presId="urn:microsoft.com/office/officeart/2005/8/layout/vList5"/>
    <dgm:cxn modelId="{9154EF72-C160-460C-8643-4F9AAF4D7549}" srcId="{420758AA-7E0D-4C26-A4BC-33F50571A754}" destId="{A2DA2D44-6662-483F-95DE-A3692542CD97}" srcOrd="2" destOrd="0" parTransId="{406197C0-5321-47B9-80E7-BC1219727405}" sibTransId="{61F005CB-A7DA-4B34-B6BB-F5E6A31DA195}"/>
    <dgm:cxn modelId="{29FD8573-618C-433A-8864-F5EE3BDD7E55}" srcId="{0B4C68CF-322D-4535-8A7B-70C54A1D1B13}" destId="{862DBB8F-A7D7-4AA4-9DE8-1BD90EA3D2D9}" srcOrd="0" destOrd="0" parTransId="{637EAFA5-FB28-4152-B53E-FD45C91B2914}" sibTransId="{F0FFCB5C-3E64-4C18-894A-6E18CF8F33B0}"/>
    <dgm:cxn modelId="{1F9C8F82-E0AF-43F4-9C00-B8BC424558F8}" type="presOf" srcId="{7B1D11ED-944F-44D0-B7D0-4C3EDC7FD38A}" destId="{3F831BC6-BF2A-45C4-953B-22987A79F45A}" srcOrd="0" destOrd="0" presId="urn:microsoft.com/office/officeart/2005/8/layout/vList5"/>
    <dgm:cxn modelId="{AD6ED397-6A74-4959-93A5-A9E497455BCF}" type="presOf" srcId="{C35AB1B7-4D05-4E71-B259-B962D4BA2A2E}" destId="{C1ECE4F0-0B62-4CBF-9477-41475FC4741C}" srcOrd="0" destOrd="0" presId="urn:microsoft.com/office/officeart/2005/8/layout/vList5"/>
    <dgm:cxn modelId="{C250EF97-AE0C-49D7-AC2F-0409033E1676}" type="presOf" srcId="{7D013EF2-C194-490A-B8EC-B820BCA5AF1D}" destId="{B09C95F1-2923-4C4A-A61C-34F4B0AF24AD}" srcOrd="0" destOrd="0" presId="urn:microsoft.com/office/officeart/2005/8/layout/vList5"/>
    <dgm:cxn modelId="{CBC63BC5-69B8-4193-98AB-F120389B1C86}" srcId="{D6543773-FCC3-4B8B-87AA-82A2704BDDFB}" destId="{B118D557-8334-40D3-B05F-A4E72F1AE320}" srcOrd="0" destOrd="0" parTransId="{D8CFA850-410D-4C72-8BD1-D84DD0B5F056}" sibTransId="{BE957FB8-DA7F-45CE-B10F-23200BCE96C6}"/>
    <dgm:cxn modelId="{7BA395C5-BC38-4F82-890E-F0DED8F76165}" type="presOf" srcId="{420758AA-7E0D-4C26-A4BC-33F50571A754}" destId="{8558A6C4-A0FE-4CE8-82DB-1C9E0648AB00}" srcOrd="0" destOrd="0" presId="urn:microsoft.com/office/officeart/2005/8/layout/vList5"/>
    <dgm:cxn modelId="{E71D14D8-C77F-4835-B790-C410067A45AD}" srcId="{63CD60F2-E2B6-4F00-8E8C-E6E368199114}" destId="{7D013EF2-C194-490A-B8EC-B820BCA5AF1D}" srcOrd="0" destOrd="0" parTransId="{AE810C99-FAFA-45A2-9249-80AC8DDB6093}" sibTransId="{8539E524-14B1-4709-8EE6-A7D0A335A359}"/>
    <dgm:cxn modelId="{90614BDB-B695-4A72-8364-615AB035B99F}" srcId="{420758AA-7E0D-4C26-A4BC-33F50571A754}" destId="{63CD60F2-E2B6-4F00-8E8C-E6E368199114}" srcOrd="4" destOrd="0" parTransId="{ED2DB111-FA37-4310-A8A9-6680DCC14833}" sibTransId="{643F8464-F07A-4F8D-97A5-A73F8A52DE75}"/>
    <dgm:cxn modelId="{C87623EE-2EDD-4E57-ADE3-27D9E30D9986}" type="presOf" srcId="{93C6585C-6331-4A17-A110-5EA6FCF67F3C}" destId="{70E66E0D-C5C2-4DF9-8A06-B7B5C014932D}" srcOrd="0" destOrd="0" presId="urn:microsoft.com/office/officeart/2005/8/layout/vList5"/>
    <dgm:cxn modelId="{76DE92A6-F330-4713-8EE2-8E41E4CFD551}" type="presParOf" srcId="{8558A6C4-A0FE-4CE8-82DB-1C9E0648AB00}" destId="{3BD5187C-CC06-44B0-B9BF-163DD91588FC}" srcOrd="0" destOrd="0" presId="urn:microsoft.com/office/officeart/2005/8/layout/vList5"/>
    <dgm:cxn modelId="{5CE8AAE1-9185-4D23-A300-7C91FA2487B3}" type="presParOf" srcId="{3BD5187C-CC06-44B0-B9BF-163DD91588FC}" destId="{F7B2EBC9-CEAA-475E-89C2-2DED3921C453}" srcOrd="0" destOrd="0" presId="urn:microsoft.com/office/officeart/2005/8/layout/vList5"/>
    <dgm:cxn modelId="{6806DE8B-04CA-4F6B-A4A7-89D339D30ABE}" type="presParOf" srcId="{3BD5187C-CC06-44B0-B9BF-163DD91588FC}" destId="{BFE7A043-FEE1-4D82-9EFD-3AB285A66EE6}" srcOrd="1" destOrd="0" presId="urn:microsoft.com/office/officeart/2005/8/layout/vList5"/>
    <dgm:cxn modelId="{0C330C00-FB17-419A-AF76-22085F3B7F06}" type="presParOf" srcId="{8558A6C4-A0FE-4CE8-82DB-1C9E0648AB00}" destId="{81B6CBD6-F208-4DD7-A4F5-734CC0A1E329}" srcOrd="1" destOrd="0" presId="urn:microsoft.com/office/officeart/2005/8/layout/vList5"/>
    <dgm:cxn modelId="{083A4D05-6FEA-42DE-B35F-8CEDCE76A14F}" type="presParOf" srcId="{8558A6C4-A0FE-4CE8-82DB-1C9E0648AB00}" destId="{7868F1AB-FC32-4B12-9E31-ED57397DB0D4}" srcOrd="2" destOrd="0" presId="urn:microsoft.com/office/officeart/2005/8/layout/vList5"/>
    <dgm:cxn modelId="{E40CDB70-692F-44C7-B8E9-B9641B20EDB6}" type="presParOf" srcId="{7868F1AB-FC32-4B12-9E31-ED57397DB0D4}" destId="{97DE7FF9-146D-4C7E-858D-BCCE88E6E3A2}" srcOrd="0" destOrd="0" presId="urn:microsoft.com/office/officeart/2005/8/layout/vList5"/>
    <dgm:cxn modelId="{9D9386F0-8121-4AD3-B2F0-80DFF7030677}" type="presParOf" srcId="{7868F1AB-FC32-4B12-9E31-ED57397DB0D4}" destId="{8179DFBE-F731-4484-A463-F5CD10A45480}" srcOrd="1" destOrd="0" presId="urn:microsoft.com/office/officeart/2005/8/layout/vList5"/>
    <dgm:cxn modelId="{1FC7F8AA-DA23-40A3-935B-A39FED799C8D}" type="presParOf" srcId="{8558A6C4-A0FE-4CE8-82DB-1C9E0648AB00}" destId="{3BBEDE32-04E8-413C-97B9-944E461BFABA}" srcOrd="3" destOrd="0" presId="urn:microsoft.com/office/officeart/2005/8/layout/vList5"/>
    <dgm:cxn modelId="{C6AA7595-44FA-4130-82FD-BC2C20BBAB8E}" type="presParOf" srcId="{8558A6C4-A0FE-4CE8-82DB-1C9E0648AB00}" destId="{656ECCC0-758D-46C7-A412-BB7BBD4C2AE4}" srcOrd="4" destOrd="0" presId="urn:microsoft.com/office/officeart/2005/8/layout/vList5"/>
    <dgm:cxn modelId="{AD00F583-C4DD-43F7-875F-8D898BB7176A}" type="presParOf" srcId="{656ECCC0-758D-46C7-A412-BB7BBD4C2AE4}" destId="{4E7E5D66-389D-4C48-BAD9-7594229D35CA}" srcOrd="0" destOrd="0" presId="urn:microsoft.com/office/officeart/2005/8/layout/vList5"/>
    <dgm:cxn modelId="{9B9B7A96-9B17-42CB-B3CF-A3B2DD0337BA}" type="presParOf" srcId="{656ECCC0-758D-46C7-A412-BB7BBD4C2AE4}" destId="{3F831BC6-BF2A-45C4-953B-22987A79F45A}" srcOrd="1" destOrd="0" presId="urn:microsoft.com/office/officeart/2005/8/layout/vList5"/>
    <dgm:cxn modelId="{042AD20F-055D-430D-A4C7-3B3E27A7C9D2}" type="presParOf" srcId="{8558A6C4-A0FE-4CE8-82DB-1C9E0648AB00}" destId="{3510ADE6-B598-48F7-A5F2-AF06BDBBDF1E}" srcOrd="5" destOrd="0" presId="urn:microsoft.com/office/officeart/2005/8/layout/vList5"/>
    <dgm:cxn modelId="{2B8350A0-BAC7-4A3F-8688-55109305C6DC}" type="presParOf" srcId="{8558A6C4-A0FE-4CE8-82DB-1C9E0648AB00}" destId="{D0D7C7F5-3CA9-44AB-A0D2-E3E01BEA6FCC}" srcOrd="6" destOrd="0" presId="urn:microsoft.com/office/officeart/2005/8/layout/vList5"/>
    <dgm:cxn modelId="{9E739C71-5D47-4086-A830-A8B32AE87470}" type="presParOf" srcId="{D0D7C7F5-3CA9-44AB-A0D2-E3E01BEA6FCC}" destId="{70E66E0D-C5C2-4DF9-8A06-B7B5C014932D}" srcOrd="0" destOrd="0" presId="urn:microsoft.com/office/officeart/2005/8/layout/vList5"/>
    <dgm:cxn modelId="{26FFDDED-0AFC-4FAB-828C-380DF87CC032}" type="presParOf" srcId="{D0D7C7F5-3CA9-44AB-A0D2-E3E01BEA6FCC}" destId="{C1ECE4F0-0B62-4CBF-9477-41475FC4741C}" srcOrd="1" destOrd="0" presId="urn:microsoft.com/office/officeart/2005/8/layout/vList5"/>
    <dgm:cxn modelId="{1CBC59A0-CC78-4B95-86CE-64C4367369AD}" type="presParOf" srcId="{8558A6C4-A0FE-4CE8-82DB-1C9E0648AB00}" destId="{E2B36DF9-7731-40D5-BF01-E4BD2C537B20}" srcOrd="7" destOrd="0" presId="urn:microsoft.com/office/officeart/2005/8/layout/vList5"/>
    <dgm:cxn modelId="{0CB768B4-D4E1-40E0-BA4A-C720B1ED47A7}" type="presParOf" srcId="{8558A6C4-A0FE-4CE8-82DB-1C9E0648AB00}" destId="{28951C0E-16DB-4CBD-A355-7EC35F7E7CFF}" srcOrd="8" destOrd="0" presId="urn:microsoft.com/office/officeart/2005/8/layout/vList5"/>
    <dgm:cxn modelId="{39190B88-86FD-4CA0-BEB4-66737C113942}" type="presParOf" srcId="{28951C0E-16DB-4CBD-A355-7EC35F7E7CFF}" destId="{918B538B-04EB-47AB-8ACF-A56EFE58E377}" srcOrd="0" destOrd="0" presId="urn:microsoft.com/office/officeart/2005/8/layout/vList5"/>
    <dgm:cxn modelId="{44E46BCB-AAAB-4C91-9B2A-571D7E1A2631}" type="presParOf" srcId="{28951C0E-16DB-4CBD-A355-7EC35F7E7CFF}" destId="{B09C95F1-2923-4C4A-A61C-34F4B0AF24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174FFC4-AE45-4ED0-9CD0-04C53892C777}">
      <dgm:prSet/>
      <dgm:spPr/>
      <dgm:t>
        <a:bodyPr/>
        <a:lstStyle/>
        <a:p>
          <a:r>
            <a:rPr lang="ru-RU" b="1" dirty="0"/>
            <a:t>Открываем </a:t>
          </a:r>
          <a:r>
            <a:rPr lang="en-US" b="1" dirty="0"/>
            <a:t>VK.com/dev</a:t>
          </a:r>
          <a:endParaRPr lang="ru-RU" dirty="0"/>
        </a:p>
      </dgm:t>
    </dgm:pt>
    <dgm:pt modelId="{4D261D75-1187-4469-8B50-A6BF2946AA9E}" type="parTrans" cxnId="{A608EE82-B806-4276-B190-96B5D115580D}">
      <dgm:prSet/>
      <dgm:spPr/>
      <dgm:t>
        <a:bodyPr/>
        <a:lstStyle/>
        <a:p>
          <a:endParaRPr lang="ru-RU"/>
        </a:p>
      </dgm:t>
    </dgm:pt>
    <dgm:pt modelId="{68293FBA-5D80-443C-9B3D-18D3D943B974}" type="sibTrans" cxnId="{A608EE82-B806-4276-B190-96B5D115580D}">
      <dgm:prSet/>
      <dgm:spPr/>
      <dgm:t>
        <a:bodyPr/>
        <a:lstStyle/>
        <a:p>
          <a:endParaRPr lang="ru-RU"/>
        </a:p>
      </dgm:t>
    </dgm:pt>
    <dgm:pt modelId="{380DE130-1B1E-4DAD-982D-1244C01E3D76}">
      <dgm:prSet/>
      <dgm:spPr/>
      <dgm:t>
        <a:bodyPr/>
        <a:lstStyle/>
        <a:p>
          <a:r>
            <a:rPr lang="ru-RU" b="1" dirty="0"/>
            <a:t>Пункт «Мои приложения»</a:t>
          </a:r>
          <a:endParaRPr lang="ru-RU" dirty="0"/>
        </a:p>
      </dgm:t>
    </dgm:pt>
    <dgm:pt modelId="{AECE4384-877A-425B-B6A0-D4FC9B25D290}" type="parTrans" cxnId="{764D5951-3123-4D77-9448-3C36FB10AC5F}">
      <dgm:prSet/>
      <dgm:spPr/>
      <dgm:t>
        <a:bodyPr/>
        <a:lstStyle/>
        <a:p>
          <a:endParaRPr lang="ru-RU"/>
        </a:p>
      </dgm:t>
    </dgm:pt>
    <dgm:pt modelId="{CBE0BC5C-12CB-4F9F-9058-9FB49A75B7B3}" type="sibTrans" cxnId="{764D5951-3123-4D77-9448-3C36FB10AC5F}">
      <dgm:prSet/>
      <dgm:spPr/>
      <dgm:t>
        <a:bodyPr/>
        <a:lstStyle/>
        <a:p>
          <a:endParaRPr lang="ru-RU"/>
        </a:p>
      </dgm:t>
    </dgm:pt>
    <dgm:pt modelId="{C1764A1D-782D-47B6-AE8C-B6011A616710}">
      <dgm:prSet/>
      <dgm:spPr/>
      <dgm:t>
        <a:bodyPr/>
        <a:lstStyle/>
        <a:p>
          <a:r>
            <a:rPr lang="ru-RU" b="1"/>
            <a:t>Кнопка «Создать приложение»</a:t>
          </a:r>
          <a:endParaRPr lang="ru-RU"/>
        </a:p>
      </dgm:t>
    </dgm:pt>
    <dgm:pt modelId="{C9CB570E-6BF8-4DED-A417-EA504C92CCC2}" type="parTrans" cxnId="{E8FE9420-002F-4E81-A752-EA832E5F7C03}">
      <dgm:prSet/>
      <dgm:spPr/>
      <dgm:t>
        <a:bodyPr/>
        <a:lstStyle/>
        <a:p>
          <a:endParaRPr lang="ru-RU"/>
        </a:p>
      </dgm:t>
    </dgm:pt>
    <dgm:pt modelId="{9EACE3FE-D52F-43DF-ABD1-59CBAEDA762C}" type="sibTrans" cxnId="{E8FE9420-002F-4E81-A752-EA832E5F7C03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2B964145-797E-42DD-9D26-784E26DB9598}" type="pres">
      <dgm:prSet presAssocID="{7174FFC4-AE45-4ED0-9CD0-04C53892C7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FCD642-F53A-4FF1-B13A-0496D7297DA9}" type="pres">
      <dgm:prSet presAssocID="{68293FBA-5D80-443C-9B3D-18D3D943B974}" presName="spacer" presStyleCnt="0"/>
      <dgm:spPr/>
    </dgm:pt>
    <dgm:pt modelId="{661F4886-B026-413D-909C-8065747CDEB4}" type="pres">
      <dgm:prSet presAssocID="{380DE130-1B1E-4DAD-982D-1244C01E3D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8BDC29-4920-4DD0-B5E3-9B0600A191D1}" type="pres">
      <dgm:prSet presAssocID="{CBE0BC5C-12CB-4F9F-9058-9FB49A75B7B3}" presName="spacer" presStyleCnt="0"/>
      <dgm:spPr/>
    </dgm:pt>
    <dgm:pt modelId="{6FC66980-26B4-4338-8CD3-1884326510A4}" type="pres">
      <dgm:prSet presAssocID="{C1764A1D-782D-47B6-AE8C-B6011A6167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61ED740C-DAA1-4C04-B9FA-758456254D35}" type="presOf" srcId="{C1764A1D-782D-47B6-AE8C-B6011A616710}" destId="{6FC66980-26B4-4338-8CD3-1884326510A4}" srcOrd="0" destOrd="0" presId="urn:microsoft.com/office/officeart/2005/8/layout/vList2"/>
    <dgm:cxn modelId="{E8FE9420-002F-4E81-A752-EA832E5F7C03}" srcId="{817C53DD-EFCE-4DD2-97A0-665CEF3C9067}" destId="{C1764A1D-782D-47B6-AE8C-B6011A616710}" srcOrd="2" destOrd="0" parTransId="{C9CB570E-6BF8-4DED-A417-EA504C92CCC2}" sibTransId="{9EACE3FE-D52F-43DF-ABD1-59CBAEDA762C}"/>
    <dgm:cxn modelId="{EDE63549-8219-4141-96F3-A35A6BBF8EB2}" type="presOf" srcId="{7174FFC4-AE45-4ED0-9CD0-04C53892C777}" destId="{2B964145-797E-42DD-9D26-784E26DB9598}" srcOrd="0" destOrd="0" presId="urn:microsoft.com/office/officeart/2005/8/layout/vList2"/>
    <dgm:cxn modelId="{764D5951-3123-4D77-9448-3C36FB10AC5F}" srcId="{817C53DD-EFCE-4DD2-97A0-665CEF3C9067}" destId="{380DE130-1B1E-4DAD-982D-1244C01E3D76}" srcOrd="1" destOrd="0" parTransId="{AECE4384-877A-425B-B6A0-D4FC9B25D290}" sibTransId="{CBE0BC5C-12CB-4F9F-9058-9FB49A75B7B3}"/>
    <dgm:cxn modelId="{1870D37B-9C7D-48A4-9865-93BF8CF29523}" type="presOf" srcId="{380DE130-1B1E-4DAD-982D-1244C01E3D76}" destId="{661F4886-B026-413D-909C-8065747CDEB4}" srcOrd="0" destOrd="0" presId="urn:microsoft.com/office/officeart/2005/8/layout/vList2"/>
    <dgm:cxn modelId="{A608EE82-B806-4276-B190-96B5D115580D}" srcId="{817C53DD-EFCE-4DD2-97A0-665CEF3C9067}" destId="{7174FFC4-AE45-4ED0-9CD0-04C53892C777}" srcOrd="0" destOrd="0" parTransId="{4D261D75-1187-4469-8B50-A6BF2946AA9E}" sibTransId="{68293FBA-5D80-443C-9B3D-18D3D943B974}"/>
    <dgm:cxn modelId="{25EB235B-4427-4A9A-8F1F-E5B322861DA2}" type="presParOf" srcId="{285CC616-EB2D-4A2F-8458-32EB2A280C08}" destId="{2B964145-797E-42DD-9D26-784E26DB9598}" srcOrd="0" destOrd="0" presId="urn:microsoft.com/office/officeart/2005/8/layout/vList2"/>
    <dgm:cxn modelId="{B55EB9FB-801A-4AF9-BCB8-BBD3019B4F3A}" type="presParOf" srcId="{285CC616-EB2D-4A2F-8458-32EB2A280C08}" destId="{24FCD642-F53A-4FF1-B13A-0496D7297DA9}" srcOrd="1" destOrd="0" presId="urn:microsoft.com/office/officeart/2005/8/layout/vList2"/>
    <dgm:cxn modelId="{15214001-0A8E-47D9-ABD3-EE7F4A635D95}" type="presParOf" srcId="{285CC616-EB2D-4A2F-8458-32EB2A280C08}" destId="{661F4886-B026-413D-909C-8065747CDEB4}" srcOrd="2" destOrd="0" presId="urn:microsoft.com/office/officeart/2005/8/layout/vList2"/>
    <dgm:cxn modelId="{6FACD160-E66B-46B4-828C-0225FD72AC5E}" type="presParOf" srcId="{285CC616-EB2D-4A2F-8458-32EB2A280C08}" destId="{BA8BDC29-4920-4DD0-B5E3-9B0600A191D1}" srcOrd="3" destOrd="0" presId="urn:microsoft.com/office/officeart/2005/8/layout/vList2"/>
    <dgm:cxn modelId="{F220D29E-C4E1-428F-BC9B-B79A2E25B019}" type="presParOf" srcId="{285CC616-EB2D-4A2F-8458-32EB2A280C08}" destId="{6FC66980-26B4-4338-8CD3-1884326510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174FFC4-AE45-4ED0-9CD0-04C53892C777}">
      <dgm:prSet/>
      <dgm:spPr/>
      <dgm:t>
        <a:bodyPr/>
        <a:lstStyle/>
        <a:p>
          <a:r>
            <a:rPr lang="ru-RU" b="1" dirty="0"/>
            <a:t>Придумываем любое Название</a:t>
          </a:r>
          <a:endParaRPr lang="ru-RU" dirty="0"/>
        </a:p>
      </dgm:t>
    </dgm:pt>
    <dgm:pt modelId="{4D261D75-1187-4469-8B50-A6BF2946AA9E}" type="parTrans" cxnId="{A608EE82-B806-4276-B190-96B5D115580D}">
      <dgm:prSet/>
      <dgm:spPr/>
      <dgm:t>
        <a:bodyPr/>
        <a:lstStyle/>
        <a:p>
          <a:endParaRPr lang="ru-RU"/>
        </a:p>
      </dgm:t>
    </dgm:pt>
    <dgm:pt modelId="{68293FBA-5D80-443C-9B3D-18D3D943B974}" type="sibTrans" cxnId="{A608EE82-B806-4276-B190-96B5D115580D}">
      <dgm:prSet/>
      <dgm:spPr/>
      <dgm:t>
        <a:bodyPr/>
        <a:lstStyle/>
        <a:p>
          <a:endParaRPr lang="ru-RU"/>
        </a:p>
      </dgm:t>
    </dgm:pt>
    <dgm:pt modelId="{380DE130-1B1E-4DAD-982D-1244C01E3D76}">
      <dgm:prSet/>
      <dgm:spPr/>
      <dgm:t>
        <a:bodyPr/>
        <a:lstStyle/>
        <a:p>
          <a:r>
            <a:rPr lang="ru-RU" b="1" dirty="0"/>
            <a:t>Выбираем «</a:t>
          </a:r>
          <a:r>
            <a:rPr lang="en-US" b="1" dirty="0"/>
            <a:t>Standalone-</a:t>
          </a:r>
          <a:r>
            <a:rPr lang="ru-RU" b="1" dirty="0"/>
            <a:t>приложение»</a:t>
          </a:r>
          <a:endParaRPr lang="ru-RU" dirty="0"/>
        </a:p>
      </dgm:t>
    </dgm:pt>
    <dgm:pt modelId="{AECE4384-877A-425B-B6A0-D4FC9B25D290}" type="parTrans" cxnId="{764D5951-3123-4D77-9448-3C36FB10AC5F}">
      <dgm:prSet/>
      <dgm:spPr/>
      <dgm:t>
        <a:bodyPr/>
        <a:lstStyle/>
        <a:p>
          <a:endParaRPr lang="ru-RU"/>
        </a:p>
      </dgm:t>
    </dgm:pt>
    <dgm:pt modelId="{CBE0BC5C-12CB-4F9F-9058-9FB49A75B7B3}" type="sibTrans" cxnId="{764D5951-3123-4D77-9448-3C36FB10AC5F}">
      <dgm:prSet/>
      <dgm:spPr/>
      <dgm:t>
        <a:bodyPr/>
        <a:lstStyle/>
        <a:p>
          <a:endParaRPr lang="ru-RU"/>
        </a:p>
      </dgm:t>
    </dgm:pt>
    <dgm:pt modelId="{C1764A1D-782D-47B6-AE8C-B6011A616710}">
      <dgm:prSet/>
      <dgm:spPr/>
      <dgm:t>
        <a:bodyPr/>
        <a:lstStyle/>
        <a:p>
          <a:r>
            <a:rPr lang="ru-RU" b="1" dirty="0"/>
            <a:t>Нажимаем «Подключить приложение»</a:t>
          </a:r>
          <a:endParaRPr lang="ru-RU" dirty="0"/>
        </a:p>
      </dgm:t>
    </dgm:pt>
    <dgm:pt modelId="{C9CB570E-6BF8-4DED-A417-EA504C92CCC2}" type="parTrans" cxnId="{E8FE9420-002F-4E81-A752-EA832E5F7C03}">
      <dgm:prSet/>
      <dgm:spPr/>
      <dgm:t>
        <a:bodyPr/>
        <a:lstStyle/>
        <a:p>
          <a:endParaRPr lang="ru-RU"/>
        </a:p>
      </dgm:t>
    </dgm:pt>
    <dgm:pt modelId="{9EACE3FE-D52F-43DF-ABD1-59CBAEDA762C}" type="sibTrans" cxnId="{E8FE9420-002F-4E81-A752-EA832E5F7C03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2B964145-797E-42DD-9D26-784E26DB9598}" type="pres">
      <dgm:prSet presAssocID="{7174FFC4-AE45-4ED0-9CD0-04C53892C7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FCD642-F53A-4FF1-B13A-0496D7297DA9}" type="pres">
      <dgm:prSet presAssocID="{68293FBA-5D80-443C-9B3D-18D3D943B974}" presName="spacer" presStyleCnt="0"/>
      <dgm:spPr/>
    </dgm:pt>
    <dgm:pt modelId="{661F4886-B026-413D-909C-8065747CDEB4}" type="pres">
      <dgm:prSet presAssocID="{380DE130-1B1E-4DAD-982D-1244C01E3D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8BDC29-4920-4DD0-B5E3-9B0600A191D1}" type="pres">
      <dgm:prSet presAssocID="{CBE0BC5C-12CB-4F9F-9058-9FB49A75B7B3}" presName="spacer" presStyleCnt="0"/>
      <dgm:spPr/>
    </dgm:pt>
    <dgm:pt modelId="{6FC66980-26B4-4338-8CD3-1884326510A4}" type="pres">
      <dgm:prSet presAssocID="{C1764A1D-782D-47B6-AE8C-B6011A6167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61ED740C-DAA1-4C04-B9FA-758456254D35}" type="presOf" srcId="{C1764A1D-782D-47B6-AE8C-B6011A616710}" destId="{6FC66980-26B4-4338-8CD3-1884326510A4}" srcOrd="0" destOrd="0" presId="urn:microsoft.com/office/officeart/2005/8/layout/vList2"/>
    <dgm:cxn modelId="{E8FE9420-002F-4E81-A752-EA832E5F7C03}" srcId="{817C53DD-EFCE-4DD2-97A0-665CEF3C9067}" destId="{C1764A1D-782D-47B6-AE8C-B6011A616710}" srcOrd="2" destOrd="0" parTransId="{C9CB570E-6BF8-4DED-A417-EA504C92CCC2}" sibTransId="{9EACE3FE-D52F-43DF-ABD1-59CBAEDA762C}"/>
    <dgm:cxn modelId="{EDE63549-8219-4141-96F3-A35A6BBF8EB2}" type="presOf" srcId="{7174FFC4-AE45-4ED0-9CD0-04C53892C777}" destId="{2B964145-797E-42DD-9D26-784E26DB9598}" srcOrd="0" destOrd="0" presId="urn:microsoft.com/office/officeart/2005/8/layout/vList2"/>
    <dgm:cxn modelId="{764D5951-3123-4D77-9448-3C36FB10AC5F}" srcId="{817C53DD-EFCE-4DD2-97A0-665CEF3C9067}" destId="{380DE130-1B1E-4DAD-982D-1244C01E3D76}" srcOrd="1" destOrd="0" parTransId="{AECE4384-877A-425B-B6A0-D4FC9B25D290}" sibTransId="{CBE0BC5C-12CB-4F9F-9058-9FB49A75B7B3}"/>
    <dgm:cxn modelId="{1870D37B-9C7D-48A4-9865-93BF8CF29523}" type="presOf" srcId="{380DE130-1B1E-4DAD-982D-1244C01E3D76}" destId="{661F4886-B026-413D-909C-8065747CDEB4}" srcOrd="0" destOrd="0" presId="urn:microsoft.com/office/officeart/2005/8/layout/vList2"/>
    <dgm:cxn modelId="{A608EE82-B806-4276-B190-96B5D115580D}" srcId="{817C53DD-EFCE-4DD2-97A0-665CEF3C9067}" destId="{7174FFC4-AE45-4ED0-9CD0-04C53892C777}" srcOrd="0" destOrd="0" parTransId="{4D261D75-1187-4469-8B50-A6BF2946AA9E}" sibTransId="{68293FBA-5D80-443C-9B3D-18D3D943B974}"/>
    <dgm:cxn modelId="{25EB235B-4427-4A9A-8F1F-E5B322861DA2}" type="presParOf" srcId="{285CC616-EB2D-4A2F-8458-32EB2A280C08}" destId="{2B964145-797E-42DD-9D26-784E26DB9598}" srcOrd="0" destOrd="0" presId="urn:microsoft.com/office/officeart/2005/8/layout/vList2"/>
    <dgm:cxn modelId="{B55EB9FB-801A-4AF9-BCB8-BBD3019B4F3A}" type="presParOf" srcId="{285CC616-EB2D-4A2F-8458-32EB2A280C08}" destId="{24FCD642-F53A-4FF1-B13A-0496D7297DA9}" srcOrd="1" destOrd="0" presId="urn:microsoft.com/office/officeart/2005/8/layout/vList2"/>
    <dgm:cxn modelId="{15214001-0A8E-47D9-ABD3-EE7F4A635D95}" type="presParOf" srcId="{285CC616-EB2D-4A2F-8458-32EB2A280C08}" destId="{661F4886-B026-413D-909C-8065747CDEB4}" srcOrd="2" destOrd="0" presId="urn:microsoft.com/office/officeart/2005/8/layout/vList2"/>
    <dgm:cxn modelId="{6FACD160-E66B-46B4-828C-0225FD72AC5E}" type="presParOf" srcId="{285CC616-EB2D-4A2F-8458-32EB2A280C08}" destId="{BA8BDC29-4920-4DD0-B5E3-9B0600A191D1}" srcOrd="3" destOrd="0" presId="urn:microsoft.com/office/officeart/2005/8/layout/vList2"/>
    <dgm:cxn modelId="{F220D29E-C4E1-428F-BC9B-B79A2E25B019}" type="presParOf" srcId="{285CC616-EB2D-4A2F-8458-32EB2A280C08}" destId="{6FC66980-26B4-4338-8CD3-1884326510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174FFC4-AE45-4ED0-9CD0-04C53892C777}">
      <dgm:prSet/>
      <dgm:spPr/>
      <dgm:t>
        <a:bodyPr/>
        <a:lstStyle/>
        <a:p>
          <a:r>
            <a:rPr lang="ru-RU" dirty="0"/>
            <a:t>Переходим в «Настройки»</a:t>
          </a:r>
        </a:p>
      </dgm:t>
    </dgm:pt>
    <dgm:pt modelId="{4D261D75-1187-4469-8B50-A6BF2946AA9E}" type="parTrans" cxnId="{A608EE82-B806-4276-B190-96B5D115580D}">
      <dgm:prSet/>
      <dgm:spPr/>
      <dgm:t>
        <a:bodyPr/>
        <a:lstStyle/>
        <a:p>
          <a:endParaRPr lang="ru-RU"/>
        </a:p>
      </dgm:t>
    </dgm:pt>
    <dgm:pt modelId="{68293FBA-5D80-443C-9B3D-18D3D943B974}" type="sibTrans" cxnId="{A608EE82-B806-4276-B190-96B5D115580D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2B964145-797E-42DD-9D26-784E26DB9598}" type="pres">
      <dgm:prSet presAssocID="{7174FFC4-AE45-4ED0-9CD0-04C53892C77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EDE63549-8219-4141-96F3-A35A6BBF8EB2}" type="presOf" srcId="{7174FFC4-AE45-4ED0-9CD0-04C53892C777}" destId="{2B964145-797E-42DD-9D26-784E26DB9598}" srcOrd="0" destOrd="0" presId="urn:microsoft.com/office/officeart/2005/8/layout/vList2"/>
    <dgm:cxn modelId="{A608EE82-B806-4276-B190-96B5D115580D}" srcId="{817C53DD-EFCE-4DD2-97A0-665CEF3C9067}" destId="{7174FFC4-AE45-4ED0-9CD0-04C53892C777}" srcOrd="0" destOrd="0" parTransId="{4D261D75-1187-4469-8B50-A6BF2946AA9E}" sibTransId="{68293FBA-5D80-443C-9B3D-18D3D943B974}"/>
    <dgm:cxn modelId="{25EB235B-4427-4A9A-8F1F-E5B322861DA2}" type="presParOf" srcId="{285CC616-EB2D-4A2F-8458-32EB2A280C08}" destId="{2B964145-797E-42DD-9D26-784E26DB95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174FFC4-AE45-4ED0-9CD0-04C53892C777}">
      <dgm:prSet/>
      <dgm:spPr/>
      <dgm:t>
        <a:bodyPr/>
        <a:lstStyle/>
        <a:p>
          <a:r>
            <a:rPr lang="ru-RU" dirty="0"/>
            <a:t>Запоминаем «</a:t>
          </a:r>
          <a:r>
            <a:rPr lang="en-US" dirty="0"/>
            <a:t>ID </a:t>
          </a:r>
          <a:r>
            <a:rPr lang="ru-RU" dirty="0"/>
            <a:t>приложения» </a:t>
          </a:r>
          <a:r>
            <a:rPr lang="en-US" dirty="0"/>
            <a:t>(Application ID)</a:t>
          </a:r>
        </a:p>
      </dgm:t>
    </dgm:pt>
    <dgm:pt modelId="{4D261D75-1187-4469-8B50-A6BF2946AA9E}" type="parTrans" cxnId="{A608EE82-B806-4276-B190-96B5D115580D}">
      <dgm:prSet/>
      <dgm:spPr/>
      <dgm:t>
        <a:bodyPr/>
        <a:lstStyle/>
        <a:p>
          <a:endParaRPr lang="ru-RU"/>
        </a:p>
      </dgm:t>
    </dgm:pt>
    <dgm:pt modelId="{68293FBA-5D80-443C-9B3D-18D3D943B974}" type="sibTrans" cxnId="{A608EE82-B806-4276-B190-96B5D115580D}">
      <dgm:prSet/>
      <dgm:spPr/>
      <dgm:t>
        <a:bodyPr/>
        <a:lstStyle/>
        <a:p>
          <a:endParaRPr lang="ru-RU"/>
        </a:p>
      </dgm:t>
    </dgm:pt>
    <dgm:pt modelId="{B1859DB9-D74D-4FD2-8B88-ACA48D66911F}">
      <dgm:prSet/>
      <dgm:spPr/>
      <dgm:t>
        <a:bodyPr/>
        <a:lstStyle/>
        <a:p>
          <a:r>
            <a:rPr lang="ru-RU" dirty="0"/>
            <a:t>Изменяем «Состояние» на «Приложение включено и видно всем»</a:t>
          </a:r>
        </a:p>
      </dgm:t>
    </dgm:pt>
    <dgm:pt modelId="{4E70621A-89BD-4F87-A112-38B7F36BFAE0}" type="parTrans" cxnId="{D195EB66-A258-49C7-9000-DD395A4181A9}">
      <dgm:prSet/>
      <dgm:spPr/>
      <dgm:t>
        <a:bodyPr/>
        <a:lstStyle/>
        <a:p>
          <a:endParaRPr lang="ru-RU"/>
        </a:p>
      </dgm:t>
    </dgm:pt>
    <dgm:pt modelId="{5BA9FD3A-277D-4663-BAF8-C95A24BC92D9}" type="sibTrans" cxnId="{D195EB66-A258-49C7-9000-DD395A4181A9}">
      <dgm:prSet/>
      <dgm:spPr/>
      <dgm:t>
        <a:bodyPr/>
        <a:lstStyle/>
        <a:p>
          <a:endParaRPr lang="ru-RU"/>
        </a:p>
      </dgm:t>
    </dgm:pt>
    <dgm:pt modelId="{4D7DAEF8-B6BC-4B6E-89E9-7CE95B6399EE}">
      <dgm:prSet/>
      <dgm:spPr/>
      <dgm:t>
        <a:bodyPr/>
        <a:lstStyle/>
        <a:p>
          <a:r>
            <a:rPr lang="ru-RU"/>
            <a:t>Сохраняем </a:t>
          </a:r>
          <a:r>
            <a:rPr lang="ru-RU" dirty="0"/>
            <a:t>изменения кнопкой</a:t>
          </a:r>
        </a:p>
      </dgm:t>
    </dgm:pt>
    <dgm:pt modelId="{B24A6BED-58CC-42AF-B70D-335E6DFAD0AB}" type="parTrans" cxnId="{757663CF-76A0-406C-AAF2-E822692F7BA3}">
      <dgm:prSet/>
      <dgm:spPr/>
      <dgm:t>
        <a:bodyPr/>
        <a:lstStyle/>
        <a:p>
          <a:endParaRPr lang="ru-RU"/>
        </a:p>
      </dgm:t>
    </dgm:pt>
    <dgm:pt modelId="{189F8073-9E5F-4988-A751-5D43AA47734F}" type="sibTrans" cxnId="{757663CF-76A0-406C-AAF2-E822692F7BA3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2B964145-797E-42DD-9D26-784E26DB9598}" type="pres">
      <dgm:prSet presAssocID="{7174FFC4-AE45-4ED0-9CD0-04C53892C7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72E642-BE17-4AA9-AA4E-5E6E6511F97F}" type="pres">
      <dgm:prSet presAssocID="{68293FBA-5D80-443C-9B3D-18D3D943B974}" presName="spacer" presStyleCnt="0"/>
      <dgm:spPr/>
    </dgm:pt>
    <dgm:pt modelId="{086F13DE-D9AE-4361-805A-BDBE55D8C661}" type="pres">
      <dgm:prSet presAssocID="{B1859DB9-D74D-4FD2-8B88-ACA48D6691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1BB9EC-F4DD-407F-A130-B170AB898E9B}" type="pres">
      <dgm:prSet presAssocID="{5BA9FD3A-277D-4663-BAF8-C95A24BC92D9}" presName="spacer" presStyleCnt="0"/>
      <dgm:spPr/>
    </dgm:pt>
    <dgm:pt modelId="{902939AA-1587-413D-BC26-6027AC05B067}" type="pres">
      <dgm:prSet presAssocID="{4D7DAEF8-B6BC-4B6E-89E9-7CE95B6399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D195EB66-A258-49C7-9000-DD395A4181A9}" srcId="{817C53DD-EFCE-4DD2-97A0-665CEF3C9067}" destId="{B1859DB9-D74D-4FD2-8B88-ACA48D66911F}" srcOrd="1" destOrd="0" parTransId="{4E70621A-89BD-4F87-A112-38B7F36BFAE0}" sibTransId="{5BA9FD3A-277D-4663-BAF8-C95A24BC92D9}"/>
    <dgm:cxn modelId="{EDE63549-8219-4141-96F3-A35A6BBF8EB2}" type="presOf" srcId="{7174FFC4-AE45-4ED0-9CD0-04C53892C777}" destId="{2B964145-797E-42DD-9D26-784E26DB9598}" srcOrd="0" destOrd="0" presId="urn:microsoft.com/office/officeart/2005/8/layout/vList2"/>
    <dgm:cxn modelId="{5B379659-2076-4FDC-8B3B-B54156C65E58}" type="presOf" srcId="{4D7DAEF8-B6BC-4B6E-89E9-7CE95B6399EE}" destId="{902939AA-1587-413D-BC26-6027AC05B067}" srcOrd="0" destOrd="0" presId="urn:microsoft.com/office/officeart/2005/8/layout/vList2"/>
    <dgm:cxn modelId="{A608EE82-B806-4276-B190-96B5D115580D}" srcId="{817C53DD-EFCE-4DD2-97A0-665CEF3C9067}" destId="{7174FFC4-AE45-4ED0-9CD0-04C53892C777}" srcOrd="0" destOrd="0" parTransId="{4D261D75-1187-4469-8B50-A6BF2946AA9E}" sibTransId="{68293FBA-5D80-443C-9B3D-18D3D943B974}"/>
    <dgm:cxn modelId="{757663CF-76A0-406C-AAF2-E822692F7BA3}" srcId="{817C53DD-EFCE-4DD2-97A0-665CEF3C9067}" destId="{4D7DAEF8-B6BC-4B6E-89E9-7CE95B6399EE}" srcOrd="2" destOrd="0" parTransId="{B24A6BED-58CC-42AF-B70D-335E6DFAD0AB}" sibTransId="{189F8073-9E5F-4988-A751-5D43AA47734F}"/>
    <dgm:cxn modelId="{F5E470DD-583D-4217-BD83-12181B680586}" type="presOf" srcId="{B1859DB9-D74D-4FD2-8B88-ACA48D66911F}" destId="{086F13DE-D9AE-4361-805A-BDBE55D8C661}" srcOrd="0" destOrd="0" presId="urn:microsoft.com/office/officeart/2005/8/layout/vList2"/>
    <dgm:cxn modelId="{25EB235B-4427-4A9A-8F1F-E5B322861DA2}" type="presParOf" srcId="{285CC616-EB2D-4A2F-8458-32EB2A280C08}" destId="{2B964145-797E-42DD-9D26-784E26DB9598}" srcOrd="0" destOrd="0" presId="urn:microsoft.com/office/officeart/2005/8/layout/vList2"/>
    <dgm:cxn modelId="{C51AD820-CF94-4A39-8FCC-39F99476205E}" type="presParOf" srcId="{285CC616-EB2D-4A2F-8458-32EB2A280C08}" destId="{7272E642-BE17-4AA9-AA4E-5E6E6511F97F}" srcOrd="1" destOrd="0" presId="urn:microsoft.com/office/officeart/2005/8/layout/vList2"/>
    <dgm:cxn modelId="{8E0A8549-98ED-4E2F-8A9A-19540E9BBD99}" type="presParOf" srcId="{285CC616-EB2D-4A2F-8458-32EB2A280C08}" destId="{086F13DE-D9AE-4361-805A-BDBE55D8C661}" srcOrd="2" destOrd="0" presId="urn:microsoft.com/office/officeart/2005/8/layout/vList2"/>
    <dgm:cxn modelId="{5E268BC4-B816-45AB-860C-AA3A81AAF674}" type="presParOf" srcId="{285CC616-EB2D-4A2F-8458-32EB2A280C08}" destId="{421BB9EC-F4DD-407F-A130-B170AB898E9B}" srcOrd="3" destOrd="0" presId="urn:microsoft.com/office/officeart/2005/8/layout/vList2"/>
    <dgm:cxn modelId="{61E9547C-60CA-41B9-99FA-E5683DB6F592}" type="presParOf" srcId="{285CC616-EB2D-4A2F-8458-32EB2A280C08}" destId="{902939AA-1587-413D-BC26-6027AC05B0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174FFC4-AE45-4ED0-9CD0-04C53892C777}">
      <dgm:prSet/>
      <dgm:spPr/>
      <dgm:t>
        <a:bodyPr/>
        <a:lstStyle/>
        <a:p>
          <a:r>
            <a:rPr lang="ru-RU" b="1" dirty="0"/>
            <a:t>Открываем </a:t>
          </a:r>
          <a:r>
            <a:rPr lang="en-US" b="1" dirty="0"/>
            <a:t>VK.com</a:t>
          </a:r>
          <a:endParaRPr lang="ru-RU" dirty="0"/>
        </a:p>
      </dgm:t>
    </dgm:pt>
    <dgm:pt modelId="{4D261D75-1187-4469-8B50-A6BF2946AA9E}" type="parTrans" cxnId="{A608EE82-B806-4276-B190-96B5D115580D}">
      <dgm:prSet/>
      <dgm:spPr/>
      <dgm:t>
        <a:bodyPr/>
        <a:lstStyle/>
        <a:p>
          <a:endParaRPr lang="ru-RU"/>
        </a:p>
      </dgm:t>
    </dgm:pt>
    <dgm:pt modelId="{68293FBA-5D80-443C-9B3D-18D3D943B974}" type="sibTrans" cxnId="{A608EE82-B806-4276-B190-96B5D115580D}">
      <dgm:prSet/>
      <dgm:spPr/>
      <dgm:t>
        <a:bodyPr/>
        <a:lstStyle/>
        <a:p>
          <a:endParaRPr lang="ru-RU"/>
        </a:p>
      </dgm:t>
    </dgm:pt>
    <dgm:pt modelId="{380DE130-1B1E-4DAD-982D-1244C01E3D76}">
      <dgm:prSet/>
      <dgm:spPr/>
      <dgm:t>
        <a:bodyPr/>
        <a:lstStyle/>
        <a:p>
          <a:r>
            <a:rPr lang="ru-RU" b="1" dirty="0"/>
            <a:t>Переходим в «Сообщество»</a:t>
          </a:r>
          <a:endParaRPr lang="ru-RU" dirty="0"/>
        </a:p>
      </dgm:t>
    </dgm:pt>
    <dgm:pt modelId="{AECE4384-877A-425B-B6A0-D4FC9B25D290}" type="parTrans" cxnId="{764D5951-3123-4D77-9448-3C36FB10AC5F}">
      <dgm:prSet/>
      <dgm:spPr/>
      <dgm:t>
        <a:bodyPr/>
        <a:lstStyle/>
        <a:p>
          <a:endParaRPr lang="ru-RU"/>
        </a:p>
      </dgm:t>
    </dgm:pt>
    <dgm:pt modelId="{CBE0BC5C-12CB-4F9F-9058-9FB49A75B7B3}" type="sibTrans" cxnId="{764D5951-3123-4D77-9448-3C36FB10AC5F}">
      <dgm:prSet/>
      <dgm:spPr/>
      <dgm:t>
        <a:bodyPr/>
        <a:lstStyle/>
        <a:p>
          <a:endParaRPr lang="ru-RU"/>
        </a:p>
      </dgm:t>
    </dgm:pt>
    <dgm:pt modelId="{C1764A1D-782D-47B6-AE8C-B6011A616710}">
      <dgm:prSet/>
      <dgm:spPr/>
      <dgm:t>
        <a:bodyPr/>
        <a:lstStyle/>
        <a:p>
          <a:r>
            <a:rPr lang="ru-RU" b="1" dirty="0"/>
            <a:t>Нажимаем «Управление»</a:t>
          </a:r>
          <a:endParaRPr lang="ru-RU" dirty="0"/>
        </a:p>
      </dgm:t>
    </dgm:pt>
    <dgm:pt modelId="{C9CB570E-6BF8-4DED-A417-EA504C92CCC2}" type="parTrans" cxnId="{E8FE9420-002F-4E81-A752-EA832E5F7C03}">
      <dgm:prSet/>
      <dgm:spPr/>
      <dgm:t>
        <a:bodyPr/>
        <a:lstStyle/>
        <a:p>
          <a:endParaRPr lang="ru-RU"/>
        </a:p>
      </dgm:t>
    </dgm:pt>
    <dgm:pt modelId="{9EACE3FE-D52F-43DF-ABD1-59CBAEDA762C}" type="sibTrans" cxnId="{E8FE9420-002F-4E81-A752-EA832E5F7C03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2B964145-797E-42DD-9D26-784E26DB9598}" type="pres">
      <dgm:prSet presAssocID="{7174FFC4-AE45-4ED0-9CD0-04C53892C7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FCD642-F53A-4FF1-B13A-0496D7297DA9}" type="pres">
      <dgm:prSet presAssocID="{68293FBA-5D80-443C-9B3D-18D3D943B974}" presName="spacer" presStyleCnt="0"/>
      <dgm:spPr/>
    </dgm:pt>
    <dgm:pt modelId="{661F4886-B026-413D-909C-8065747CDEB4}" type="pres">
      <dgm:prSet presAssocID="{380DE130-1B1E-4DAD-982D-1244C01E3D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8BDC29-4920-4DD0-B5E3-9B0600A191D1}" type="pres">
      <dgm:prSet presAssocID="{CBE0BC5C-12CB-4F9F-9058-9FB49A75B7B3}" presName="spacer" presStyleCnt="0"/>
      <dgm:spPr/>
    </dgm:pt>
    <dgm:pt modelId="{6FC66980-26B4-4338-8CD3-1884326510A4}" type="pres">
      <dgm:prSet presAssocID="{C1764A1D-782D-47B6-AE8C-B6011A6167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61ED740C-DAA1-4C04-B9FA-758456254D35}" type="presOf" srcId="{C1764A1D-782D-47B6-AE8C-B6011A616710}" destId="{6FC66980-26B4-4338-8CD3-1884326510A4}" srcOrd="0" destOrd="0" presId="urn:microsoft.com/office/officeart/2005/8/layout/vList2"/>
    <dgm:cxn modelId="{E8FE9420-002F-4E81-A752-EA832E5F7C03}" srcId="{817C53DD-EFCE-4DD2-97A0-665CEF3C9067}" destId="{C1764A1D-782D-47B6-AE8C-B6011A616710}" srcOrd="2" destOrd="0" parTransId="{C9CB570E-6BF8-4DED-A417-EA504C92CCC2}" sibTransId="{9EACE3FE-D52F-43DF-ABD1-59CBAEDA762C}"/>
    <dgm:cxn modelId="{EDE63549-8219-4141-96F3-A35A6BBF8EB2}" type="presOf" srcId="{7174FFC4-AE45-4ED0-9CD0-04C53892C777}" destId="{2B964145-797E-42DD-9D26-784E26DB9598}" srcOrd="0" destOrd="0" presId="urn:microsoft.com/office/officeart/2005/8/layout/vList2"/>
    <dgm:cxn modelId="{764D5951-3123-4D77-9448-3C36FB10AC5F}" srcId="{817C53DD-EFCE-4DD2-97A0-665CEF3C9067}" destId="{380DE130-1B1E-4DAD-982D-1244C01E3D76}" srcOrd="1" destOrd="0" parTransId="{AECE4384-877A-425B-B6A0-D4FC9B25D290}" sibTransId="{CBE0BC5C-12CB-4F9F-9058-9FB49A75B7B3}"/>
    <dgm:cxn modelId="{1870D37B-9C7D-48A4-9865-93BF8CF29523}" type="presOf" srcId="{380DE130-1B1E-4DAD-982D-1244C01E3D76}" destId="{661F4886-B026-413D-909C-8065747CDEB4}" srcOrd="0" destOrd="0" presId="urn:microsoft.com/office/officeart/2005/8/layout/vList2"/>
    <dgm:cxn modelId="{A608EE82-B806-4276-B190-96B5D115580D}" srcId="{817C53DD-EFCE-4DD2-97A0-665CEF3C9067}" destId="{7174FFC4-AE45-4ED0-9CD0-04C53892C777}" srcOrd="0" destOrd="0" parTransId="{4D261D75-1187-4469-8B50-A6BF2946AA9E}" sibTransId="{68293FBA-5D80-443C-9B3D-18D3D943B974}"/>
    <dgm:cxn modelId="{25EB235B-4427-4A9A-8F1F-E5B322861DA2}" type="presParOf" srcId="{285CC616-EB2D-4A2F-8458-32EB2A280C08}" destId="{2B964145-797E-42DD-9D26-784E26DB9598}" srcOrd="0" destOrd="0" presId="urn:microsoft.com/office/officeart/2005/8/layout/vList2"/>
    <dgm:cxn modelId="{B55EB9FB-801A-4AF9-BCB8-BBD3019B4F3A}" type="presParOf" srcId="{285CC616-EB2D-4A2F-8458-32EB2A280C08}" destId="{24FCD642-F53A-4FF1-B13A-0496D7297DA9}" srcOrd="1" destOrd="0" presId="urn:microsoft.com/office/officeart/2005/8/layout/vList2"/>
    <dgm:cxn modelId="{15214001-0A8E-47D9-ABD3-EE7F4A635D95}" type="presParOf" srcId="{285CC616-EB2D-4A2F-8458-32EB2A280C08}" destId="{661F4886-B026-413D-909C-8065747CDEB4}" srcOrd="2" destOrd="0" presId="urn:microsoft.com/office/officeart/2005/8/layout/vList2"/>
    <dgm:cxn modelId="{6FACD160-E66B-46B4-828C-0225FD72AC5E}" type="presParOf" srcId="{285CC616-EB2D-4A2F-8458-32EB2A280C08}" destId="{BA8BDC29-4920-4DD0-B5E3-9B0600A191D1}" srcOrd="3" destOrd="0" presId="urn:microsoft.com/office/officeart/2005/8/layout/vList2"/>
    <dgm:cxn modelId="{F220D29E-C4E1-428F-BC9B-B79A2E25B019}" type="presParOf" srcId="{285CC616-EB2D-4A2F-8458-32EB2A280C08}" destId="{6FC66980-26B4-4338-8CD3-1884326510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7C53DD-EFCE-4DD2-97A0-665CEF3C90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764A1D-782D-47B6-AE8C-B6011A616710}">
      <dgm:prSet/>
      <dgm:spPr/>
      <dgm:t>
        <a:bodyPr/>
        <a:lstStyle/>
        <a:p>
          <a:r>
            <a:rPr lang="ru-RU" b="1" dirty="0"/>
            <a:t>Первый способ получения идентификатора сообщества</a:t>
          </a:r>
        </a:p>
      </dgm:t>
    </dgm:pt>
    <dgm:pt modelId="{C9CB570E-6BF8-4DED-A417-EA504C92CCC2}" type="parTrans" cxnId="{E8FE9420-002F-4E81-A752-EA832E5F7C03}">
      <dgm:prSet/>
      <dgm:spPr/>
      <dgm:t>
        <a:bodyPr/>
        <a:lstStyle/>
        <a:p>
          <a:endParaRPr lang="ru-RU"/>
        </a:p>
      </dgm:t>
    </dgm:pt>
    <dgm:pt modelId="{9EACE3FE-D52F-43DF-ABD1-59CBAEDA762C}" type="sibTrans" cxnId="{E8FE9420-002F-4E81-A752-EA832E5F7C03}">
      <dgm:prSet/>
      <dgm:spPr/>
      <dgm:t>
        <a:bodyPr/>
        <a:lstStyle/>
        <a:p>
          <a:endParaRPr lang="ru-RU"/>
        </a:p>
      </dgm:t>
    </dgm:pt>
    <dgm:pt modelId="{64968962-C71F-4605-A178-4973435BCC76}">
      <dgm:prSet/>
      <dgm:spPr/>
      <dgm:t>
        <a:bodyPr/>
        <a:lstStyle/>
        <a:p>
          <a:r>
            <a:rPr lang="en-US" b="1" dirty="0"/>
            <a:t>Group ID </a:t>
          </a:r>
          <a:r>
            <a:rPr lang="ru-RU" b="1" dirty="0"/>
            <a:t>содержится в поле «Адрес страницы» после слова «</a:t>
          </a:r>
          <a:r>
            <a:rPr lang="en-US" b="1" dirty="0"/>
            <a:t>club</a:t>
          </a:r>
          <a:r>
            <a:rPr lang="ru-RU" b="1" dirty="0"/>
            <a:t>»</a:t>
          </a:r>
          <a:r>
            <a:rPr lang="en-US" b="1" dirty="0"/>
            <a:t>. </a:t>
          </a:r>
          <a:r>
            <a:rPr lang="ru-RU" b="1" dirty="0"/>
            <a:t>Запоминаем его.</a:t>
          </a:r>
        </a:p>
      </dgm:t>
    </dgm:pt>
    <dgm:pt modelId="{B7FCE089-4839-4F46-84DA-BAA2D24F0D37}" type="parTrans" cxnId="{282A8356-CB01-478D-BEC5-05CDB7C7EB09}">
      <dgm:prSet/>
      <dgm:spPr/>
      <dgm:t>
        <a:bodyPr/>
        <a:lstStyle/>
        <a:p>
          <a:endParaRPr lang="ru-RU"/>
        </a:p>
      </dgm:t>
    </dgm:pt>
    <dgm:pt modelId="{42942B0B-7E2B-4A74-B552-A7BB2231D4D1}" type="sibTrans" cxnId="{282A8356-CB01-478D-BEC5-05CDB7C7EB09}">
      <dgm:prSet/>
      <dgm:spPr/>
      <dgm:t>
        <a:bodyPr/>
        <a:lstStyle/>
        <a:p>
          <a:endParaRPr lang="ru-RU"/>
        </a:p>
      </dgm:t>
    </dgm:pt>
    <dgm:pt modelId="{98220862-9E7F-4475-ABE8-CF0EE7F6F0DA}">
      <dgm:prSet/>
      <dgm:spPr/>
      <dgm:t>
        <a:bodyPr/>
        <a:lstStyle/>
        <a:p>
          <a:r>
            <a:rPr lang="ru-RU" b="1" dirty="0"/>
            <a:t>Если «Адрес страницы» изменён, то переходим ко второму способу</a:t>
          </a:r>
        </a:p>
      </dgm:t>
    </dgm:pt>
    <dgm:pt modelId="{6CB556FD-7BFA-4513-B736-0A436997337E}" type="parTrans" cxnId="{5787CBEB-D59C-4D6C-A9D7-855829CEB389}">
      <dgm:prSet/>
      <dgm:spPr/>
      <dgm:t>
        <a:bodyPr/>
        <a:lstStyle/>
        <a:p>
          <a:endParaRPr lang="ru-RU"/>
        </a:p>
      </dgm:t>
    </dgm:pt>
    <dgm:pt modelId="{FDEA191E-F61D-4021-B4FE-F92894B47CE3}" type="sibTrans" cxnId="{5787CBEB-D59C-4D6C-A9D7-855829CEB389}">
      <dgm:prSet/>
      <dgm:spPr/>
      <dgm:t>
        <a:bodyPr/>
        <a:lstStyle/>
        <a:p>
          <a:endParaRPr lang="ru-RU"/>
        </a:p>
      </dgm:t>
    </dgm:pt>
    <dgm:pt modelId="{285CC616-EB2D-4A2F-8458-32EB2A280C08}" type="pres">
      <dgm:prSet presAssocID="{817C53DD-EFCE-4DD2-97A0-665CEF3C9067}" presName="linear" presStyleCnt="0">
        <dgm:presLayoutVars>
          <dgm:animLvl val="lvl"/>
          <dgm:resizeHandles val="exact"/>
        </dgm:presLayoutVars>
      </dgm:prSet>
      <dgm:spPr/>
    </dgm:pt>
    <dgm:pt modelId="{6FC66980-26B4-4338-8CD3-1884326510A4}" type="pres">
      <dgm:prSet presAssocID="{C1764A1D-782D-47B6-AE8C-B6011A6167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F0B9C0-C433-4B2E-A78E-1D8C14BCDAFA}" type="pres">
      <dgm:prSet presAssocID="{9EACE3FE-D52F-43DF-ABD1-59CBAEDA762C}" presName="spacer" presStyleCnt="0"/>
      <dgm:spPr/>
    </dgm:pt>
    <dgm:pt modelId="{D83CDEEE-6A35-41B1-9E0B-EA6D948D9573}" type="pres">
      <dgm:prSet presAssocID="{64968962-C71F-4605-A178-4973435BCC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15F729-5BCB-4CB5-99C9-D90EB916C05B}" type="pres">
      <dgm:prSet presAssocID="{42942B0B-7E2B-4A74-B552-A7BB2231D4D1}" presName="spacer" presStyleCnt="0"/>
      <dgm:spPr/>
    </dgm:pt>
    <dgm:pt modelId="{98B80442-40DB-479B-AC62-D276FD294108}" type="pres">
      <dgm:prSet presAssocID="{98220862-9E7F-4475-ABE8-CF0EE7F6F0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98F206-83E1-4DA8-A205-2F461A7A84E8}" type="presOf" srcId="{817C53DD-EFCE-4DD2-97A0-665CEF3C9067}" destId="{285CC616-EB2D-4A2F-8458-32EB2A280C08}" srcOrd="0" destOrd="0" presId="urn:microsoft.com/office/officeart/2005/8/layout/vList2"/>
    <dgm:cxn modelId="{61ED740C-DAA1-4C04-B9FA-758456254D35}" type="presOf" srcId="{C1764A1D-782D-47B6-AE8C-B6011A616710}" destId="{6FC66980-26B4-4338-8CD3-1884326510A4}" srcOrd="0" destOrd="0" presId="urn:microsoft.com/office/officeart/2005/8/layout/vList2"/>
    <dgm:cxn modelId="{E8FE9420-002F-4E81-A752-EA832E5F7C03}" srcId="{817C53DD-EFCE-4DD2-97A0-665CEF3C9067}" destId="{C1764A1D-782D-47B6-AE8C-B6011A616710}" srcOrd="0" destOrd="0" parTransId="{C9CB570E-6BF8-4DED-A417-EA504C92CCC2}" sibTransId="{9EACE3FE-D52F-43DF-ABD1-59CBAEDA762C}"/>
    <dgm:cxn modelId="{3C025E5B-5F4C-4727-9744-688A128FF95A}" type="presOf" srcId="{64968962-C71F-4605-A178-4973435BCC76}" destId="{D83CDEEE-6A35-41B1-9E0B-EA6D948D9573}" srcOrd="0" destOrd="0" presId="urn:microsoft.com/office/officeart/2005/8/layout/vList2"/>
    <dgm:cxn modelId="{5358A85F-BB08-49DC-9651-C0E1611B6D42}" type="presOf" srcId="{98220862-9E7F-4475-ABE8-CF0EE7F6F0DA}" destId="{98B80442-40DB-479B-AC62-D276FD294108}" srcOrd="0" destOrd="0" presId="urn:microsoft.com/office/officeart/2005/8/layout/vList2"/>
    <dgm:cxn modelId="{282A8356-CB01-478D-BEC5-05CDB7C7EB09}" srcId="{817C53DD-EFCE-4DD2-97A0-665CEF3C9067}" destId="{64968962-C71F-4605-A178-4973435BCC76}" srcOrd="1" destOrd="0" parTransId="{B7FCE089-4839-4F46-84DA-BAA2D24F0D37}" sibTransId="{42942B0B-7E2B-4A74-B552-A7BB2231D4D1}"/>
    <dgm:cxn modelId="{5787CBEB-D59C-4D6C-A9D7-855829CEB389}" srcId="{817C53DD-EFCE-4DD2-97A0-665CEF3C9067}" destId="{98220862-9E7F-4475-ABE8-CF0EE7F6F0DA}" srcOrd="2" destOrd="0" parTransId="{6CB556FD-7BFA-4513-B736-0A436997337E}" sibTransId="{FDEA191E-F61D-4021-B4FE-F92894B47CE3}"/>
    <dgm:cxn modelId="{F220D29E-C4E1-428F-BC9B-B79A2E25B019}" type="presParOf" srcId="{285CC616-EB2D-4A2F-8458-32EB2A280C08}" destId="{6FC66980-26B4-4338-8CD3-1884326510A4}" srcOrd="0" destOrd="0" presId="urn:microsoft.com/office/officeart/2005/8/layout/vList2"/>
    <dgm:cxn modelId="{B921DCB6-EB4B-4A03-879F-4AD18DE7F045}" type="presParOf" srcId="{285CC616-EB2D-4A2F-8458-32EB2A280C08}" destId="{74F0B9C0-C433-4B2E-A78E-1D8C14BCDAFA}" srcOrd="1" destOrd="0" presId="urn:microsoft.com/office/officeart/2005/8/layout/vList2"/>
    <dgm:cxn modelId="{B08229AF-EE59-4947-B579-C1AE4E20E6FC}" type="presParOf" srcId="{285CC616-EB2D-4A2F-8458-32EB2A280C08}" destId="{D83CDEEE-6A35-41B1-9E0B-EA6D948D9573}" srcOrd="2" destOrd="0" presId="urn:microsoft.com/office/officeart/2005/8/layout/vList2"/>
    <dgm:cxn modelId="{FBF2E798-34CC-4DC4-B6EC-B13197F91F95}" type="presParOf" srcId="{285CC616-EB2D-4A2F-8458-32EB2A280C08}" destId="{2915F729-5BCB-4CB5-99C9-D90EB916C05B}" srcOrd="3" destOrd="0" presId="urn:microsoft.com/office/officeart/2005/8/layout/vList2"/>
    <dgm:cxn modelId="{DFFC42F7-199C-4BA8-95F4-2AF66D2CC27C}" type="presParOf" srcId="{285CC616-EB2D-4A2F-8458-32EB2A280C08}" destId="{98B80442-40DB-479B-AC62-D276FD2941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8301B-92A9-461A-9AD1-C5B6C1F1C78A}">
      <dsp:nvSpPr>
        <dsp:cNvPr id="0" name=""/>
        <dsp:cNvSpPr/>
      </dsp:nvSpPr>
      <dsp:spPr>
        <a:xfrm>
          <a:off x="0" y="497362"/>
          <a:ext cx="1035376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Standalone application</a:t>
          </a:r>
          <a:endParaRPr lang="ru-RU" sz="3500" kern="1200"/>
        </a:p>
      </dsp:txBody>
      <dsp:txXfrm>
        <a:off x="40980" y="538342"/>
        <a:ext cx="10271801" cy="757514"/>
      </dsp:txXfrm>
    </dsp:sp>
    <dsp:sp modelId="{AFD0EB87-7304-4328-9351-E21860A0FEE9}">
      <dsp:nvSpPr>
        <dsp:cNvPr id="0" name=""/>
        <dsp:cNvSpPr/>
      </dsp:nvSpPr>
      <dsp:spPr>
        <a:xfrm>
          <a:off x="0" y="1437637"/>
          <a:ext cx="1035376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Использующее </a:t>
          </a:r>
          <a:r>
            <a:rPr lang="en-US" sz="3500" kern="1200"/>
            <a:t>LongPoll API</a:t>
          </a:r>
          <a:endParaRPr lang="ru-RU" sz="3500" kern="1200"/>
        </a:p>
      </dsp:txBody>
      <dsp:txXfrm>
        <a:off x="40980" y="1478617"/>
        <a:ext cx="10271801" cy="757514"/>
      </dsp:txXfrm>
    </dsp:sp>
    <dsp:sp modelId="{407CF903-28AF-4F72-B0E1-CC87F06A2CEA}">
      <dsp:nvSpPr>
        <dsp:cNvPr id="0" name=""/>
        <dsp:cNvSpPr/>
      </dsp:nvSpPr>
      <dsp:spPr>
        <a:xfrm>
          <a:off x="0" y="2377912"/>
          <a:ext cx="1035376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Отвечающее на личные сообщения Сообщества.</a:t>
          </a:r>
        </a:p>
      </dsp:txBody>
      <dsp:txXfrm>
        <a:off x="40980" y="2418892"/>
        <a:ext cx="10271801" cy="7575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6980-26B4-4338-8CD3-1884326510A4}">
      <dsp:nvSpPr>
        <dsp:cNvPr id="0" name=""/>
        <dsp:cNvSpPr/>
      </dsp:nvSpPr>
      <dsp:spPr>
        <a:xfrm>
          <a:off x="0" y="98021"/>
          <a:ext cx="5901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Второй способ – обращение к </a:t>
          </a:r>
          <a:r>
            <a:rPr lang="en-US" sz="1700" b="1" kern="1200" dirty="0"/>
            <a:t>API</a:t>
          </a:r>
          <a:r>
            <a:rPr lang="ru-RU" sz="1700" b="1" kern="1200" dirty="0"/>
            <a:t>, если «Адрес страницы» переименован и явного </a:t>
          </a:r>
          <a:r>
            <a:rPr lang="en-US" sz="1700" b="1" kern="1200" dirty="0"/>
            <a:t>ID </a:t>
          </a:r>
          <a:r>
            <a:rPr lang="ru-RU" sz="1700" b="1" kern="1200" dirty="0"/>
            <a:t>в нём нет</a:t>
          </a:r>
        </a:p>
      </dsp:txBody>
      <dsp:txXfrm>
        <a:off x="33012" y="131033"/>
        <a:ext cx="5835274" cy="610236"/>
      </dsp:txXfrm>
    </dsp:sp>
    <dsp:sp modelId="{D83CDEEE-6A35-41B1-9E0B-EA6D948D9573}">
      <dsp:nvSpPr>
        <dsp:cNvPr id="0" name=""/>
        <dsp:cNvSpPr/>
      </dsp:nvSpPr>
      <dsp:spPr>
        <a:xfrm>
          <a:off x="0" y="823241"/>
          <a:ext cx="5901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VK.com/dev</a:t>
          </a:r>
          <a:endParaRPr lang="ru-RU" sz="1700" b="1" kern="1200" dirty="0"/>
        </a:p>
      </dsp:txBody>
      <dsp:txXfrm>
        <a:off x="33012" y="856253"/>
        <a:ext cx="5835274" cy="610236"/>
      </dsp:txXfrm>
    </dsp:sp>
    <dsp:sp modelId="{12DC49DD-FE7F-4467-997B-112A4DA0AFF1}">
      <dsp:nvSpPr>
        <dsp:cNvPr id="0" name=""/>
        <dsp:cNvSpPr/>
      </dsp:nvSpPr>
      <dsp:spPr>
        <a:xfrm>
          <a:off x="0" y="1548461"/>
          <a:ext cx="5901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Раздел «Документация»</a:t>
          </a:r>
        </a:p>
      </dsp:txBody>
      <dsp:txXfrm>
        <a:off x="33012" y="1581473"/>
        <a:ext cx="5835274" cy="610236"/>
      </dsp:txXfrm>
    </dsp:sp>
    <dsp:sp modelId="{53A6A9F6-E7BE-434D-99D8-A69BF0AAD1A0}">
      <dsp:nvSpPr>
        <dsp:cNvPr id="0" name=""/>
        <dsp:cNvSpPr/>
      </dsp:nvSpPr>
      <dsp:spPr>
        <a:xfrm>
          <a:off x="0" y="2273681"/>
          <a:ext cx="5901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В дереве слева переходим по пунктам «Список методов», «</a:t>
          </a:r>
          <a:r>
            <a:rPr lang="en-US" sz="1700" b="1" kern="1200" dirty="0"/>
            <a:t>Groups</a:t>
          </a:r>
          <a:r>
            <a:rPr lang="ru-RU" sz="1700" b="1" kern="1200" dirty="0"/>
            <a:t>», «</a:t>
          </a:r>
          <a:r>
            <a:rPr lang="en-US" sz="1700" b="1" kern="1200" dirty="0" err="1"/>
            <a:t>getById</a:t>
          </a:r>
          <a:r>
            <a:rPr lang="ru-RU" sz="1700" b="1" kern="1200" dirty="0"/>
            <a:t>»</a:t>
          </a:r>
        </a:p>
      </dsp:txBody>
      <dsp:txXfrm>
        <a:off x="33012" y="2306693"/>
        <a:ext cx="5835274" cy="610236"/>
      </dsp:txXfrm>
    </dsp:sp>
    <dsp:sp modelId="{CA59526D-BDE2-4C8A-BC92-AE3357B51D5F}">
      <dsp:nvSpPr>
        <dsp:cNvPr id="0" name=""/>
        <dsp:cNvSpPr/>
      </dsp:nvSpPr>
      <dsp:spPr>
        <a:xfrm>
          <a:off x="0" y="2998901"/>
          <a:ext cx="5901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В разделе «Пример запроса» вводим «Адрес страницы» и нажимаем «Выполнить»</a:t>
          </a:r>
        </a:p>
      </dsp:txBody>
      <dsp:txXfrm>
        <a:off x="33012" y="3031913"/>
        <a:ext cx="5835274" cy="610236"/>
      </dsp:txXfrm>
    </dsp:sp>
    <dsp:sp modelId="{5E5B9A30-0426-406B-BE69-03339F003BA9}">
      <dsp:nvSpPr>
        <dsp:cNvPr id="0" name=""/>
        <dsp:cNvSpPr/>
      </dsp:nvSpPr>
      <dsp:spPr>
        <a:xfrm>
          <a:off x="0" y="3724121"/>
          <a:ext cx="5901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В ответе будет поле </a:t>
          </a:r>
          <a:r>
            <a:rPr lang="en-US" sz="1700" b="1" kern="1200" dirty="0"/>
            <a:t>ID. </a:t>
          </a:r>
          <a:r>
            <a:rPr lang="ru-RU" sz="1700" b="1" kern="1200" dirty="0"/>
            <a:t>Запоминаем его, как </a:t>
          </a:r>
          <a:r>
            <a:rPr lang="en-US" sz="1700" b="1" kern="1200" dirty="0"/>
            <a:t>Group ID</a:t>
          </a:r>
          <a:endParaRPr lang="ru-RU" sz="1700" b="1" kern="1200" dirty="0"/>
        </a:p>
      </dsp:txBody>
      <dsp:txXfrm>
        <a:off x="33012" y="3757133"/>
        <a:ext cx="5835274" cy="6102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6980-26B4-4338-8CD3-1884326510A4}">
      <dsp:nvSpPr>
        <dsp:cNvPr id="0" name=""/>
        <dsp:cNvSpPr/>
      </dsp:nvSpPr>
      <dsp:spPr>
        <a:xfrm>
          <a:off x="0" y="51814"/>
          <a:ext cx="553829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VK.com</a:t>
          </a:r>
          <a:endParaRPr lang="ru-RU" sz="2400" b="1" kern="1200" dirty="0"/>
        </a:p>
      </dsp:txBody>
      <dsp:txXfrm>
        <a:off x="28100" y="79914"/>
        <a:ext cx="5482090" cy="519439"/>
      </dsp:txXfrm>
    </dsp:sp>
    <dsp:sp modelId="{FE8C4265-26FF-41AB-B699-991BD784C506}">
      <dsp:nvSpPr>
        <dsp:cNvPr id="0" name=""/>
        <dsp:cNvSpPr/>
      </dsp:nvSpPr>
      <dsp:spPr>
        <a:xfrm>
          <a:off x="0" y="696574"/>
          <a:ext cx="553829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Сообщество</a:t>
          </a:r>
        </a:p>
      </dsp:txBody>
      <dsp:txXfrm>
        <a:off x="28100" y="724674"/>
        <a:ext cx="5482090" cy="519439"/>
      </dsp:txXfrm>
    </dsp:sp>
    <dsp:sp modelId="{015050C2-2AE6-4D1D-8395-C8668A509A0E}">
      <dsp:nvSpPr>
        <dsp:cNvPr id="0" name=""/>
        <dsp:cNvSpPr/>
      </dsp:nvSpPr>
      <dsp:spPr>
        <a:xfrm>
          <a:off x="0" y="1341334"/>
          <a:ext cx="553829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Настройки</a:t>
          </a:r>
        </a:p>
      </dsp:txBody>
      <dsp:txXfrm>
        <a:off x="28100" y="1369434"/>
        <a:ext cx="5482090" cy="519439"/>
      </dsp:txXfrm>
    </dsp:sp>
    <dsp:sp modelId="{0725AF6D-A49F-415D-9122-77B48A81651D}">
      <dsp:nvSpPr>
        <dsp:cNvPr id="0" name=""/>
        <dsp:cNvSpPr/>
      </dsp:nvSpPr>
      <dsp:spPr>
        <a:xfrm>
          <a:off x="0" y="1986094"/>
          <a:ext cx="553829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Пункт «Работа с </a:t>
          </a:r>
          <a:r>
            <a:rPr lang="en-US" sz="2400" b="1" kern="1200" dirty="0"/>
            <a:t>API</a:t>
          </a:r>
          <a:r>
            <a:rPr lang="ru-RU" sz="2400" b="1" kern="1200" dirty="0"/>
            <a:t>»</a:t>
          </a:r>
        </a:p>
      </dsp:txBody>
      <dsp:txXfrm>
        <a:off x="28100" y="2014194"/>
        <a:ext cx="5482090" cy="519439"/>
      </dsp:txXfrm>
    </dsp:sp>
    <dsp:sp modelId="{4A77E103-4C93-49A3-AC5F-04B0065292C8}">
      <dsp:nvSpPr>
        <dsp:cNvPr id="0" name=""/>
        <dsp:cNvSpPr/>
      </dsp:nvSpPr>
      <dsp:spPr>
        <a:xfrm>
          <a:off x="0" y="2630854"/>
          <a:ext cx="553829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Кнопка «Создать ключ»</a:t>
          </a:r>
        </a:p>
      </dsp:txBody>
      <dsp:txXfrm>
        <a:off x="28100" y="2658954"/>
        <a:ext cx="5482090" cy="5194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21FB-AB9D-4C5E-AD41-C4CE753447B2}">
      <dsp:nvSpPr>
        <dsp:cNvPr id="0" name=""/>
        <dsp:cNvSpPr/>
      </dsp:nvSpPr>
      <dsp:spPr>
        <a:xfrm>
          <a:off x="0" y="70519"/>
          <a:ext cx="6387074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Определяем необходимые права доступа к ресурсам Сообщества для подключаемого Бота</a:t>
          </a:r>
        </a:p>
      </dsp:txBody>
      <dsp:txXfrm>
        <a:off x="34954" y="105473"/>
        <a:ext cx="6317166" cy="646132"/>
      </dsp:txXfrm>
    </dsp:sp>
    <dsp:sp modelId="{F2B3A16B-004F-4022-84FC-AC4C9E043C68}">
      <dsp:nvSpPr>
        <dsp:cNvPr id="0" name=""/>
        <dsp:cNvSpPr/>
      </dsp:nvSpPr>
      <dsp:spPr>
        <a:xfrm>
          <a:off x="0" y="825429"/>
          <a:ext cx="6387074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Для простого Чат-бота достаточно доступа к сообщениям</a:t>
          </a:r>
        </a:p>
      </dsp:txBody>
      <dsp:txXfrm>
        <a:off x="34954" y="860383"/>
        <a:ext cx="6317166" cy="646132"/>
      </dsp:txXfrm>
    </dsp:sp>
    <dsp:sp modelId="{B6CB32A3-BF88-46A5-A317-7EBAC3C53296}">
      <dsp:nvSpPr>
        <dsp:cNvPr id="0" name=""/>
        <dsp:cNvSpPr/>
      </dsp:nvSpPr>
      <dsp:spPr>
        <a:xfrm>
          <a:off x="0" y="1593309"/>
          <a:ext cx="6387074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Нажимаем «Создать»</a:t>
          </a:r>
        </a:p>
      </dsp:txBody>
      <dsp:txXfrm>
        <a:off x="34954" y="1628263"/>
        <a:ext cx="6317166" cy="6461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2D351-0894-4199-B7A4-0EDAB4517CF0}">
      <dsp:nvSpPr>
        <dsp:cNvPr id="0" name=""/>
        <dsp:cNvSpPr/>
      </dsp:nvSpPr>
      <dsp:spPr>
        <a:xfrm>
          <a:off x="0" y="64729"/>
          <a:ext cx="7039580" cy="1535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Перед созданием ключа </a:t>
          </a:r>
          <a:r>
            <a:rPr lang="en-US" sz="2000" b="1" kern="1200" dirty="0"/>
            <a:t>VK </a:t>
          </a:r>
          <a:r>
            <a:rPr lang="ru-RU" sz="2000" b="1" kern="1200" dirty="0"/>
            <a:t>может запросить дополнительную аутентификацию пользователя через мобильное приложение, </a:t>
          </a:r>
          <a:r>
            <a:rPr lang="en-US" sz="2000" b="1" kern="1200" dirty="0"/>
            <a:t>SMS </a:t>
          </a:r>
          <a:r>
            <a:rPr lang="ru-RU" sz="2000" b="1" kern="1200" dirty="0"/>
            <a:t>или телефонный звонок</a:t>
          </a:r>
        </a:p>
      </dsp:txBody>
      <dsp:txXfrm>
        <a:off x="74963" y="139692"/>
        <a:ext cx="6889654" cy="1385699"/>
      </dsp:txXfrm>
    </dsp:sp>
    <dsp:sp modelId="{C4DA0C1A-2178-4AC7-A733-0B4070D112AE}">
      <dsp:nvSpPr>
        <dsp:cNvPr id="0" name=""/>
        <dsp:cNvSpPr/>
      </dsp:nvSpPr>
      <dsp:spPr>
        <a:xfrm>
          <a:off x="0" y="1657954"/>
          <a:ext cx="7039580" cy="1535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После создания ключа – сразу же копируем его в файл. Иначе для его просмотра опять потребуется аутентификация.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Запоминаем этот ключ как </a:t>
          </a:r>
          <a:r>
            <a:rPr lang="en-US" sz="2000" b="1" kern="1200" dirty="0"/>
            <a:t>API key</a:t>
          </a:r>
          <a:endParaRPr lang="ru-RU" sz="2000" b="1" kern="1200" dirty="0"/>
        </a:p>
      </dsp:txBody>
      <dsp:txXfrm>
        <a:off x="74963" y="1732917"/>
        <a:ext cx="6889654" cy="13856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2D351-0894-4199-B7A4-0EDAB4517CF0}">
      <dsp:nvSpPr>
        <dsp:cNvPr id="0" name=""/>
        <dsp:cNvSpPr/>
      </dsp:nvSpPr>
      <dsp:spPr>
        <a:xfrm>
          <a:off x="0" y="44713"/>
          <a:ext cx="5658454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Переходим в раздел «</a:t>
          </a:r>
          <a:r>
            <a:rPr lang="en-US" sz="1800" b="1" kern="1200" dirty="0"/>
            <a:t>Long Poll API</a:t>
          </a:r>
          <a:r>
            <a:rPr lang="ru-RU" sz="1800" b="1" kern="1200" dirty="0"/>
            <a:t>»</a:t>
          </a:r>
        </a:p>
      </dsp:txBody>
      <dsp:txXfrm>
        <a:off x="34247" y="78960"/>
        <a:ext cx="5589960" cy="633067"/>
      </dsp:txXfrm>
    </dsp:sp>
    <dsp:sp modelId="{159F0489-E484-486D-B495-19CC0CD68C8C}">
      <dsp:nvSpPr>
        <dsp:cNvPr id="0" name=""/>
        <dsp:cNvSpPr/>
      </dsp:nvSpPr>
      <dsp:spPr>
        <a:xfrm>
          <a:off x="0" y="798114"/>
          <a:ext cx="5658454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Включаем «</a:t>
          </a:r>
          <a:r>
            <a:rPr lang="en-US" sz="1800" b="1" kern="1200" dirty="0"/>
            <a:t>Long Poll API</a:t>
          </a:r>
          <a:r>
            <a:rPr lang="ru-RU" sz="1800" b="1" kern="1200" dirty="0"/>
            <a:t>»</a:t>
          </a:r>
        </a:p>
      </dsp:txBody>
      <dsp:txXfrm>
        <a:off x="34247" y="832361"/>
        <a:ext cx="5589960" cy="633067"/>
      </dsp:txXfrm>
    </dsp:sp>
    <dsp:sp modelId="{650E1DE3-8919-46B1-949C-31E52F7992C2}">
      <dsp:nvSpPr>
        <dsp:cNvPr id="0" name=""/>
        <dsp:cNvSpPr/>
      </dsp:nvSpPr>
      <dsp:spPr>
        <a:xfrm>
          <a:off x="0" y="1551515"/>
          <a:ext cx="5658454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Выбираем последнюю (или требуемую) версию</a:t>
          </a:r>
        </a:p>
      </dsp:txBody>
      <dsp:txXfrm>
        <a:off x="34247" y="1585762"/>
        <a:ext cx="5589960" cy="633067"/>
      </dsp:txXfrm>
    </dsp:sp>
    <dsp:sp modelId="{420B008B-0D08-40CC-95C2-E433D7ACE51B}">
      <dsp:nvSpPr>
        <dsp:cNvPr id="0" name=""/>
        <dsp:cNvSpPr/>
      </dsp:nvSpPr>
      <dsp:spPr>
        <a:xfrm>
          <a:off x="0" y="2304917"/>
          <a:ext cx="5658454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От версии </a:t>
          </a:r>
          <a:r>
            <a:rPr lang="en-US" sz="1800" b="1" kern="1200" dirty="0"/>
            <a:t>API</a:t>
          </a:r>
          <a:r>
            <a:rPr lang="ru-RU" sz="1800" b="1" kern="1200" dirty="0"/>
            <a:t> зависит формат ответа сервера. </a:t>
          </a:r>
        </a:p>
      </dsp:txBody>
      <dsp:txXfrm>
        <a:off x="34247" y="2339164"/>
        <a:ext cx="5589960" cy="633067"/>
      </dsp:txXfrm>
    </dsp:sp>
    <dsp:sp modelId="{CF564BB0-F265-42ED-B382-EA17E441EB0D}">
      <dsp:nvSpPr>
        <dsp:cNvPr id="0" name=""/>
        <dsp:cNvSpPr/>
      </dsp:nvSpPr>
      <dsp:spPr>
        <a:xfrm>
          <a:off x="0" y="3058318"/>
          <a:ext cx="5658454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Например</a:t>
          </a:r>
          <a:r>
            <a:rPr lang="en-US" sz="1800" b="1" kern="1200" dirty="0"/>
            <a:t>,</a:t>
          </a:r>
          <a:r>
            <a:rPr lang="ru-RU" sz="1800" b="1" kern="1200" dirty="0"/>
            <a:t> до версии 5.69 не возвращался раздел </a:t>
          </a:r>
          <a:r>
            <a:rPr lang="en-US" sz="1800" b="1" kern="1200" dirty="0"/>
            <a:t>Payload </a:t>
          </a:r>
          <a:r>
            <a:rPr lang="ru-RU" sz="1800" b="1" kern="1200" dirty="0"/>
            <a:t>нажатой кнопки</a:t>
          </a:r>
        </a:p>
      </dsp:txBody>
      <dsp:txXfrm>
        <a:off x="34247" y="3092565"/>
        <a:ext cx="5589960" cy="6330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2D351-0894-4199-B7A4-0EDAB4517CF0}">
      <dsp:nvSpPr>
        <dsp:cNvPr id="0" name=""/>
        <dsp:cNvSpPr/>
      </dsp:nvSpPr>
      <dsp:spPr>
        <a:xfrm>
          <a:off x="0" y="463646"/>
          <a:ext cx="5658454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Переходим в подраздел «Типы событий»</a:t>
          </a:r>
        </a:p>
      </dsp:txBody>
      <dsp:txXfrm>
        <a:off x="44664" y="508310"/>
        <a:ext cx="5569126" cy="825612"/>
      </dsp:txXfrm>
    </dsp:sp>
    <dsp:sp modelId="{159F0489-E484-486D-B495-19CC0CD68C8C}">
      <dsp:nvSpPr>
        <dsp:cNvPr id="0" name=""/>
        <dsp:cNvSpPr/>
      </dsp:nvSpPr>
      <dsp:spPr>
        <a:xfrm>
          <a:off x="0" y="1444826"/>
          <a:ext cx="5658454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Определяем события, которые </a:t>
          </a:r>
          <a:r>
            <a:rPr lang="en-US" sz="2300" b="1" kern="1200" dirty="0"/>
            <a:t>API </a:t>
          </a:r>
          <a:r>
            <a:rPr lang="ru-RU" sz="2300" b="1" kern="1200" dirty="0"/>
            <a:t>будет передавать боту </a:t>
          </a:r>
        </a:p>
      </dsp:txBody>
      <dsp:txXfrm>
        <a:off x="44664" y="1489490"/>
        <a:ext cx="5569126" cy="825612"/>
      </dsp:txXfrm>
    </dsp:sp>
    <dsp:sp modelId="{650E1DE3-8919-46B1-949C-31E52F7992C2}">
      <dsp:nvSpPr>
        <dsp:cNvPr id="0" name=""/>
        <dsp:cNvSpPr/>
      </dsp:nvSpPr>
      <dsp:spPr>
        <a:xfrm>
          <a:off x="0" y="2426006"/>
          <a:ext cx="5658454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Чат-боту нужны пункты «Входящее сообщение» и «Исходящее сообщение»</a:t>
          </a:r>
        </a:p>
      </dsp:txBody>
      <dsp:txXfrm>
        <a:off x="44664" y="2470670"/>
        <a:ext cx="5569126" cy="8256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2D351-0894-4199-B7A4-0EDAB4517CF0}">
      <dsp:nvSpPr>
        <dsp:cNvPr id="0" name=""/>
        <dsp:cNvSpPr/>
      </dsp:nvSpPr>
      <dsp:spPr>
        <a:xfrm>
          <a:off x="0" y="19204"/>
          <a:ext cx="970657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Сообщество</a:t>
          </a:r>
        </a:p>
      </dsp:txBody>
      <dsp:txXfrm>
        <a:off x="21075" y="40279"/>
        <a:ext cx="9664429" cy="389580"/>
      </dsp:txXfrm>
    </dsp:sp>
    <dsp:sp modelId="{159F0489-E484-486D-B495-19CC0CD68C8C}">
      <dsp:nvSpPr>
        <dsp:cNvPr id="0" name=""/>
        <dsp:cNvSpPr/>
      </dsp:nvSpPr>
      <dsp:spPr>
        <a:xfrm>
          <a:off x="0" y="502774"/>
          <a:ext cx="970657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«Настройки», «Сообщения», «Настройки для бота»</a:t>
          </a:r>
        </a:p>
      </dsp:txBody>
      <dsp:txXfrm>
        <a:off x="21075" y="523849"/>
        <a:ext cx="9664429" cy="389580"/>
      </dsp:txXfrm>
    </dsp:sp>
    <dsp:sp modelId="{650E1DE3-8919-46B1-949C-31E52F7992C2}">
      <dsp:nvSpPr>
        <dsp:cNvPr id="0" name=""/>
        <dsp:cNvSpPr/>
      </dsp:nvSpPr>
      <dsp:spPr>
        <a:xfrm>
          <a:off x="0" y="986344"/>
          <a:ext cx="970657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Включаем «Возможности ботов»</a:t>
          </a:r>
        </a:p>
      </dsp:txBody>
      <dsp:txXfrm>
        <a:off x="21075" y="1007419"/>
        <a:ext cx="9664429" cy="389580"/>
      </dsp:txXfrm>
    </dsp:sp>
    <dsp:sp modelId="{ACBA0421-4420-4419-AA3C-C927AF78885E}">
      <dsp:nvSpPr>
        <dsp:cNvPr id="0" name=""/>
        <dsp:cNvSpPr/>
      </dsp:nvSpPr>
      <dsp:spPr>
        <a:xfrm>
          <a:off x="0" y="1469914"/>
          <a:ext cx="970657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По желанию отмечаем «Добавить кнопку Начать» </a:t>
          </a:r>
        </a:p>
      </dsp:txBody>
      <dsp:txXfrm>
        <a:off x="21075" y="1490989"/>
        <a:ext cx="9664429" cy="389580"/>
      </dsp:txXfrm>
    </dsp:sp>
    <dsp:sp modelId="{A5D0E746-12E3-4F8B-868C-830D1C83AE91}">
      <dsp:nvSpPr>
        <dsp:cNvPr id="0" name=""/>
        <dsp:cNvSpPr/>
      </dsp:nvSpPr>
      <dsp:spPr>
        <a:xfrm>
          <a:off x="0" y="1953484"/>
          <a:ext cx="970657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Сохраняем изменения кнопкой</a:t>
          </a:r>
        </a:p>
      </dsp:txBody>
      <dsp:txXfrm>
        <a:off x="21075" y="1974559"/>
        <a:ext cx="9664429" cy="3895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2848-17AD-412B-8C0A-B1A8BEB2F0F5}">
      <dsp:nvSpPr>
        <dsp:cNvPr id="0" name=""/>
        <dsp:cNvSpPr/>
      </dsp:nvSpPr>
      <dsp:spPr>
        <a:xfrm>
          <a:off x="606665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Login </a:t>
          </a:r>
          <a:endParaRPr lang="ru-RU" sz="4100" b="1" kern="1200" dirty="0"/>
        </a:p>
      </dsp:txBody>
      <dsp:txXfrm>
        <a:off x="606665" y="724"/>
        <a:ext cx="2856384" cy="1713830"/>
      </dsp:txXfrm>
    </dsp:sp>
    <dsp:sp modelId="{478765DA-4846-433F-9DCB-6FBEEF8D88F0}">
      <dsp:nvSpPr>
        <dsp:cNvPr id="0" name=""/>
        <dsp:cNvSpPr/>
      </dsp:nvSpPr>
      <dsp:spPr>
        <a:xfrm>
          <a:off x="3748688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Password</a:t>
          </a:r>
          <a:endParaRPr lang="ru-RU" sz="4100" b="1" kern="1200" dirty="0"/>
        </a:p>
      </dsp:txBody>
      <dsp:txXfrm>
        <a:off x="3748688" y="724"/>
        <a:ext cx="2856384" cy="1713830"/>
      </dsp:txXfrm>
    </dsp:sp>
    <dsp:sp modelId="{05D44B42-A123-44A1-A2B8-98FC1D420965}">
      <dsp:nvSpPr>
        <dsp:cNvPr id="0" name=""/>
        <dsp:cNvSpPr/>
      </dsp:nvSpPr>
      <dsp:spPr>
        <a:xfrm>
          <a:off x="6890711" y="724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Application ID</a:t>
          </a:r>
          <a:endParaRPr lang="ru-RU" sz="4100" b="1" kern="1200" dirty="0"/>
        </a:p>
      </dsp:txBody>
      <dsp:txXfrm>
        <a:off x="6890711" y="724"/>
        <a:ext cx="2856384" cy="1713830"/>
      </dsp:txXfrm>
    </dsp:sp>
    <dsp:sp modelId="{27E26647-7282-46F7-A2FF-8536F1D2FDB4}">
      <dsp:nvSpPr>
        <dsp:cNvPr id="0" name=""/>
        <dsp:cNvSpPr/>
      </dsp:nvSpPr>
      <dsp:spPr>
        <a:xfrm>
          <a:off x="2177677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Group ID</a:t>
          </a:r>
          <a:endParaRPr lang="ru-RU" sz="4100" b="1" kern="1200" dirty="0"/>
        </a:p>
      </dsp:txBody>
      <dsp:txXfrm>
        <a:off x="2177677" y="2000193"/>
        <a:ext cx="2856384" cy="1713830"/>
      </dsp:txXfrm>
    </dsp:sp>
    <dsp:sp modelId="{7657F3A1-EFD0-4362-A650-CF456659C985}">
      <dsp:nvSpPr>
        <dsp:cNvPr id="0" name=""/>
        <dsp:cNvSpPr/>
      </dsp:nvSpPr>
      <dsp:spPr>
        <a:xfrm>
          <a:off x="5319700" y="2000193"/>
          <a:ext cx="2856384" cy="1713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API Key</a:t>
          </a:r>
          <a:endParaRPr lang="ru-RU" sz="4100" b="1" kern="1200" dirty="0"/>
        </a:p>
      </dsp:txBody>
      <dsp:txXfrm>
        <a:off x="5319700" y="2000193"/>
        <a:ext cx="2856384" cy="171383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7E4E8-3F71-43C1-90EA-0700425218F6}">
      <dsp:nvSpPr>
        <dsp:cNvPr id="0" name=""/>
        <dsp:cNvSpPr/>
      </dsp:nvSpPr>
      <dsp:spPr>
        <a:xfrm>
          <a:off x="0" y="39206"/>
          <a:ext cx="10353761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Все пять идентификаторов получены и сохранены</a:t>
          </a:r>
        </a:p>
      </dsp:txBody>
      <dsp:txXfrm>
        <a:off x="29271" y="68477"/>
        <a:ext cx="10295219" cy="541083"/>
      </dsp:txXfrm>
    </dsp:sp>
    <dsp:sp modelId="{EAEDDF4A-2747-4543-95CF-682B4FFBA99C}">
      <dsp:nvSpPr>
        <dsp:cNvPr id="0" name=""/>
        <dsp:cNvSpPr/>
      </dsp:nvSpPr>
      <dsp:spPr>
        <a:xfrm>
          <a:off x="0" y="710831"/>
          <a:ext cx="10353761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Учётная запись бота</a:t>
          </a:r>
        </a:p>
      </dsp:txBody>
      <dsp:txXfrm>
        <a:off x="29271" y="740102"/>
        <a:ext cx="10295219" cy="541083"/>
      </dsp:txXfrm>
    </dsp:sp>
    <dsp:sp modelId="{C791A470-852C-4D18-8AE0-8FDE29DBF7EF}">
      <dsp:nvSpPr>
        <dsp:cNvPr id="0" name=""/>
        <dsp:cNvSpPr/>
      </dsp:nvSpPr>
      <dsp:spPr>
        <a:xfrm>
          <a:off x="0" y="1310456"/>
          <a:ext cx="10353761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73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b="1" kern="1200" dirty="0"/>
            <a:t>Включена в Администраторы Сообщества</a:t>
          </a:r>
        </a:p>
      </dsp:txBody>
      <dsp:txXfrm>
        <a:off x="0" y="1310456"/>
        <a:ext cx="10353761" cy="414000"/>
      </dsp:txXfrm>
    </dsp:sp>
    <dsp:sp modelId="{8D67798C-69EA-44C6-847E-BD0EF1EB9465}">
      <dsp:nvSpPr>
        <dsp:cNvPr id="0" name=""/>
        <dsp:cNvSpPr/>
      </dsp:nvSpPr>
      <dsp:spPr>
        <a:xfrm>
          <a:off x="0" y="1724456"/>
          <a:ext cx="10353761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Long Poll API</a:t>
          </a:r>
          <a:endParaRPr lang="ru-RU" sz="2500" b="1" kern="1200" dirty="0"/>
        </a:p>
      </dsp:txBody>
      <dsp:txXfrm>
        <a:off x="29271" y="1753727"/>
        <a:ext cx="10295219" cy="541083"/>
      </dsp:txXfrm>
    </dsp:sp>
    <dsp:sp modelId="{065C2AAC-97A5-4ECC-9742-45F7194CFC77}">
      <dsp:nvSpPr>
        <dsp:cNvPr id="0" name=""/>
        <dsp:cNvSpPr/>
      </dsp:nvSpPr>
      <dsp:spPr>
        <a:xfrm>
          <a:off x="0" y="2324081"/>
          <a:ext cx="10353761" cy="10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73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b="1" kern="1200" dirty="0"/>
            <a:t>Включено</a:t>
          </a:r>
          <a:r>
            <a:rPr lang="en-US" sz="2000" b="1" kern="1200" dirty="0"/>
            <a:t> </a:t>
          </a:r>
          <a:endParaRPr lang="ru-R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b="1" kern="1200" dirty="0"/>
            <a:t>Версия выбрана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b="1" kern="1200" dirty="0"/>
            <a:t>Типы событий определены</a:t>
          </a:r>
        </a:p>
      </dsp:txBody>
      <dsp:txXfrm>
        <a:off x="0" y="2324081"/>
        <a:ext cx="10353761" cy="1009125"/>
      </dsp:txXfrm>
    </dsp:sp>
    <dsp:sp modelId="{D1B29F9B-5A58-4852-90AB-5120758A20D6}">
      <dsp:nvSpPr>
        <dsp:cNvPr id="0" name=""/>
        <dsp:cNvSpPr/>
      </dsp:nvSpPr>
      <dsp:spPr>
        <a:xfrm>
          <a:off x="0" y="3333206"/>
          <a:ext cx="10353761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Сообщество</a:t>
          </a:r>
        </a:p>
      </dsp:txBody>
      <dsp:txXfrm>
        <a:off x="29271" y="3362477"/>
        <a:ext cx="10295219" cy="541083"/>
      </dsp:txXfrm>
    </dsp:sp>
    <dsp:sp modelId="{D36281C5-01C0-4694-B09B-B1ED301DDBAC}">
      <dsp:nvSpPr>
        <dsp:cNvPr id="0" name=""/>
        <dsp:cNvSpPr/>
      </dsp:nvSpPr>
      <dsp:spPr>
        <a:xfrm>
          <a:off x="0" y="3932831"/>
          <a:ext cx="10353761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73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b="1" kern="1200" dirty="0"/>
            <a:t>Разрешены личные сообщения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b="1" kern="1200" dirty="0"/>
            <a:t>Включены возможности ботов</a:t>
          </a:r>
        </a:p>
      </dsp:txBody>
      <dsp:txXfrm>
        <a:off x="0" y="3932831"/>
        <a:ext cx="10353761" cy="685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100" kern="1200" dirty="0"/>
            <a:t>Учетная запись пользователя с правами Администратора Сообщества</a:t>
          </a:r>
          <a:r>
            <a:rPr lang="en-US" sz="2100" kern="1200" dirty="0"/>
            <a:t> </a:t>
          </a:r>
          <a:r>
            <a:rPr lang="ru-RU" sz="2100" kern="1200" dirty="0"/>
            <a:t>для входа бота в </a:t>
          </a:r>
          <a:r>
            <a:rPr lang="en-US" sz="2100" kern="1200" dirty="0"/>
            <a:t>VK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100" kern="1200" dirty="0"/>
            <a:t>Получить набор системных  идентификаторов Сообщества</a:t>
          </a:r>
          <a:r>
            <a:rPr lang="en-US" sz="2100" kern="1200" dirty="0"/>
            <a:t> </a:t>
          </a:r>
          <a:r>
            <a:rPr lang="ru-RU" sz="2100" kern="1200" dirty="0"/>
            <a:t>и приложения Бота</a:t>
          </a:r>
          <a:endParaRPr lang="en-US" sz="21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100" kern="1200" dirty="0"/>
            <a:t>Расставить галочки и включить нужные пункты в интерфейсе </a:t>
          </a:r>
          <a:r>
            <a:rPr lang="en-US" sz="2100" kern="1200" dirty="0"/>
            <a:t>VK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A043-FEE1-4D82-9EFD-3AB285A66EE6}">
      <dsp:nvSpPr>
        <dsp:cNvPr id="0" name=""/>
        <dsp:cNvSpPr/>
      </dsp:nvSpPr>
      <dsp:spPr>
        <a:xfrm rot="5400000">
          <a:off x="6755059" y="-2954697"/>
          <a:ext cx="570997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Имя пользователя для входа бота в </a:t>
          </a:r>
          <a:r>
            <a:rPr lang="en-US" sz="2100" kern="1200" dirty="0"/>
            <a:t>VK</a:t>
          </a:r>
          <a:endParaRPr lang="ru-RU" sz="2100" kern="1200" dirty="0"/>
        </a:p>
      </dsp:txBody>
      <dsp:txXfrm rot="-5400000">
        <a:off x="3727354" y="100882"/>
        <a:ext cx="6598533" cy="515249"/>
      </dsp:txXfrm>
    </dsp:sp>
    <dsp:sp modelId="{F7B2EBC9-CEAA-475E-89C2-2DED3921C453}">
      <dsp:nvSpPr>
        <dsp:cNvPr id="0" name=""/>
        <dsp:cNvSpPr/>
      </dsp:nvSpPr>
      <dsp:spPr>
        <a:xfrm>
          <a:off x="0" y="1632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 </a:t>
          </a:r>
          <a:endParaRPr lang="ru-RU" sz="3600" kern="1200" dirty="0"/>
        </a:p>
      </dsp:txBody>
      <dsp:txXfrm>
        <a:off x="34842" y="36474"/>
        <a:ext cx="3657670" cy="644062"/>
      </dsp:txXfrm>
    </dsp:sp>
    <dsp:sp modelId="{8179DFBE-F731-4484-A463-F5CD10A45480}">
      <dsp:nvSpPr>
        <dsp:cNvPr id="0" name=""/>
        <dsp:cNvSpPr/>
      </dsp:nvSpPr>
      <dsp:spPr>
        <a:xfrm rot="5400000">
          <a:off x="6755059" y="-2205263"/>
          <a:ext cx="570997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Пароль пользователя для входа бота в </a:t>
          </a:r>
          <a:r>
            <a:rPr lang="en-US" sz="2100" kern="1200" dirty="0"/>
            <a:t>VK</a:t>
          </a:r>
          <a:endParaRPr lang="ru-RU" sz="2100" kern="1200" dirty="0"/>
        </a:p>
      </dsp:txBody>
      <dsp:txXfrm rot="-5400000">
        <a:off x="3727354" y="850316"/>
        <a:ext cx="6598533" cy="515249"/>
      </dsp:txXfrm>
    </dsp:sp>
    <dsp:sp modelId="{97DE7FF9-146D-4C7E-858D-BCCE88E6E3A2}">
      <dsp:nvSpPr>
        <dsp:cNvPr id="0" name=""/>
        <dsp:cNvSpPr/>
      </dsp:nvSpPr>
      <dsp:spPr>
        <a:xfrm>
          <a:off x="0" y="751066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Password</a:t>
          </a:r>
          <a:endParaRPr lang="ru-RU" sz="3600" kern="1200" dirty="0"/>
        </a:p>
      </dsp:txBody>
      <dsp:txXfrm>
        <a:off x="34842" y="785908"/>
        <a:ext cx="3657670" cy="644062"/>
      </dsp:txXfrm>
    </dsp:sp>
    <dsp:sp modelId="{3F831BC6-BF2A-45C4-953B-22987A79F45A}">
      <dsp:nvSpPr>
        <dsp:cNvPr id="0" name=""/>
        <dsp:cNvSpPr/>
      </dsp:nvSpPr>
      <dsp:spPr>
        <a:xfrm rot="5400000">
          <a:off x="6755059" y="-1455829"/>
          <a:ext cx="570997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Системный идентификатор приложения</a:t>
          </a:r>
        </a:p>
      </dsp:txBody>
      <dsp:txXfrm rot="-5400000">
        <a:off x="3727354" y="1599750"/>
        <a:ext cx="6598533" cy="515249"/>
      </dsp:txXfrm>
    </dsp:sp>
    <dsp:sp modelId="{4E7E5D66-389D-4C48-BAD9-7594229D35CA}">
      <dsp:nvSpPr>
        <dsp:cNvPr id="0" name=""/>
        <dsp:cNvSpPr/>
      </dsp:nvSpPr>
      <dsp:spPr>
        <a:xfrm>
          <a:off x="0" y="1500501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Application ID</a:t>
          </a:r>
          <a:endParaRPr lang="ru-RU" sz="3600" kern="1200" dirty="0"/>
        </a:p>
      </dsp:txBody>
      <dsp:txXfrm>
        <a:off x="34842" y="1535343"/>
        <a:ext cx="3657670" cy="644062"/>
      </dsp:txXfrm>
    </dsp:sp>
    <dsp:sp modelId="{C1ECE4F0-0B62-4CBF-9477-41475FC4741C}">
      <dsp:nvSpPr>
        <dsp:cNvPr id="0" name=""/>
        <dsp:cNvSpPr/>
      </dsp:nvSpPr>
      <dsp:spPr>
        <a:xfrm rot="5400000">
          <a:off x="6755059" y="-706395"/>
          <a:ext cx="570997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Системный идентификатор Сообщества</a:t>
          </a:r>
        </a:p>
      </dsp:txBody>
      <dsp:txXfrm rot="-5400000">
        <a:off x="3727354" y="2349184"/>
        <a:ext cx="6598533" cy="515249"/>
      </dsp:txXfrm>
    </dsp:sp>
    <dsp:sp modelId="{70E66E0D-C5C2-4DF9-8A06-B7B5C014932D}">
      <dsp:nvSpPr>
        <dsp:cNvPr id="0" name=""/>
        <dsp:cNvSpPr/>
      </dsp:nvSpPr>
      <dsp:spPr>
        <a:xfrm>
          <a:off x="0" y="2249935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ID</a:t>
          </a:r>
          <a:endParaRPr lang="ru-RU" sz="3600" kern="1200" dirty="0"/>
        </a:p>
      </dsp:txBody>
      <dsp:txXfrm>
        <a:off x="34842" y="2284777"/>
        <a:ext cx="3657670" cy="644062"/>
      </dsp:txXfrm>
    </dsp:sp>
    <dsp:sp modelId="{B09C95F1-2923-4C4A-A61C-34F4B0AF24AD}">
      <dsp:nvSpPr>
        <dsp:cNvPr id="0" name=""/>
        <dsp:cNvSpPr/>
      </dsp:nvSpPr>
      <dsp:spPr>
        <a:xfrm rot="5400000">
          <a:off x="6755059" y="43039"/>
          <a:ext cx="570997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Ключ, позволяющий боту управлять Сообществом</a:t>
          </a:r>
        </a:p>
      </dsp:txBody>
      <dsp:txXfrm rot="-5400000">
        <a:off x="3727354" y="3098618"/>
        <a:ext cx="6598533" cy="515249"/>
      </dsp:txXfrm>
    </dsp:sp>
    <dsp:sp modelId="{918B538B-04EB-47AB-8ACF-A56EFE58E377}">
      <dsp:nvSpPr>
        <dsp:cNvPr id="0" name=""/>
        <dsp:cNvSpPr/>
      </dsp:nvSpPr>
      <dsp:spPr>
        <a:xfrm>
          <a:off x="0" y="2999369"/>
          <a:ext cx="3727354" cy="713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API Key</a:t>
          </a:r>
          <a:endParaRPr lang="ru-RU" sz="3600" kern="1200" dirty="0"/>
        </a:p>
      </dsp:txBody>
      <dsp:txXfrm>
        <a:off x="34842" y="3034211"/>
        <a:ext cx="3657670" cy="64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4145-797E-42DD-9D26-784E26DB9598}">
      <dsp:nvSpPr>
        <dsp:cNvPr id="0" name=""/>
        <dsp:cNvSpPr/>
      </dsp:nvSpPr>
      <dsp:spPr>
        <a:xfrm>
          <a:off x="0" y="24226"/>
          <a:ext cx="712957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Открываем </a:t>
          </a:r>
          <a:r>
            <a:rPr lang="en-US" sz="2700" b="1" kern="1200" dirty="0"/>
            <a:t>VK.com/dev</a:t>
          </a:r>
          <a:endParaRPr lang="ru-RU" sz="2700" kern="1200" dirty="0"/>
        </a:p>
      </dsp:txBody>
      <dsp:txXfrm>
        <a:off x="31613" y="55839"/>
        <a:ext cx="7066344" cy="584369"/>
      </dsp:txXfrm>
    </dsp:sp>
    <dsp:sp modelId="{661F4886-B026-413D-909C-8065747CDEB4}">
      <dsp:nvSpPr>
        <dsp:cNvPr id="0" name=""/>
        <dsp:cNvSpPr/>
      </dsp:nvSpPr>
      <dsp:spPr>
        <a:xfrm>
          <a:off x="0" y="749581"/>
          <a:ext cx="712957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Пункт «Мои приложения»</a:t>
          </a:r>
          <a:endParaRPr lang="ru-RU" sz="2700" kern="1200" dirty="0"/>
        </a:p>
      </dsp:txBody>
      <dsp:txXfrm>
        <a:off x="31613" y="781194"/>
        <a:ext cx="7066344" cy="584369"/>
      </dsp:txXfrm>
    </dsp:sp>
    <dsp:sp modelId="{6FC66980-26B4-4338-8CD3-1884326510A4}">
      <dsp:nvSpPr>
        <dsp:cNvPr id="0" name=""/>
        <dsp:cNvSpPr/>
      </dsp:nvSpPr>
      <dsp:spPr>
        <a:xfrm>
          <a:off x="0" y="1474937"/>
          <a:ext cx="712957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Кнопка «Создать приложение»</a:t>
          </a:r>
          <a:endParaRPr lang="ru-RU" sz="2700" kern="1200"/>
        </a:p>
      </dsp:txBody>
      <dsp:txXfrm>
        <a:off x="31613" y="1506550"/>
        <a:ext cx="7066344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4145-797E-42DD-9D26-784E26DB9598}">
      <dsp:nvSpPr>
        <dsp:cNvPr id="0" name=""/>
        <dsp:cNvSpPr/>
      </dsp:nvSpPr>
      <dsp:spPr>
        <a:xfrm>
          <a:off x="0" y="135649"/>
          <a:ext cx="65113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Придумываем любое Название</a:t>
          </a:r>
          <a:endParaRPr lang="ru-RU" sz="2600" kern="1200" dirty="0"/>
        </a:p>
      </dsp:txBody>
      <dsp:txXfrm>
        <a:off x="30442" y="166091"/>
        <a:ext cx="6450466" cy="562726"/>
      </dsp:txXfrm>
    </dsp:sp>
    <dsp:sp modelId="{661F4886-B026-413D-909C-8065747CDEB4}">
      <dsp:nvSpPr>
        <dsp:cNvPr id="0" name=""/>
        <dsp:cNvSpPr/>
      </dsp:nvSpPr>
      <dsp:spPr>
        <a:xfrm>
          <a:off x="0" y="834140"/>
          <a:ext cx="65113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Выбираем «</a:t>
          </a:r>
          <a:r>
            <a:rPr lang="en-US" sz="2600" b="1" kern="1200" dirty="0"/>
            <a:t>Standalone-</a:t>
          </a:r>
          <a:r>
            <a:rPr lang="ru-RU" sz="2600" b="1" kern="1200" dirty="0"/>
            <a:t>приложение»</a:t>
          </a:r>
          <a:endParaRPr lang="ru-RU" sz="2600" kern="1200" dirty="0"/>
        </a:p>
      </dsp:txBody>
      <dsp:txXfrm>
        <a:off x="30442" y="864582"/>
        <a:ext cx="6450466" cy="562726"/>
      </dsp:txXfrm>
    </dsp:sp>
    <dsp:sp modelId="{6FC66980-26B4-4338-8CD3-1884326510A4}">
      <dsp:nvSpPr>
        <dsp:cNvPr id="0" name=""/>
        <dsp:cNvSpPr/>
      </dsp:nvSpPr>
      <dsp:spPr>
        <a:xfrm>
          <a:off x="0" y="1532630"/>
          <a:ext cx="65113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Нажимаем «Подключить приложение»</a:t>
          </a:r>
          <a:endParaRPr lang="ru-RU" sz="2600" kern="1200" dirty="0"/>
        </a:p>
      </dsp:txBody>
      <dsp:txXfrm>
        <a:off x="30442" y="1563072"/>
        <a:ext cx="6450466" cy="56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4145-797E-42DD-9D26-784E26DB9598}">
      <dsp:nvSpPr>
        <dsp:cNvPr id="0" name=""/>
        <dsp:cNvSpPr/>
      </dsp:nvSpPr>
      <dsp:spPr>
        <a:xfrm>
          <a:off x="0" y="199206"/>
          <a:ext cx="580499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Переходим в «Настройки»</a:t>
          </a:r>
        </a:p>
      </dsp:txBody>
      <dsp:txXfrm>
        <a:off x="42151" y="241357"/>
        <a:ext cx="5720688" cy="779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4145-797E-42DD-9D26-784E26DB9598}">
      <dsp:nvSpPr>
        <dsp:cNvPr id="0" name=""/>
        <dsp:cNvSpPr/>
      </dsp:nvSpPr>
      <dsp:spPr>
        <a:xfrm>
          <a:off x="0" y="23166"/>
          <a:ext cx="103537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Запоминаем «</a:t>
          </a:r>
          <a:r>
            <a:rPr lang="en-US" sz="2600" kern="1200" dirty="0"/>
            <a:t>ID </a:t>
          </a:r>
          <a:r>
            <a:rPr lang="ru-RU" sz="2600" kern="1200" dirty="0"/>
            <a:t>приложения» </a:t>
          </a:r>
          <a:r>
            <a:rPr lang="en-US" sz="2600" kern="1200" dirty="0"/>
            <a:t>(Application ID)</a:t>
          </a:r>
        </a:p>
      </dsp:txBody>
      <dsp:txXfrm>
        <a:off x="30442" y="53608"/>
        <a:ext cx="10292877" cy="562726"/>
      </dsp:txXfrm>
    </dsp:sp>
    <dsp:sp modelId="{086F13DE-D9AE-4361-805A-BDBE55D8C661}">
      <dsp:nvSpPr>
        <dsp:cNvPr id="0" name=""/>
        <dsp:cNvSpPr/>
      </dsp:nvSpPr>
      <dsp:spPr>
        <a:xfrm>
          <a:off x="0" y="721657"/>
          <a:ext cx="103537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Изменяем «Состояние» на «Приложение включено и видно всем»</a:t>
          </a:r>
        </a:p>
      </dsp:txBody>
      <dsp:txXfrm>
        <a:off x="30442" y="752099"/>
        <a:ext cx="10292877" cy="562726"/>
      </dsp:txXfrm>
    </dsp:sp>
    <dsp:sp modelId="{902939AA-1587-413D-BC26-6027AC05B067}">
      <dsp:nvSpPr>
        <dsp:cNvPr id="0" name=""/>
        <dsp:cNvSpPr/>
      </dsp:nvSpPr>
      <dsp:spPr>
        <a:xfrm>
          <a:off x="0" y="1420147"/>
          <a:ext cx="1035376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Сохраняем </a:t>
          </a:r>
          <a:r>
            <a:rPr lang="ru-RU" sz="2600" kern="1200" dirty="0"/>
            <a:t>изменения кнопкой</a:t>
          </a:r>
        </a:p>
      </dsp:txBody>
      <dsp:txXfrm>
        <a:off x="30442" y="1450589"/>
        <a:ext cx="10292877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4145-797E-42DD-9D26-784E26DB9598}">
      <dsp:nvSpPr>
        <dsp:cNvPr id="0" name=""/>
        <dsp:cNvSpPr/>
      </dsp:nvSpPr>
      <dsp:spPr>
        <a:xfrm>
          <a:off x="0" y="29291"/>
          <a:ext cx="587227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kern="1200" dirty="0"/>
            <a:t>Открываем </a:t>
          </a:r>
          <a:r>
            <a:rPr lang="en-US" sz="2900" b="1" kern="1200" dirty="0"/>
            <a:t>VK.com</a:t>
          </a:r>
          <a:endParaRPr lang="ru-RU" sz="2900" kern="1200" dirty="0"/>
        </a:p>
      </dsp:txBody>
      <dsp:txXfrm>
        <a:off x="33955" y="63246"/>
        <a:ext cx="5804360" cy="627655"/>
      </dsp:txXfrm>
    </dsp:sp>
    <dsp:sp modelId="{661F4886-B026-413D-909C-8065747CDEB4}">
      <dsp:nvSpPr>
        <dsp:cNvPr id="0" name=""/>
        <dsp:cNvSpPr/>
      </dsp:nvSpPr>
      <dsp:spPr>
        <a:xfrm>
          <a:off x="0" y="808377"/>
          <a:ext cx="587227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kern="1200" dirty="0"/>
            <a:t>Переходим в «Сообщество»</a:t>
          </a:r>
          <a:endParaRPr lang="ru-RU" sz="2900" kern="1200" dirty="0"/>
        </a:p>
      </dsp:txBody>
      <dsp:txXfrm>
        <a:off x="33955" y="842332"/>
        <a:ext cx="5804360" cy="627655"/>
      </dsp:txXfrm>
    </dsp:sp>
    <dsp:sp modelId="{6FC66980-26B4-4338-8CD3-1884326510A4}">
      <dsp:nvSpPr>
        <dsp:cNvPr id="0" name=""/>
        <dsp:cNvSpPr/>
      </dsp:nvSpPr>
      <dsp:spPr>
        <a:xfrm>
          <a:off x="0" y="1587462"/>
          <a:ext cx="587227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kern="1200" dirty="0"/>
            <a:t>Нажимаем «Управление»</a:t>
          </a:r>
          <a:endParaRPr lang="ru-RU" sz="2900" kern="1200" dirty="0"/>
        </a:p>
      </dsp:txBody>
      <dsp:txXfrm>
        <a:off x="33955" y="1621417"/>
        <a:ext cx="5804360" cy="6276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6980-26B4-4338-8CD3-1884326510A4}">
      <dsp:nvSpPr>
        <dsp:cNvPr id="0" name=""/>
        <dsp:cNvSpPr/>
      </dsp:nvSpPr>
      <dsp:spPr>
        <a:xfrm>
          <a:off x="0" y="30259"/>
          <a:ext cx="553829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Первый способ получения идентификатора сообщества</a:t>
          </a:r>
        </a:p>
      </dsp:txBody>
      <dsp:txXfrm>
        <a:off x="34954" y="65213"/>
        <a:ext cx="5468382" cy="646132"/>
      </dsp:txXfrm>
    </dsp:sp>
    <dsp:sp modelId="{D83CDEEE-6A35-41B1-9E0B-EA6D948D9573}">
      <dsp:nvSpPr>
        <dsp:cNvPr id="0" name=""/>
        <dsp:cNvSpPr/>
      </dsp:nvSpPr>
      <dsp:spPr>
        <a:xfrm>
          <a:off x="0" y="798139"/>
          <a:ext cx="553829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Group ID </a:t>
          </a:r>
          <a:r>
            <a:rPr lang="ru-RU" sz="1800" b="1" kern="1200" dirty="0"/>
            <a:t>содержится в поле «Адрес страницы» после слова «</a:t>
          </a:r>
          <a:r>
            <a:rPr lang="en-US" sz="1800" b="1" kern="1200" dirty="0"/>
            <a:t>club</a:t>
          </a:r>
          <a:r>
            <a:rPr lang="ru-RU" sz="1800" b="1" kern="1200" dirty="0"/>
            <a:t>»</a:t>
          </a:r>
          <a:r>
            <a:rPr lang="en-US" sz="1800" b="1" kern="1200" dirty="0"/>
            <a:t>. </a:t>
          </a:r>
          <a:r>
            <a:rPr lang="ru-RU" sz="1800" b="1" kern="1200" dirty="0"/>
            <a:t>Запоминаем его.</a:t>
          </a:r>
        </a:p>
      </dsp:txBody>
      <dsp:txXfrm>
        <a:off x="34954" y="833093"/>
        <a:ext cx="5468382" cy="646132"/>
      </dsp:txXfrm>
    </dsp:sp>
    <dsp:sp modelId="{98B80442-40DB-479B-AC62-D276FD294108}">
      <dsp:nvSpPr>
        <dsp:cNvPr id="0" name=""/>
        <dsp:cNvSpPr/>
      </dsp:nvSpPr>
      <dsp:spPr>
        <a:xfrm>
          <a:off x="0" y="1566019"/>
          <a:ext cx="553829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Если «Адрес страницы» изменён, то переходим ко второму способу</a:t>
          </a:r>
        </a:p>
      </dsp:txBody>
      <dsp:txXfrm>
        <a:off x="34954" y="1600973"/>
        <a:ext cx="546838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red@myauu.r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VK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ru-RU" sz="2800" dirty="0"/>
              <a:t>Настройка серверов </a:t>
            </a:r>
            <a:r>
              <a:rPr lang="en-US" sz="2800" dirty="0"/>
              <a:t>VK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/>
              <a:t>ID </a:t>
            </a:r>
            <a:r>
              <a:rPr lang="ru-RU" dirty="0"/>
              <a:t>Приложения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5205" y="1620408"/>
            <a:ext cx="7650941" cy="4809163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3757415"/>
              </p:ext>
            </p:extLst>
          </p:nvPr>
        </p:nvGraphicFramePr>
        <p:xfrm>
          <a:off x="913795" y="4591051"/>
          <a:ext cx="10353762" cy="206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15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Сообщество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8578" y="1617779"/>
            <a:ext cx="8084196" cy="5201717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5248357"/>
              </p:ext>
            </p:extLst>
          </p:nvPr>
        </p:nvGraphicFramePr>
        <p:xfrm>
          <a:off x="328505" y="4295775"/>
          <a:ext cx="5872270" cy="231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288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/>
              <a:t>ID </a:t>
            </a:r>
            <a:r>
              <a:rPr lang="ru-RU" dirty="0"/>
              <a:t>Сообщества (1)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3053" y="1658955"/>
            <a:ext cx="8084196" cy="4892639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6178451"/>
              </p:ext>
            </p:extLst>
          </p:nvPr>
        </p:nvGraphicFramePr>
        <p:xfrm>
          <a:off x="433885" y="2272840"/>
          <a:ext cx="5538290" cy="231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24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/>
              <a:t>ID </a:t>
            </a:r>
            <a:r>
              <a:rPr lang="ru-RU" dirty="0"/>
              <a:t>Сообщества (2)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6" y="1652492"/>
            <a:ext cx="8084196" cy="4595908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5239863"/>
              </p:ext>
            </p:extLst>
          </p:nvPr>
        </p:nvGraphicFramePr>
        <p:xfrm>
          <a:off x="6090676" y="1749998"/>
          <a:ext cx="5901299" cy="449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067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Создание Ключа </a:t>
            </a:r>
            <a:r>
              <a:rPr lang="en-US" dirty="0"/>
              <a:t>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4009" y="1871472"/>
            <a:ext cx="8084196" cy="3822635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3484435"/>
              </p:ext>
            </p:extLst>
          </p:nvPr>
        </p:nvGraphicFramePr>
        <p:xfrm>
          <a:off x="424864" y="2569147"/>
          <a:ext cx="5538290" cy="325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44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Создание Ключа </a:t>
            </a:r>
            <a:r>
              <a:rPr lang="en-US" dirty="0"/>
              <a:t>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864" y="1871472"/>
            <a:ext cx="6122813" cy="4205478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2516850"/>
              </p:ext>
            </p:extLst>
          </p:nvPr>
        </p:nvGraphicFramePr>
        <p:xfrm>
          <a:off x="5380062" y="2619630"/>
          <a:ext cx="6387074" cy="236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927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Ключ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en-US" dirty="0"/>
              <a:t>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267" y="1871472"/>
            <a:ext cx="5538290" cy="4619170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1061905"/>
              </p:ext>
            </p:extLst>
          </p:nvPr>
        </p:nvGraphicFramePr>
        <p:xfrm>
          <a:off x="437545" y="3232333"/>
          <a:ext cx="7039580" cy="325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40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Long Poll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817" y="1958627"/>
            <a:ext cx="5538290" cy="4289773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5721865"/>
              </p:ext>
            </p:extLst>
          </p:nvPr>
        </p:nvGraphicFramePr>
        <p:xfrm>
          <a:off x="437545" y="2686050"/>
          <a:ext cx="5658455" cy="380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253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Long Poll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817" y="2093586"/>
            <a:ext cx="5538290" cy="4019855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4720900"/>
              </p:ext>
            </p:extLst>
          </p:nvPr>
        </p:nvGraphicFramePr>
        <p:xfrm>
          <a:off x="437545" y="2686050"/>
          <a:ext cx="5658455" cy="380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14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Настройка Сообщений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550" y="1700583"/>
            <a:ext cx="8010007" cy="3396496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437252"/>
              </p:ext>
            </p:extLst>
          </p:nvPr>
        </p:nvGraphicFramePr>
        <p:xfrm>
          <a:off x="437545" y="4086225"/>
          <a:ext cx="9706580" cy="240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2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F50-AF03-4F95-A6F7-C828594D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настраиваем?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EF8D6B-283A-4C00-B717-02D455D1D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447244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19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2E7-42B3-4313-B8B4-203FCD55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Пять Идентификаторов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54E0BF-E241-4307-A364-5DC821C75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32070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00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2E7-42B3-4313-B8B4-203FCD55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Настроек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54E0BF-E241-4307-A364-5DC821C75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066300"/>
              </p:ext>
            </p:extLst>
          </p:nvPr>
        </p:nvGraphicFramePr>
        <p:xfrm>
          <a:off x="913795" y="1790700"/>
          <a:ext cx="10353762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33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009" y="1087120"/>
            <a:ext cx="10115402" cy="2648381"/>
          </a:xfrm>
        </p:spPr>
        <p:txBody>
          <a:bodyPr>
            <a:normAutofit/>
          </a:bodyPr>
          <a:lstStyle/>
          <a:p>
            <a:r>
              <a:rPr lang="en-US" sz="7200" dirty="0"/>
              <a:t>VK bot </a:t>
            </a:r>
            <a:r>
              <a:rPr lang="ru-RU" sz="7200"/>
              <a:t>настроен </a:t>
            </a:r>
            <a:r>
              <a:rPr lang="ru-RU" sz="720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577399"/>
            <a:ext cx="9440034" cy="1766251"/>
          </a:xfrm>
        </p:spPr>
        <p:txBody>
          <a:bodyPr>
            <a:normAutofit/>
          </a:bodyPr>
          <a:lstStyle/>
          <a:p>
            <a:r>
              <a:rPr lang="nn-NO" sz="2800" dirty="0"/>
              <a:t>Aleksandr S. Melnik</a:t>
            </a:r>
            <a:br>
              <a:rPr lang="nn-NO" sz="2800" dirty="0"/>
            </a:br>
            <a:r>
              <a:rPr lang="nn-NO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shared@myauu.ru</a:t>
            </a:r>
            <a:br>
              <a:rPr lang="ru-RU" sz="2800" dirty="0"/>
            </a:br>
            <a:r>
              <a:rPr lang="nn-NO" sz="2800" dirty="0"/>
              <a:t>April.2020</a:t>
            </a:r>
          </a:p>
        </p:txBody>
      </p:sp>
    </p:spTree>
    <p:extLst>
      <p:ext uri="{BB962C8B-B14F-4D97-AF65-F5344CB8AC3E}">
        <p14:creationId xmlns:p14="http://schemas.microsoft.com/office/powerpoint/2010/main" val="384812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u-RU" dirty="0"/>
              <a:t>Что нужно для настройки?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3926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2E7-42B3-4313-B8B4-203FCD55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Идентификаторы и Ключи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54E0BF-E241-4307-A364-5DC821C75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631891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5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25ED-2E82-4461-B6D0-3E87F9A4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2C8D-8AEA-4E7A-8390-22CF98D0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739153"/>
            <a:ext cx="11125200" cy="444649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работы боту требуется вход в </a:t>
            </a:r>
            <a:r>
              <a:rPr lang="en-US" dirty="0"/>
              <a:t>VK</a:t>
            </a:r>
            <a:r>
              <a:rPr lang="ru-RU" dirty="0"/>
              <a:t> под учётными данными Пользователя. </a:t>
            </a:r>
          </a:p>
          <a:p>
            <a:r>
              <a:rPr lang="ru-RU" dirty="0"/>
              <a:t>Все действия бота считаются администрацией </a:t>
            </a:r>
            <a:r>
              <a:rPr lang="en-US" dirty="0"/>
              <a:t>VK</a:t>
            </a:r>
            <a:r>
              <a:rPr lang="ru-RU" dirty="0"/>
              <a:t>, личными действиями  Пользователя.</a:t>
            </a:r>
          </a:p>
          <a:p>
            <a:r>
              <a:rPr lang="ru-RU" dirty="0"/>
              <a:t>Для подключения и работы бота Пользователь должен быть Администратором или Владельцем Сообщества. </a:t>
            </a:r>
          </a:p>
          <a:p>
            <a:r>
              <a:rPr lang="ru-RU" dirty="0"/>
              <a:t>Пользовательские </a:t>
            </a:r>
            <a:r>
              <a:rPr lang="en-US" dirty="0"/>
              <a:t>Login </a:t>
            </a:r>
            <a:r>
              <a:rPr lang="ru-RU" dirty="0"/>
              <a:t>и </a:t>
            </a:r>
            <a:r>
              <a:rPr lang="en-US" dirty="0"/>
              <a:t>Password</a:t>
            </a:r>
            <a:r>
              <a:rPr lang="ru-RU" dirty="0"/>
              <a:t> хранятся в настройках бота и могут быть скомпрометированы.</a:t>
            </a:r>
            <a:endParaRPr lang="en-US" dirty="0"/>
          </a:p>
          <a:p>
            <a:r>
              <a:rPr lang="ru-RU" dirty="0"/>
              <a:t>Более безопасно завести отдельного Пользователя для бота, а не использовать личную учётную запись Владельца Сообщества.</a:t>
            </a:r>
          </a:p>
          <a:p>
            <a:r>
              <a:rPr lang="ru-RU" dirty="0"/>
              <a:t>Использование двухфакторной аутентификации может вызывать сложности, связанные с тем, что бот не может принять звонок или</a:t>
            </a:r>
            <a:r>
              <a:rPr lang="en-US" dirty="0"/>
              <a:t> </a:t>
            </a:r>
            <a:r>
              <a:rPr lang="ru-RU" dirty="0"/>
              <a:t>прочитать </a:t>
            </a:r>
            <a:r>
              <a:rPr lang="en-US" dirty="0"/>
              <a:t>PUSH/SMS</a:t>
            </a:r>
            <a:r>
              <a:rPr lang="ru-RU" dirty="0"/>
              <a:t> и ответить на них в своём сеансе входа.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38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F16849C-7BE0-45E1-8F08-F2C8E652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ru-RU" dirty="0"/>
              <a:t>Создание бота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E6E819-0401-4C2E-B6C1-2B454794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73" y="1756493"/>
            <a:ext cx="9449405" cy="4653832"/>
          </a:xfrm>
          <a:noFill/>
        </p:spPr>
      </p:pic>
    </p:spTree>
    <p:extLst>
      <p:ext uri="{BB962C8B-B14F-4D97-AF65-F5344CB8AC3E}">
        <p14:creationId xmlns:p14="http://schemas.microsoft.com/office/powerpoint/2010/main" val="85626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Создание Приложения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1" y="1871472"/>
            <a:ext cx="11106537" cy="4081653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7315194"/>
              </p:ext>
            </p:extLst>
          </p:nvPr>
        </p:nvGraphicFramePr>
        <p:xfrm>
          <a:off x="3662255" y="4242260"/>
          <a:ext cx="7129570" cy="2146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44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Подключение Приложения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507" y="2166747"/>
            <a:ext cx="8527130" cy="4081653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6124503"/>
              </p:ext>
            </p:extLst>
          </p:nvPr>
        </p:nvGraphicFramePr>
        <p:xfrm>
          <a:off x="5390143" y="1791858"/>
          <a:ext cx="6511350" cy="2291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16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202EDA-2F66-42E2-ADE2-D43285BB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ru-RU" dirty="0"/>
              <a:t>Приложение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B126-1968-4590-94BB-3D6AE3ABDA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868" y="1763283"/>
            <a:ext cx="7995857" cy="4809163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48F991-EA89-45E1-BEEC-E07427E95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517085"/>
              </p:ext>
            </p:extLst>
          </p:nvPr>
        </p:nvGraphicFramePr>
        <p:xfrm>
          <a:off x="5904494" y="1763284"/>
          <a:ext cx="5804990" cy="126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927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Goudy Old Style</vt:lpstr>
      <vt:lpstr>Wingdings 2</vt:lpstr>
      <vt:lpstr>SlateVTI</vt:lpstr>
      <vt:lpstr>VK bot</vt:lpstr>
      <vt:lpstr>Что настраиваем?</vt:lpstr>
      <vt:lpstr>Что нужно для настройки?</vt:lpstr>
      <vt:lpstr>Идентификаторы и Ключи</vt:lpstr>
      <vt:lpstr>Пользователь</vt:lpstr>
      <vt:lpstr>Создание бота</vt:lpstr>
      <vt:lpstr>Создание Приложения</vt:lpstr>
      <vt:lpstr>Подключение Приложения</vt:lpstr>
      <vt:lpstr>Приложение</vt:lpstr>
      <vt:lpstr>ID Приложения</vt:lpstr>
      <vt:lpstr>Сообщество</vt:lpstr>
      <vt:lpstr>ID Сообщества (1)</vt:lpstr>
      <vt:lpstr>ID Сообщества (2)</vt:lpstr>
      <vt:lpstr>Создание Ключа API</vt:lpstr>
      <vt:lpstr>Создание Ключа API</vt:lpstr>
      <vt:lpstr>Ключ API key</vt:lpstr>
      <vt:lpstr>Настройка Long Poll API</vt:lpstr>
      <vt:lpstr>Настройка Long Poll API</vt:lpstr>
      <vt:lpstr>Настройка Сообщений</vt:lpstr>
      <vt:lpstr>Пять Идентификаторов</vt:lpstr>
      <vt:lpstr>Проверка Настроек</vt:lpstr>
      <vt:lpstr>VK bot настроен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2020-04-13T17:39:57Z</dcterms:created>
  <dcterms:modified xsi:type="dcterms:W3CDTF">2020-04-13T19:36:18Z</dcterms:modified>
</cp:coreProperties>
</file>