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6D3C-C1BE-473D-9A4E-D297EF88E209}" v="5" dt="2020-04-12T07:58:4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ru-RU" dirty="0"/>
            <a:t>Сценарий бота разделён на несколько файлов в формате </a:t>
          </a:r>
          <a:r>
            <a:rPr lang="en-US" dirty="0"/>
            <a:t>JSON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ru-RU" dirty="0"/>
            <a:t>Исполнение начинается с файла со списком  </a:t>
          </a:r>
          <a:r>
            <a:rPr lang="en-US" dirty="0"/>
            <a:t>SC-</a:t>
          </a:r>
          <a:r>
            <a:rPr lang="en-US" dirty="0" err="1"/>
            <a:t>list.json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0B49072-B67C-47EF-ABBF-464F1BDAF863}">
      <dgm:prSet/>
      <dgm:spPr/>
      <dgm:t>
        <a:bodyPr/>
        <a:lstStyle/>
        <a:p>
          <a:pPr>
            <a:defRPr cap="all"/>
          </a:pPr>
          <a:r>
            <a:rPr lang="ru-RU" dirty="0"/>
            <a:t>Все включенные в список сценарии загружаются при старте бота</a:t>
          </a:r>
          <a:endParaRPr lang="en-US" dirty="0"/>
        </a:p>
      </dgm:t>
    </dgm:pt>
    <dgm:pt modelId="{8D1094A8-C6EB-4E05-A5D1-AA7FCCC3E284}" type="parTrans" cxnId="{EA4112FD-F90F-4168-9EBE-F1FB9EE761C8}">
      <dgm:prSet/>
      <dgm:spPr/>
      <dgm:t>
        <a:bodyPr/>
        <a:lstStyle/>
        <a:p>
          <a:endParaRPr lang="ru-RU"/>
        </a:p>
      </dgm:t>
    </dgm:pt>
    <dgm:pt modelId="{81BA5696-21F4-4661-9557-9A7B703C7C20}" type="sibTrans" cxnId="{EA4112FD-F90F-4168-9EBE-F1FB9EE761C8}">
      <dgm:prSet phldrT="03" phldr="0"/>
      <dgm:spPr/>
      <dgm:t>
        <a:bodyPr/>
        <a:lstStyle/>
        <a:p>
          <a:r>
            <a:rPr lang="ru-RU"/>
            <a:t>03</a:t>
          </a:r>
        </a:p>
      </dgm:t>
    </dgm:pt>
    <dgm:pt modelId="{8E96829D-1113-4334-9E3A-300AE0C154DD}">
      <dgm:prSet/>
      <dgm:spPr/>
      <dgm:t>
        <a:bodyPr/>
        <a:lstStyle/>
        <a:p>
          <a:pPr>
            <a:defRPr cap="all"/>
          </a:pPr>
          <a:r>
            <a:rPr lang="ru-RU" dirty="0"/>
            <a:t>Существует механизм перехода между сценариями при их выполнении</a:t>
          </a:r>
          <a:endParaRPr lang="en-US" dirty="0"/>
        </a:p>
      </dgm:t>
    </dgm:pt>
    <dgm:pt modelId="{2E1CE8BE-42EC-4A44-AE75-924C42C7565B}" type="parTrans" cxnId="{0E51C42E-A327-47DB-B615-11D6B186CBE3}">
      <dgm:prSet/>
      <dgm:spPr/>
      <dgm:t>
        <a:bodyPr/>
        <a:lstStyle/>
        <a:p>
          <a:endParaRPr lang="ru-RU"/>
        </a:p>
      </dgm:t>
    </dgm:pt>
    <dgm:pt modelId="{C6F86DBB-B183-479F-9865-18C02F9932B2}" type="sibTrans" cxnId="{0E51C42E-A327-47DB-B615-11D6B186CBE3}">
      <dgm:prSet phldrT="04" phldr="0"/>
      <dgm:spPr/>
      <dgm:t>
        <a:bodyPr/>
        <a:lstStyle/>
        <a:p>
          <a:r>
            <a:rPr lang="ru-RU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/>
      <dgm:spPr/>
    </dgm:pt>
    <dgm:pt modelId="{975C752B-C37A-4BA6-A3AE-2202A141404A}" type="pres">
      <dgm:prSet presAssocID="{EF449C32-A7AE-4099-9E9B-9E2F736A89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13AD69C-81E1-4CE5-BF48-40005A4C9049}" type="pres">
      <dgm:prSet presAssocID="{EF449C32-A7AE-4099-9E9B-9E2F736A89CE}" presName="sibTrans" presStyleCnt="0"/>
      <dgm:spPr/>
    </dgm:pt>
    <dgm:pt modelId="{5CBEC7FF-7F20-4734-AA8A-BB7CE8355190}" type="pres">
      <dgm:prSet presAssocID="{50B49072-B67C-47EF-ABBF-464F1BDAF863}" presName="compositeNode" presStyleCnt="0">
        <dgm:presLayoutVars>
          <dgm:bulletEnabled val="1"/>
        </dgm:presLayoutVars>
      </dgm:prSet>
      <dgm:spPr/>
    </dgm:pt>
    <dgm:pt modelId="{0798D682-3ED1-425A-AC44-2066FB54F261}" type="pres">
      <dgm:prSet presAssocID="{50B49072-B67C-47EF-ABBF-464F1BDAF863}" presName="bgRect" presStyleLbl="alignNode1" presStyleIdx="2" presStyleCnt="4"/>
      <dgm:spPr/>
    </dgm:pt>
    <dgm:pt modelId="{7860243E-28DE-49C2-BE7F-8BB9DF088EB7}" type="pres">
      <dgm:prSet presAssocID="{81BA5696-21F4-4661-9557-9A7B703C7C2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4C14A62-054C-4FD4-A4F9-2FDA2B0FFAC6}" type="pres">
      <dgm:prSet presAssocID="{50B49072-B67C-47EF-ABBF-464F1BDAF863}" presName="nodeRect" presStyleLbl="alignNode1" presStyleIdx="2" presStyleCnt="4">
        <dgm:presLayoutVars>
          <dgm:bulletEnabled val="1"/>
        </dgm:presLayoutVars>
      </dgm:prSet>
      <dgm:spPr/>
    </dgm:pt>
    <dgm:pt modelId="{AC0EE980-EED2-4FE8-9274-D10811A73874}" type="pres">
      <dgm:prSet presAssocID="{81BA5696-21F4-4661-9557-9A7B703C7C20}" presName="sibTrans" presStyleCnt="0"/>
      <dgm:spPr/>
    </dgm:pt>
    <dgm:pt modelId="{27ADD10D-EEBF-40EC-ADE7-0C3E0CCEC0F7}" type="pres">
      <dgm:prSet presAssocID="{8E96829D-1113-4334-9E3A-300AE0C154DD}" presName="compositeNode" presStyleCnt="0">
        <dgm:presLayoutVars>
          <dgm:bulletEnabled val="1"/>
        </dgm:presLayoutVars>
      </dgm:prSet>
      <dgm:spPr/>
    </dgm:pt>
    <dgm:pt modelId="{77D2DED6-ED47-46E2-AE23-810D973EFC30}" type="pres">
      <dgm:prSet presAssocID="{8E96829D-1113-4334-9E3A-300AE0C154DD}" presName="bgRect" presStyleLbl="alignNode1" presStyleIdx="3" presStyleCnt="4"/>
      <dgm:spPr/>
    </dgm:pt>
    <dgm:pt modelId="{F1DE2F81-6787-4D73-A715-DD58E6E211A1}" type="pres">
      <dgm:prSet presAssocID="{C6F86DBB-B183-479F-9865-18C02F9932B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303EC95-EEF5-4CFA-BE1F-34F45977F9E9}" type="pres">
      <dgm:prSet presAssocID="{8E96829D-1113-4334-9E3A-300AE0C154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9AEE101-F314-43F0-9832-7D3C2E8BBC37}" type="presOf" srcId="{C6F86DBB-B183-479F-9865-18C02F9932B2}" destId="{F1DE2F81-6787-4D73-A715-DD58E6E211A1}" srcOrd="0" destOrd="0" presId="urn:microsoft.com/office/officeart/2016/7/layout/LinearBlockProcessNumbered"/>
    <dgm:cxn modelId="{70E41B2D-39F2-45BA-8346-44050AB28C89}" type="presOf" srcId="{50B49072-B67C-47EF-ABBF-464F1BDAF863}" destId="{24C14A62-054C-4FD4-A4F9-2FDA2B0FFAC6}" srcOrd="1" destOrd="0" presId="urn:microsoft.com/office/officeart/2016/7/layout/LinearBlockProcessNumbered"/>
    <dgm:cxn modelId="{0E51C42E-A327-47DB-B615-11D6B186CBE3}" srcId="{8AA20905-3954-474B-A606-562BCA026DC1}" destId="{8E96829D-1113-4334-9E3A-300AE0C154DD}" srcOrd="3" destOrd="0" parTransId="{2E1CE8BE-42EC-4A44-AE75-924C42C7565B}" sibTransId="{C6F86DBB-B183-479F-9865-18C02F9932B2}"/>
    <dgm:cxn modelId="{3D870761-0858-4778-AB60-7AD086DA58B1}" type="presOf" srcId="{50B49072-B67C-47EF-ABBF-464F1BDAF863}" destId="{0798D682-3ED1-425A-AC44-2066FB54F261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8B4BCE73-FB73-44DC-AFED-B9FEF3B13194}" type="presOf" srcId="{8E96829D-1113-4334-9E3A-300AE0C154DD}" destId="{77D2DED6-ED47-46E2-AE23-810D973EFC30}" srcOrd="0" destOrd="0" presId="urn:microsoft.com/office/officeart/2016/7/layout/LinearBlockProcessNumbered"/>
    <dgm:cxn modelId="{C9BBFA83-03EA-4701-AD12-E4F4718FB6D0}" type="presOf" srcId="{81BA5696-21F4-4661-9557-9A7B703C7C20}" destId="{7860243E-28DE-49C2-BE7F-8BB9DF088EB7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DDB3BF0-0D63-409F-9FCB-76643C7B713F}" type="presOf" srcId="{8E96829D-1113-4334-9E3A-300AE0C154DD}" destId="{2303EC95-EEF5-4CFA-BE1F-34F45977F9E9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EA4112FD-F90F-4168-9EBE-F1FB9EE761C8}" srcId="{8AA20905-3954-474B-A606-562BCA026DC1}" destId="{50B49072-B67C-47EF-ABBF-464F1BDAF863}" srcOrd="2" destOrd="0" parTransId="{8D1094A8-C6EB-4E05-A5D1-AA7FCCC3E284}" sibTransId="{81BA5696-21F4-4661-9557-9A7B703C7C20}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6233047-DE80-461D-A0EF-379F46F61213}" type="presParOf" srcId="{579698BD-D232-4926-8D7B-29A69B90858B}" destId="{313AD69C-81E1-4CE5-BF48-40005A4C9049}" srcOrd="3" destOrd="0" presId="urn:microsoft.com/office/officeart/2016/7/layout/LinearBlockProcessNumbered"/>
    <dgm:cxn modelId="{E255229B-4FA7-40F9-A7F8-0438E4AE898B}" type="presParOf" srcId="{579698BD-D232-4926-8D7B-29A69B90858B}" destId="{5CBEC7FF-7F20-4734-AA8A-BB7CE8355190}" srcOrd="4" destOrd="0" presId="urn:microsoft.com/office/officeart/2016/7/layout/LinearBlockProcessNumbered"/>
    <dgm:cxn modelId="{304BA8CF-6CE5-4421-BC0E-4A445FBFEBF1}" type="presParOf" srcId="{5CBEC7FF-7F20-4734-AA8A-BB7CE8355190}" destId="{0798D682-3ED1-425A-AC44-2066FB54F261}" srcOrd="0" destOrd="0" presId="urn:microsoft.com/office/officeart/2016/7/layout/LinearBlockProcessNumbered"/>
    <dgm:cxn modelId="{2458DA94-1D66-4061-95B1-F94BEC2A8361}" type="presParOf" srcId="{5CBEC7FF-7F20-4734-AA8A-BB7CE8355190}" destId="{7860243E-28DE-49C2-BE7F-8BB9DF088EB7}" srcOrd="1" destOrd="0" presId="urn:microsoft.com/office/officeart/2016/7/layout/LinearBlockProcessNumbered"/>
    <dgm:cxn modelId="{639C4FF7-DAE2-424F-9581-132A9B8E5A37}" type="presParOf" srcId="{5CBEC7FF-7F20-4734-AA8A-BB7CE8355190}" destId="{24C14A62-054C-4FD4-A4F9-2FDA2B0FFAC6}" srcOrd="2" destOrd="0" presId="urn:microsoft.com/office/officeart/2016/7/layout/LinearBlockProcessNumbered"/>
    <dgm:cxn modelId="{C701CE0D-61BA-40D7-97B3-77F293CE703F}" type="presParOf" srcId="{579698BD-D232-4926-8D7B-29A69B90858B}" destId="{AC0EE980-EED2-4FE8-9274-D10811A73874}" srcOrd="5" destOrd="0" presId="urn:microsoft.com/office/officeart/2016/7/layout/LinearBlockProcessNumbered"/>
    <dgm:cxn modelId="{0FC6A73E-5CBB-412A-A8CE-852313B2D97E}" type="presParOf" srcId="{579698BD-D232-4926-8D7B-29A69B90858B}" destId="{27ADD10D-EEBF-40EC-ADE7-0C3E0CCEC0F7}" srcOrd="6" destOrd="0" presId="urn:microsoft.com/office/officeart/2016/7/layout/LinearBlockProcessNumbered"/>
    <dgm:cxn modelId="{7A5CE366-7E8C-4738-8EF3-06E1E496B0C2}" type="presParOf" srcId="{27ADD10D-EEBF-40EC-ADE7-0C3E0CCEC0F7}" destId="{77D2DED6-ED47-46E2-AE23-810D973EFC30}" srcOrd="0" destOrd="0" presId="urn:microsoft.com/office/officeart/2016/7/layout/LinearBlockProcessNumbered"/>
    <dgm:cxn modelId="{F7914F48-CAAD-45CA-ACA6-6E3C3711979E}" type="presParOf" srcId="{27ADD10D-EEBF-40EC-ADE7-0C3E0CCEC0F7}" destId="{F1DE2F81-6787-4D73-A715-DD58E6E211A1}" srcOrd="1" destOrd="0" presId="urn:microsoft.com/office/officeart/2016/7/layout/LinearBlockProcessNumbered"/>
    <dgm:cxn modelId="{1D083177-4ED8-4CEE-B4B1-26D95556B533}" type="presParOf" srcId="{27ADD10D-EEBF-40EC-ADE7-0C3E0CCEC0F7}" destId="{2303EC95-EEF5-4CFA-BE1F-34F45977F9E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/>
            <a:t>Сценарий бота разделён на несколько файлов в формате </a:t>
          </a:r>
          <a:r>
            <a:rPr lang="en-US" sz="1700" kern="1200" dirty="0"/>
            <a:t>JSON</a:t>
          </a: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2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/>
            <a:t>Исполнение начинается с файла со списком  </a:t>
          </a:r>
          <a:r>
            <a:rPr lang="en-US" sz="1700" kern="1200" dirty="0"/>
            <a:t>SC-</a:t>
          </a:r>
          <a:r>
            <a:rPr lang="en-US" sz="1700" kern="1200" dirty="0" err="1"/>
            <a:t>list.json</a:t>
          </a:r>
          <a:endParaRPr lang="en-US" sz="1700" kern="1200" dirty="0"/>
        </a:p>
      </dsp:txBody>
      <dsp:txXfrm>
        <a:off x="2637356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392289"/>
        <a:ext cx="2441809" cy="1172068"/>
      </dsp:txXfrm>
    </dsp:sp>
    <dsp:sp modelId="{0798D682-3ED1-425A-AC44-2066FB54F261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/>
            <a:t>Все включенные в список сценарии загружаются при старте бота</a:t>
          </a:r>
          <a:endParaRPr lang="en-US" sz="1700" kern="1200" dirty="0"/>
        </a:p>
      </dsp:txBody>
      <dsp:txXfrm>
        <a:off x="5274509" y="1564357"/>
        <a:ext cx="2441809" cy="1758102"/>
      </dsp:txXfrm>
    </dsp:sp>
    <dsp:sp modelId="{7860243E-28DE-49C2-BE7F-8BB9DF088EB7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/>
            <a:t>03</a:t>
          </a:r>
        </a:p>
      </dsp:txBody>
      <dsp:txXfrm>
        <a:off x="5274509" y="392289"/>
        <a:ext cx="2441809" cy="1172068"/>
      </dsp:txXfrm>
    </dsp:sp>
    <dsp:sp modelId="{77D2DED6-ED47-46E2-AE23-810D973EFC30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/>
            <a:t>Существует механизм перехода между сценариями при их выполнении</a:t>
          </a:r>
          <a:endParaRPr lang="en-US" sz="1700" kern="1200" dirty="0"/>
        </a:p>
      </dsp:txBody>
      <dsp:txXfrm>
        <a:off x="7911663" y="1564357"/>
        <a:ext cx="2441809" cy="1758102"/>
      </dsp:txXfrm>
    </dsp:sp>
    <dsp:sp modelId="{F1DE2F81-6787-4D73-A715-DD58E6E211A1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red@myauu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VK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ru-RU" sz="2800" dirty="0"/>
              <a:t>Алгоритм работы сценариев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u-RU" dirty="0"/>
              <a:t>Как это построено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3943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7827-35EA-49C7-9EF5-C071A51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ru-RU" dirty="0"/>
              <a:t>Файл списка </a:t>
            </a:r>
            <a:r>
              <a:rPr lang="en-US" dirty="0"/>
              <a:t>SC-</a:t>
            </a:r>
            <a:r>
              <a:rPr lang="en-US" dirty="0" err="1"/>
              <a:t>list.json</a:t>
            </a:r>
            <a:endParaRPr lang="ru-RU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800D0-E20D-4F75-B5D7-93C0D59991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871472"/>
            <a:ext cx="3404225" cy="4189816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0BC78-9244-4626-A0A1-E5BA705B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279" y="1871472"/>
            <a:ext cx="6558407" cy="418981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/>
              <a:t>В списке перечислены все сценарии бота в виде пар </a:t>
            </a:r>
            <a:r>
              <a:rPr lang="en-US" dirty="0" err="1"/>
              <a:t>scenario_id</a:t>
            </a:r>
            <a:r>
              <a:rPr lang="en-US" dirty="0"/>
              <a:t> + filename</a:t>
            </a:r>
          </a:p>
          <a:p>
            <a:pPr marL="36900" indent="0">
              <a:buNone/>
            </a:pPr>
            <a:r>
              <a:rPr lang="en-US" dirty="0" err="1"/>
              <a:t>Scenario_id</a:t>
            </a:r>
            <a:r>
              <a:rPr lang="en-US" dirty="0"/>
              <a:t> </a:t>
            </a:r>
            <a:r>
              <a:rPr lang="ru-RU" dirty="0"/>
              <a:t>нужен для навигации </a:t>
            </a:r>
          </a:p>
          <a:p>
            <a:pPr marL="36900" indent="0">
              <a:buNone/>
            </a:pPr>
            <a:r>
              <a:rPr lang="en-US" dirty="0"/>
              <a:t>Filename –</a:t>
            </a:r>
            <a:r>
              <a:rPr lang="ru-RU" dirty="0"/>
              <a:t> источник исходного</a:t>
            </a:r>
            <a:r>
              <a:rPr lang="en-US" dirty="0"/>
              <a:t> </a:t>
            </a:r>
            <a:r>
              <a:rPr lang="ru-RU" dirty="0"/>
              <a:t>текста</a:t>
            </a:r>
          </a:p>
          <a:p>
            <a:r>
              <a:rPr lang="ru-RU" dirty="0"/>
              <a:t>1.	Определяем ID начального сценария </a:t>
            </a:r>
          </a:p>
          <a:p>
            <a:r>
              <a:rPr lang="ru-RU" dirty="0"/>
              <a:t>2.	Находим его в массиве сценариев</a:t>
            </a:r>
          </a:p>
          <a:p>
            <a:r>
              <a:rPr lang="ru-RU" dirty="0"/>
              <a:t>3.	Определяем файл, в котором находится скрипт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7827-35EA-49C7-9EF5-C071A51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ru-RU" dirty="0"/>
              <a:t>Файл сценария </a:t>
            </a:r>
            <a:r>
              <a:rPr lang="en-US" dirty="0"/>
              <a:t>SC-</a:t>
            </a:r>
            <a:r>
              <a:rPr lang="en-US" dirty="0" err="1"/>
              <a:t>selector.json</a:t>
            </a:r>
            <a:endParaRPr lang="ru-RU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0BC78-9244-4626-A0A1-E5BA705B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279" y="1871472"/>
            <a:ext cx="6558407" cy="4189816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Скрипт выбора сценариев</a:t>
            </a:r>
            <a:r>
              <a:rPr lang="en-US" dirty="0"/>
              <a:t> </a:t>
            </a:r>
            <a:r>
              <a:rPr lang="ru-RU" dirty="0"/>
              <a:t>(необязательный)</a:t>
            </a:r>
            <a:br>
              <a:rPr lang="ru-RU" dirty="0"/>
            </a:br>
            <a:r>
              <a:rPr lang="ru-RU" dirty="0"/>
              <a:t>По структуре аналогичен остальным скриптам</a:t>
            </a:r>
            <a:endParaRPr lang="en-US" dirty="0"/>
          </a:p>
          <a:p>
            <a:r>
              <a:rPr lang="ru-RU" dirty="0"/>
              <a:t>1.	Определяем ID первого шага </a:t>
            </a:r>
          </a:p>
          <a:p>
            <a:r>
              <a:rPr lang="ru-RU" dirty="0"/>
              <a:t>2.	Находим его в массиве шагов</a:t>
            </a:r>
          </a:p>
          <a:p>
            <a:r>
              <a:rPr lang="ru-RU" dirty="0"/>
              <a:t>3.	Определяем </a:t>
            </a:r>
            <a:r>
              <a:rPr lang="en-US" dirty="0"/>
              <a:t>ID </a:t>
            </a:r>
            <a:r>
              <a:rPr lang="ru-RU" dirty="0"/>
              <a:t>сценария</a:t>
            </a:r>
          </a:p>
          <a:p>
            <a:r>
              <a:rPr lang="ru-RU" dirty="0"/>
              <a:t>4. 	Определяем </a:t>
            </a:r>
            <a:r>
              <a:rPr lang="en-US" dirty="0"/>
              <a:t>ID</a:t>
            </a:r>
            <a:r>
              <a:rPr lang="ru-RU" dirty="0"/>
              <a:t> шага в сценарии</a:t>
            </a:r>
          </a:p>
          <a:p>
            <a:endParaRPr lang="en-US" dirty="0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E5AA54F-BFA5-49DF-86CA-B81A6A4CE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5" y="1608137"/>
            <a:ext cx="3061315" cy="4920442"/>
          </a:xfrm>
        </p:spPr>
      </p:pic>
    </p:spTree>
    <p:extLst>
      <p:ext uri="{BB962C8B-B14F-4D97-AF65-F5344CB8AC3E}">
        <p14:creationId xmlns:p14="http://schemas.microsoft.com/office/powerpoint/2010/main" val="41955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7827-35EA-49C7-9EF5-C071A51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ru-RU" dirty="0"/>
              <a:t>Файл сценария </a:t>
            </a:r>
            <a:r>
              <a:rPr lang="en-US" dirty="0"/>
              <a:t>SC-problem-</a:t>
            </a:r>
            <a:r>
              <a:rPr lang="en-US" dirty="0" err="1"/>
              <a:t>solver.json</a:t>
            </a:r>
            <a:endParaRPr lang="ru-RU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0BC78-9244-4626-A0A1-E5BA705B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279" y="1871472"/>
            <a:ext cx="6558407" cy="4189816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Описание шагов пользовательского сценария </a:t>
            </a:r>
            <a:r>
              <a:rPr lang="en-US" dirty="0"/>
              <a:t> </a:t>
            </a:r>
          </a:p>
          <a:p>
            <a:r>
              <a:rPr lang="ru-RU" dirty="0"/>
              <a:t>1.	Определяем ID первого шага </a:t>
            </a:r>
          </a:p>
          <a:p>
            <a:r>
              <a:rPr lang="ru-RU" dirty="0"/>
              <a:t>2.	Находим его в массиве шагов</a:t>
            </a:r>
          </a:p>
          <a:p>
            <a:r>
              <a:rPr lang="ru-RU" dirty="0"/>
              <a:t>3.	Определяем </a:t>
            </a:r>
            <a:r>
              <a:rPr lang="en-US" dirty="0"/>
              <a:t>ID</a:t>
            </a:r>
            <a:r>
              <a:rPr lang="ru-RU" dirty="0"/>
              <a:t> следующего шага</a:t>
            </a:r>
          </a:p>
          <a:p>
            <a:r>
              <a:rPr lang="ru-RU" dirty="0"/>
              <a:t>4.	Находим следующий шаг в массиве шагов и повторяем процесс с п.2.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BED6EC-88D2-4CE4-8D61-F98839A55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617662"/>
            <a:ext cx="2780782" cy="4808826"/>
          </a:xfrm>
        </p:spPr>
      </p:pic>
    </p:spTree>
    <p:extLst>
      <p:ext uri="{BB962C8B-B14F-4D97-AF65-F5344CB8AC3E}">
        <p14:creationId xmlns:p14="http://schemas.microsoft.com/office/powerpoint/2010/main" val="32069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7827-35EA-49C7-9EF5-C071A51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ru-RU" dirty="0"/>
              <a:t>Переход между сценариями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0BC78-9244-4626-A0A1-E5BA705B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279" y="1871472"/>
            <a:ext cx="6558407" cy="4189816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Для переключения между сценариями в массив описания кнопки шага  добавляется необязательное поле </a:t>
            </a:r>
            <a:r>
              <a:rPr lang="en-US" dirty="0" err="1"/>
              <a:t>Scenario_id</a:t>
            </a:r>
            <a:endParaRPr lang="en-US" dirty="0"/>
          </a:p>
          <a:p>
            <a:r>
              <a:rPr lang="ru-RU" dirty="0"/>
              <a:t>1.	Определяем ID следующего сценария </a:t>
            </a:r>
          </a:p>
          <a:p>
            <a:r>
              <a:rPr lang="ru-RU" dirty="0"/>
              <a:t>2.	Определяем </a:t>
            </a:r>
            <a:r>
              <a:rPr lang="en-US" dirty="0"/>
              <a:t>ID</a:t>
            </a:r>
            <a:r>
              <a:rPr lang="ru-RU" dirty="0"/>
              <a:t> шага в следующем сценарии</a:t>
            </a:r>
          </a:p>
          <a:p>
            <a:endParaRPr lang="en-US" dirty="0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A0DAAF4-F29F-4E82-8EF1-EF274F3E28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" y="2054923"/>
            <a:ext cx="3990469" cy="2748153"/>
          </a:xfrm>
        </p:spPr>
      </p:pic>
    </p:spTree>
    <p:extLst>
      <p:ext uri="{BB962C8B-B14F-4D97-AF65-F5344CB8AC3E}">
        <p14:creationId xmlns:p14="http://schemas.microsoft.com/office/powerpoint/2010/main" val="380267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EB1AB1-564C-4707-8554-83FC3B2F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ru-RU" dirty="0"/>
              <a:t>Особенности бота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EFB873-FB96-4D73-98F4-BD26080D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ru-RU" dirty="0"/>
              <a:t>При первом диалоге пользователя и бота (кнопка «НАЧАТЬ» в интерфейсе </a:t>
            </a:r>
            <a:r>
              <a:rPr lang="en-US" dirty="0"/>
              <a:t>VK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либо при ручном вводе текста сообщения в любой момент диалога происходит переход на шаг по умолчанию сценария по умолчанию, то есть перезапуск скрипта сценария.</a:t>
            </a:r>
            <a:br>
              <a:rPr lang="en-US" dirty="0"/>
            </a:br>
            <a:r>
              <a:rPr lang="ru-RU" dirty="0"/>
              <a:t>Перезагрузка файлов при этом не происходит.</a:t>
            </a:r>
            <a:endParaRPr lang="en-US" dirty="0"/>
          </a:p>
          <a:p>
            <a:r>
              <a:rPr lang="ru-RU" dirty="0"/>
              <a:t>Цвет кнопок диалога определён параметром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color.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Возможные варианты: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negative, positive, primary, secondary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97F1A-75A3-4DAC-94FF-99A70400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52" y="5285342"/>
            <a:ext cx="6788895" cy="7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009" y="1087120"/>
            <a:ext cx="10115402" cy="2648381"/>
          </a:xfrm>
        </p:spPr>
        <p:txBody>
          <a:bodyPr>
            <a:normAutofit/>
          </a:bodyPr>
          <a:lstStyle/>
          <a:p>
            <a:r>
              <a:rPr lang="en-US" sz="7200" dirty="0"/>
              <a:t>VK bot </a:t>
            </a:r>
            <a:r>
              <a:rPr lang="ru-RU" sz="7200"/>
              <a:t>готов </a:t>
            </a:r>
            <a:r>
              <a:rPr lang="ru-RU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577399"/>
            <a:ext cx="9440034" cy="1766251"/>
          </a:xfrm>
        </p:spPr>
        <p:txBody>
          <a:bodyPr>
            <a:normAutofit/>
          </a:bodyPr>
          <a:lstStyle/>
          <a:p>
            <a:r>
              <a:rPr lang="nn-NO" sz="2800" dirty="0"/>
              <a:t>Aleksandr S. Melnik</a:t>
            </a:r>
            <a:br>
              <a:rPr lang="nn-NO" sz="2800" dirty="0"/>
            </a:br>
            <a:r>
              <a:rPr lang="nn-NO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shared@myauu.ru</a:t>
            </a:r>
            <a:br>
              <a:rPr lang="ru-RU" sz="2800" dirty="0"/>
            </a:br>
            <a:r>
              <a:rPr lang="nn-NO" sz="2800" dirty="0"/>
              <a:t>April.2020</a:t>
            </a:r>
          </a:p>
        </p:txBody>
      </p:sp>
    </p:spTree>
    <p:extLst>
      <p:ext uri="{BB962C8B-B14F-4D97-AF65-F5344CB8AC3E}">
        <p14:creationId xmlns:p14="http://schemas.microsoft.com/office/powerpoint/2010/main" val="384812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VK bot</vt:lpstr>
      <vt:lpstr>Как это построено</vt:lpstr>
      <vt:lpstr>Файл списка SC-list.json</vt:lpstr>
      <vt:lpstr>Файл сценария SC-selector.json</vt:lpstr>
      <vt:lpstr>Файл сценария SC-problem-solver.json</vt:lpstr>
      <vt:lpstr>Переход между сценариями</vt:lpstr>
      <vt:lpstr>Особенности бота</vt:lpstr>
      <vt:lpstr>VK bot готов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2020-04-12T07:19:22Z</dcterms:created>
  <dcterms:modified xsi:type="dcterms:W3CDTF">2020-04-13T19:39:46Z</dcterms:modified>
</cp:coreProperties>
</file>