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8077200" cy="1673352"/>
          </a:xfrm>
        </p:spPr>
        <p:txBody>
          <a:bodyPr/>
          <a:lstStyle/>
          <a:p>
            <a:pPr algn="ctr"/>
            <a:r>
              <a:rPr lang="ru-RU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Сайт для цветочного магазина</a:t>
            </a:r>
            <a:endParaRPr lang="ru-RU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Цель: удовлетворить работой заказчика.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Соответствовать всем критериям заказчика и сделать сайт максимально удобным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пользователя. Тут мы брали в расчет психологическое восприятие людей при первом посещение сайта.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Первая страница нашего сайта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главна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3750720"/>
          </a:xfrm>
        </p:spPr>
      </p:pic>
      <p:sp>
        <p:nvSpPr>
          <p:cNvPr id="5" name="TextBox 4"/>
          <p:cNvSpPr txBox="1"/>
          <p:nvPr/>
        </p:nvSpPr>
        <p:spPr>
          <a:xfrm>
            <a:off x="467544" y="566124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Мы выбрали такой меню потому что можно найти всю информацию про сайт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чего состоит наш меню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меню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772816"/>
            <a:ext cx="4334480" cy="2505425"/>
          </a:xfrm>
        </p:spPr>
      </p:pic>
      <p:sp>
        <p:nvSpPr>
          <p:cNvPr id="5" name="TextBox 4"/>
          <p:cNvSpPr txBox="1"/>
          <p:nvPr/>
        </p:nvSpPr>
        <p:spPr>
          <a:xfrm>
            <a:off x="683568" y="465313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Выбор для клиента и помощь в нахождении нужного  товара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выглядит заказ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заказ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8229600" cy="35508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Последняя секция сайта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конец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628800"/>
            <a:ext cx="8229600" cy="2376264"/>
          </a:xfrm>
        </p:spPr>
      </p:pic>
      <p:sp>
        <p:nvSpPr>
          <p:cNvPr id="5" name="TextBox 4"/>
          <p:cNvSpPr txBox="1"/>
          <p:nvPr/>
        </p:nvSpPr>
        <p:spPr>
          <a:xfrm>
            <a:off x="251520" y="4509120"/>
            <a:ext cx="8737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Контакты магазина для дальнейшей связи клиента  с магазином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</TotalTime>
  <Words>81</Words>
  <Application>Microsoft Office PowerPoint</Application>
  <PresentationFormat>Экран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Сайт для цветочного магазина</vt:lpstr>
      <vt:lpstr>Введение</vt:lpstr>
      <vt:lpstr>Первая страница нашего сайта</vt:lpstr>
      <vt:lpstr>Из чего состоит наш меню</vt:lpstr>
      <vt:lpstr>Как выглядит заказ</vt:lpstr>
      <vt:lpstr>Последняя секция сайта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цветочного магазина</dc:title>
  <dc:creator>#17</dc:creator>
  <cp:lastModifiedBy>FLOX</cp:lastModifiedBy>
  <cp:revision>3</cp:revision>
  <dcterms:created xsi:type="dcterms:W3CDTF">2018-12-27T18:18:57Z</dcterms:created>
  <dcterms:modified xsi:type="dcterms:W3CDTF">2018-12-27T18:46:05Z</dcterms:modified>
</cp:coreProperties>
</file>