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14BB2-9B1F-461C-8FB4-05A504F25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E2F98-0D34-45D5-9246-9924337FA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ECC6E-1695-4408-9939-5C5BA619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9822-CFAA-42D2-807E-485360BF574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382FF-2428-411D-A21B-A57BD6E6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5622F-8A01-4ECD-B3B6-90542791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B386-6072-4961-87DC-D35F5D41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6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3F606-EB33-4440-B477-87C80B90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E2680-D68A-41E7-A95C-49DDCCAB0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A02D5-640B-4C24-ABE4-6D557974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9822-CFAA-42D2-807E-485360BF574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F2909-EE4B-4AD4-86DB-77940509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C982A-C1A0-48EA-954D-B4C1FA47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B386-6072-4961-87DC-D35F5D41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98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CB6497-83C5-4837-897C-393576030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36985-4713-45E6-856C-8A15EB74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DA2AD-6D16-46F1-AA15-2548DD29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9822-CFAA-42D2-807E-485360BF574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F2807-59E8-4FF5-B9A6-2A0717D3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31A30-742F-4C5E-9B52-06DA46BF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B386-6072-4961-87DC-D35F5D41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2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979AF-1AE8-4504-A72A-394DE22B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94AEE-7FBD-4E68-935F-D9BCB7833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C44A3-B315-47B7-AB9E-4D71E626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9822-CFAA-42D2-807E-485360BF574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1D0F3-F7AD-436C-A13D-F0A94AA5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9F3D4-4E8C-4924-9BDC-825A36E8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B386-6072-4961-87DC-D35F5D41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F6358-8432-489A-AEE2-EF16B877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FFAAE-4D25-48D1-BD47-F31AC622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701F9-D522-48BE-A8A6-0B032051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9822-CFAA-42D2-807E-485360BF574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99841-41D1-48D6-8998-99ABB736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2E8ED-1B2A-4471-8134-AA5F2356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B386-6072-4961-87DC-D35F5D41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7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7A070-0F10-47C8-A043-C8DDD55C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3C05B-BCDE-4E47-A90B-FAC1C0DB8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2F2434-3F9F-4124-9C17-2603597E4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F6664-8F34-43CC-8918-3401ECF0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9822-CFAA-42D2-807E-485360BF574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6E375-0A5A-4514-A9ED-D85FC1FE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032107-86CA-4C9A-8FA5-C0D911E4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B386-6072-4961-87DC-D35F5D41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DA29-60FB-4D6B-91A6-445D7C9D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ACC4C-E05C-4FC8-9402-BC1EB84AE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31108-22FA-49CF-ADD3-A6F0125C0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E8230-4B78-435A-8205-5426883F3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64F1EF-8F0B-4B96-BC81-A11D1F75D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F2608A-3E58-4A58-86C9-193E12C0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9822-CFAA-42D2-807E-485360BF574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48C62E-FB9F-4555-98D9-965A24C8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C5FC4E-0661-413A-9345-A5A79AAF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B386-6072-4961-87DC-D35F5D41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B8784-1AAC-43FF-ACF7-39F50985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2AB23A-3028-47E9-9AB8-A0423B83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9822-CFAA-42D2-807E-485360BF574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D74555-261D-43DD-AF80-6D5B7833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8400AA-95F3-48D5-80C8-E92BFAD8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B386-6072-4961-87DC-D35F5D41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134982-4D48-43C8-ACAF-BDFFE601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9822-CFAA-42D2-807E-485360BF574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39F67E-D75C-43E1-8DC5-21CBE6EE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8780EF-030A-4B36-9F2F-137384F5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B386-6072-4961-87DC-D35F5D41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3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F4353-685D-4C3E-9CED-3605D808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9199B-EAB7-4EB2-A470-83514D1EA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0329A7-E1C7-42E5-A4BE-11F07AD53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A14343-EAA7-4D2F-89CB-EC7C9887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9822-CFAA-42D2-807E-485360BF574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A0C1E-1998-4809-871E-99B1D8AA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9327C-017A-4664-B731-303247AE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B386-6072-4961-87DC-D35F5D41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69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FBF3B-8CF3-4A5B-8D8A-2DD6601C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4B4ABB-C5F9-44DD-9DD7-38F6257B4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8EADF8-9CD0-417A-8375-1D4E5331D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DAE6D-D205-4134-A671-A0EB9AEB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9822-CFAA-42D2-807E-485360BF574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DB5F4-07A4-4A75-8C45-45F9ACC4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F3DBDD-6F88-4217-BE04-93332B52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B386-6072-4961-87DC-D35F5D41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6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A33A17-DA1C-46E3-A6D4-DFB2C1E1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D6FCE-9074-40EF-AFC3-C1268245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AE00B-78E8-48E0-BAEA-C47D47986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E9822-CFAA-42D2-807E-485360BF574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7100D-04B7-4E2E-B4CB-E7B511314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5F3EA-ECF0-441E-98B7-21FBB5E3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B386-6072-4961-87DC-D35F5D41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5D07E6-67E1-4B54-B1C5-D30D4198F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552450"/>
            <a:ext cx="31718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4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29037F-8376-4451-8273-E4907DAD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619125"/>
            <a:ext cx="47434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0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CECE90-2C35-46A7-B2BF-8A6DCC62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33" y="385352"/>
            <a:ext cx="3105583" cy="58777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85FB10-F75D-4CDB-95E7-C0F7A7CA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519" y="0"/>
            <a:ext cx="6715521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4D188BB-7EC5-4B30-8242-0D90C0534E73}"/>
              </a:ext>
            </a:extLst>
          </p:cNvPr>
          <p:cNvSpPr/>
          <p:nvPr/>
        </p:nvSpPr>
        <p:spPr>
          <a:xfrm>
            <a:off x="5582253" y="1420672"/>
            <a:ext cx="1504950" cy="24765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2022-11-23T15:05:54Z</dcterms:created>
  <dcterms:modified xsi:type="dcterms:W3CDTF">2022-11-23T15:20:44Z</dcterms:modified>
</cp:coreProperties>
</file>