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89" r:id="rId3"/>
    <p:sldId id="291" r:id="rId4"/>
    <p:sldId id="294" r:id="rId5"/>
    <p:sldId id="333" r:id="rId6"/>
    <p:sldId id="295" r:id="rId7"/>
    <p:sldId id="334" r:id="rId8"/>
    <p:sldId id="337" r:id="rId9"/>
    <p:sldId id="338" r:id="rId10"/>
    <p:sldId id="339" r:id="rId11"/>
    <p:sldId id="340" r:id="rId12"/>
    <p:sldId id="335" r:id="rId13"/>
    <p:sldId id="303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0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pos="7401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40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howGuides="1">
      <p:cViewPr varScale="1">
        <p:scale>
          <a:sx n="92" d="100"/>
          <a:sy n="92" d="100"/>
        </p:scale>
        <p:origin x="66" y="138"/>
      </p:cViewPr>
      <p:guideLst>
        <p:guide orient="horz" pos="1570"/>
        <p:guide pos="325"/>
        <p:guide pos="7401"/>
        <p:guide pos="3840"/>
        <p:guide orient="horz" pos="40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C0D4F4-D202-4046-AC90-B9F2B28A3ACB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FCE2B9B3-5839-4633-9DDC-3F88FD05EB1C}">
      <dgm:prSet phldrT="[텍스트]" custT="1"/>
      <dgm:spPr/>
      <dgm:t>
        <a:bodyPr/>
        <a:lstStyle/>
        <a:p>
          <a:pPr latinLnBrk="1"/>
          <a:r>
            <a:rPr lang="ko-KR" altLang="en-US" sz="1400" dirty="0"/>
            <a:t>문단과 질의간</a:t>
          </a:r>
          <a:endParaRPr lang="en-US" altLang="ko-KR" sz="1400" dirty="0"/>
        </a:p>
        <a:p>
          <a:pPr latinLnBrk="1"/>
          <a:r>
            <a:rPr lang="ko-KR" altLang="en-US" sz="1400" dirty="0"/>
            <a:t> 유사도 측정</a:t>
          </a:r>
          <a:endParaRPr lang="en-US" altLang="ko-KR" sz="1400" dirty="0"/>
        </a:p>
        <a:p>
          <a:pPr latinLnBrk="1"/>
          <a:r>
            <a:rPr lang="en-US" altLang="ko-KR" sz="1400" dirty="0"/>
            <a:t>(</a:t>
          </a:r>
          <a:r>
            <a:rPr lang="ko-KR" altLang="en-US" sz="1400" dirty="0"/>
            <a:t>모델 학습</a:t>
          </a:r>
          <a:r>
            <a:rPr lang="en-US" altLang="ko-KR" sz="1400" dirty="0"/>
            <a:t>)</a:t>
          </a:r>
        </a:p>
      </dgm:t>
    </dgm:pt>
    <dgm:pt modelId="{3352EDB2-1A05-40DB-B30C-CC98DE54BD66}" type="par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F46956F1-8138-4CFE-8639-198587CC3422}" type="sib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36707158-2A7F-4470-8614-D2441D89B8CC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신규 질문 입력</a:t>
          </a:r>
        </a:p>
      </dgm:t>
    </dgm:pt>
    <dgm:pt modelId="{4EFA4F70-896C-4CA5-A09B-466B6E504898}" type="par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1A5F8D8-3FE3-4D01-8378-915C11054DA2}" type="sib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5092794-8EB8-4866-8BC4-19AB699FD825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유사도 측정</a:t>
          </a:r>
          <a:endParaRPr lang="en-US" altLang="ko-KR" sz="1400" dirty="0"/>
        </a:p>
        <a:p>
          <a:pPr latinLnBrk="1"/>
          <a:r>
            <a:rPr lang="en-US" altLang="ko-KR" sz="1400" dirty="0"/>
            <a:t>(</a:t>
          </a:r>
          <a:r>
            <a:rPr lang="ko-KR" altLang="en-US" sz="1400" dirty="0"/>
            <a:t>해당 문단 제시</a:t>
          </a:r>
          <a:r>
            <a:rPr lang="en-US" altLang="ko-KR" sz="1400" dirty="0"/>
            <a:t>)</a:t>
          </a:r>
          <a:endParaRPr lang="ko-KR" altLang="en-US" sz="1400" dirty="0"/>
        </a:p>
      </dgm:t>
    </dgm:pt>
    <dgm:pt modelId="{EFEF8832-0B33-43B0-A1C7-D1A8062E965F}" type="par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99B373BD-ED5E-4E00-B551-F4E545897374}" type="sib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C4CC960A-5D7A-4DB8-8237-ABDAA6AF78B8}" type="pres">
      <dgm:prSet presAssocID="{40C0D4F4-D202-4046-AC90-B9F2B28A3ACB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FDA340C9-AC86-4436-A9B3-206541B62C7F}" type="pres">
      <dgm:prSet presAssocID="{FCE2B9B3-5839-4633-9DDC-3F88FD05EB1C}" presName="Accent1" presStyleCnt="0"/>
      <dgm:spPr/>
    </dgm:pt>
    <dgm:pt modelId="{A7B6F021-9AEB-45D4-9BAE-06BB7CBFD746}" type="pres">
      <dgm:prSet presAssocID="{FCE2B9B3-5839-4633-9DDC-3F88FD05EB1C}" presName="Accent" presStyleLbl="node1" presStyleIdx="0" presStyleCnt="3"/>
      <dgm:spPr/>
    </dgm:pt>
    <dgm:pt modelId="{547C904A-46B4-45FF-8979-DF14C85D56EE}" type="pres">
      <dgm:prSet presAssocID="{FCE2B9B3-5839-4633-9DDC-3F88FD05EB1C}" presName="Parent1" presStyleLbl="revTx" presStyleIdx="0" presStyleCnt="3" custScaleX="283993" custLinFactX="-28566" custLinFactNeighborX="-100000" custLinFactNeighborY="-46532">
        <dgm:presLayoutVars>
          <dgm:chMax val="1"/>
          <dgm:chPref val="1"/>
          <dgm:bulletEnabled val="1"/>
        </dgm:presLayoutVars>
      </dgm:prSet>
      <dgm:spPr/>
    </dgm:pt>
    <dgm:pt modelId="{45920A26-5F2E-4456-A023-EBCE81E761C6}" type="pres">
      <dgm:prSet presAssocID="{36707158-2A7F-4470-8614-D2441D89B8CC}" presName="Accent2" presStyleCnt="0"/>
      <dgm:spPr/>
    </dgm:pt>
    <dgm:pt modelId="{F05EFFE1-642B-473D-B68D-61BCC1B6F565}" type="pres">
      <dgm:prSet presAssocID="{36707158-2A7F-4470-8614-D2441D89B8CC}" presName="Accent" presStyleLbl="node1" presStyleIdx="1" presStyleCnt="3"/>
      <dgm:spPr/>
    </dgm:pt>
    <dgm:pt modelId="{B9307846-3968-4351-B217-FDF007BAED2E}" type="pres">
      <dgm:prSet presAssocID="{36707158-2A7F-4470-8614-D2441D89B8CC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C10C2065-26FA-431E-BD65-750695532E6C}" type="pres">
      <dgm:prSet presAssocID="{95092794-8EB8-4866-8BC4-19AB699FD825}" presName="Accent3" presStyleCnt="0"/>
      <dgm:spPr/>
    </dgm:pt>
    <dgm:pt modelId="{34A81F7B-05B1-4FAA-A8B3-A2B91728F572}" type="pres">
      <dgm:prSet presAssocID="{95092794-8EB8-4866-8BC4-19AB699FD825}" presName="Accent" presStyleLbl="node1" presStyleIdx="2" presStyleCnt="3"/>
      <dgm:spPr/>
    </dgm:pt>
    <dgm:pt modelId="{DDA678BF-1C7B-4ACE-B0E0-9CFC49D0B901}" type="pres">
      <dgm:prSet presAssocID="{95092794-8EB8-4866-8BC4-19AB699FD825}" presName="Parent3" presStyleLbl="revTx" presStyleIdx="2" presStyleCnt="3" custScaleX="214495" custLinFactX="40368" custLinFactNeighborX="100000" custLinFactNeighborY="31880">
        <dgm:presLayoutVars>
          <dgm:chMax val="1"/>
          <dgm:chPref val="1"/>
          <dgm:bulletEnabled val="1"/>
        </dgm:presLayoutVars>
      </dgm:prSet>
      <dgm:spPr/>
    </dgm:pt>
  </dgm:ptLst>
  <dgm:cxnLst>
    <dgm:cxn modelId="{DE151355-14E1-452E-A737-D44F39230893}" type="presOf" srcId="{36707158-2A7F-4470-8614-D2441D89B8CC}" destId="{B9307846-3968-4351-B217-FDF007BAED2E}" srcOrd="0" destOrd="0" presId="urn:microsoft.com/office/officeart/2009/layout/CircleArrowProcess"/>
    <dgm:cxn modelId="{96906AC7-7F8B-468C-9BD7-C3DABE97B889}" srcId="{40C0D4F4-D202-4046-AC90-B9F2B28A3ACB}" destId="{36707158-2A7F-4470-8614-D2441D89B8CC}" srcOrd="1" destOrd="0" parTransId="{4EFA4F70-896C-4CA5-A09B-466B6E504898}" sibTransId="{91A5F8D8-3FE3-4D01-8378-915C11054DA2}"/>
    <dgm:cxn modelId="{C43DB9C8-C4BC-40EA-B856-FDF33A96E9EE}" srcId="{40C0D4F4-D202-4046-AC90-B9F2B28A3ACB}" destId="{FCE2B9B3-5839-4633-9DDC-3F88FD05EB1C}" srcOrd="0" destOrd="0" parTransId="{3352EDB2-1A05-40DB-B30C-CC98DE54BD66}" sibTransId="{F46956F1-8138-4CFE-8639-198587CC3422}"/>
    <dgm:cxn modelId="{5B9A1BD0-C5F3-4E28-98BA-4E08BB81764E}" srcId="{40C0D4F4-D202-4046-AC90-B9F2B28A3ACB}" destId="{95092794-8EB8-4866-8BC4-19AB699FD825}" srcOrd="2" destOrd="0" parTransId="{EFEF8832-0B33-43B0-A1C7-D1A8062E965F}" sibTransId="{99B373BD-ED5E-4E00-B551-F4E545897374}"/>
    <dgm:cxn modelId="{A41C0DDB-9FE0-4BA9-9FF7-35F56BED49CF}" type="presOf" srcId="{40C0D4F4-D202-4046-AC90-B9F2B28A3ACB}" destId="{C4CC960A-5D7A-4DB8-8237-ABDAA6AF78B8}" srcOrd="0" destOrd="0" presId="urn:microsoft.com/office/officeart/2009/layout/CircleArrowProcess"/>
    <dgm:cxn modelId="{2DB76FE0-623A-4CBB-B812-0D199BFBC86A}" type="presOf" srcId="{FCE2B9B3-5839-4633-9DDC-3F88FD05EB1C}" destId="{547C904A-46B4-45FF-8979-DF14C85D56EE}" srcOrd="0" destOrd="0" presId="urn:microsoft.com/office/officeart/2009/layout/CircleArrowProcess"/>
    <dgm:cxn modelId="{019A69F5-93E8-4054-A429-CC05F675103D}" type="presOf" srcId="{95092794-8EB8-4866-8BC4-19AB699FD825}" destId="{DDA678BF-1C7B-4ACE-B0E0-9CFC49D0B901}" srcOrd="0" destOrd="0" presId="urn:microsoft.com/office/officeart/2009/layout/CircleArrowProcess"/>
    <dgm:cxn modelId="{3B011010-047B-4E98-925B-ADC462542974}" type="presParOf" srcId="{C4CC960A-5D7A-4DB8-8237-ABDAA6AF78B8}" destId="{FDA340C9-AC86-4436-A9B3-206541B62C7F}" srcOrd="0" destOrd="0" presId="urn:microsoft.com/office/officeart/2009/layout/CircleArrowProcess"/>
    <dgm:cxn modelId="{1A53849B-35C7-4C24-B8FB-C5FE567044E0}" type="presParOf" srcId="{FDA340C9-AC86-4436-A9B3-206541B62C7F}" destId="{A7B6F021-9AEB-45D4-9BAE-06BB7CBFD746}" srcOrd="0" destOrd="0" presId="urn:microsoft.com/office/officeart/2009/layout/CircleArrowProcess"/>
    <dgm:cxn modelId="{28183D85-2E51-4F49-B39C-48359D75C129}" type="presParOf" srcId="{C4CC960A-5D7A-4DB8-8237-ABDAA6AF78B8}" destId="{547C904A-46B4-45FF-8979-DF14C85D56EE}" srcOrd="1" destOrd="0" presId="urn:microsoft.com/office/officeart/2009/layout/CircleArrowProcess"/>
    <dgm:cxn modelId="{FA106E21-01CA-4E8C-8A7D-746C76396809}" type="presParOf" srcId="{C4CC960A-5D7A-4DB8-8237-ABDAA6AF78B8}" destId="{45920A26-5F2E-4456-A023-EBCE81E761C6}" srcOrd="2" destOrd="0" presId="urn:microsoft.com/office/officeart/2009/layout/CircleArrowProcess"/>
    <dgm:cxn modelId="{7B44915F-0693-4D80-A17E-5707674A99CA}" type="presParOf" srcId="{45920A26-5F2E-4456-A023-EBCE81E761C6}" destId="{F05EFFE1-642B-473D-B68D-61BCC1B6F565}" srcOrd="0" destOrd="0" presId="urn:microsoft.com/office/officeart/2009/layout/CircleArrowProcess"/>
    <dgm:cxn modelId="{CB880C79-394E-4719-9454-6FBABFE16A97}" type="presParOf" srcId="{C4CC960A-5D7A-4DB8-8237-ABDAA6AF78B8}" destId="{B9307846-3968-4351-B217-FDF007BAED2E}" srcOrd="3" destOrd="0" presId="urn:microsoft.com/office/officeart/2009/layout/CircleArrowProcess"/>
    <dgm:cxn modelId="{561555E9-CFF9-4E7D-BAC9-FBABA6DCCDD2}" type="presParOf" srcId="{C4CC960A-5D7A-4DB8-8237-ABDAA6AF78B8}" destId="{C10C2065-26FA-431E-BD65-750695532E6C}" srcOrd="4" destOrd="0" presId="urn:microsoft.com/office/officeart/2009/layout/CircleArrowProcess"/>
    <dgm:cxn modelId="{678BB4B0-24FB-44A5-9EAF-C40D2D6DFB7D}" type="presParOf" srcId="{C10C2065-26FA-431E-BD65-750695532E6C}" destId="{34A81F7B-05B1-4FAA-A8B3-A2B91728F572}" srcOrd="0" destOrd="0" presId="urn:microsoft.com/office/officeart/2009/layout/CircleArrowProcess"/>
    <dgm:cxn modelId="{B2082703-A20E-4012-A52D-5005BFC5F4AC}" type="presParOf" srcId="{C4CC960A-5D7A-4DB8-8237-ABDAA6AF78B8}" destId="{DDA678BF-1C7B-4ACE-B0E0-9CFC49D0B901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B6F021-9AEB-45D4-9BAE-06BB7CBFD746}">
      <dsp:nvSpPr>
        <dsp:cNvPr id="0" name=""/>
        <dsp:cNvSpPr/>
      </dsp:nvSpPr>
      <dsp:spPr>
        <a:xfrm>
          <a:off x="2404255" y="0"/>
          <a:ext cx="1748155" cy="174842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C904A-46B4-45FF-8979-DF14C85D56EE}">
      <dsp:nvSpPr>
        <dsp:cNvPr id="0" name=""/>
        <dsp:cNvSpPr/>
      </dsp:nvSpPr>
      <dsp:spPr>
        <a:xfrm>
          <a:off x="648075" y="405277"/>
          <a:ext cx="2758754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문단과 질의간</a:t>
          </a:r>
          <a:endParaRPr lang="en-US" altLang="ko-KR" sz="1400" kern="1200" dirty="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 유사도 측정</a:t>
          </a:r>
          <a:endParaRPr lang="en-US" altLang="ko-KR" sz="1400" kern="1200" dirty="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(</a:t>
          </a:r>
          <a:r>
            <a:rPr lang="ko-KR" altLang="en-US" sz="1400" kern="1200" dirty="0"/>
            <a:t>모델 학습</a:t>
          </a:r>
          <a:r>
            <a:rPr lang="en-US" altLang="ko-KR" sz="1400" kern="1200" dirty="0"/>
            <a:t>)</a:t>
          </a:r>
        </a:p>
      </dsp:txBody>
      <dsp:txXfrm>
        <a:off x="648075" y="405277"/>
        <a:ext cx="2758754" cy="485591"/>
      </dsp:txXfrm>
    </dsp:sp>
    <dsp:sp modelId="{F05EFFE1-642B-473D-B68D-61BCC1B6F565}">
      <dsp:nvSpPr>
        <dsp:cNvPr id="0" name=""/>
        <dsp:cNvSpPr/>
      </dsp:nvSpPr>
      <dsp:spPr>
        <a:xfrm>
          <a:off x="1918711" y="1004597"/>
          <a:ext cx="1748155" cy="174842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307846-3968-4351-B217-FDF007BAED2E}">
      <dsp:nvSpPr>
        <dsp:cNvPr id="0" name=""/>
        <dsp:cNvSpPr/>
      </dsp:nvSpPr>
      <dsp:spPr>
        <a:xfrm>
          <a:off x="2307081" y="1641642"/>
          <a:ext cx="971416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신규 질문 입력</a:t>
          </a:r>
        </a:p>
      </dsp:txBody>
      <dsp:txXfrm>
        <a:off x="2307081" y="1641642"/>
        <a:ext cx="971416" cy="485591"/>
      </dsp:txXfrm>
    </dsp:sp>
    <dsp:sp modelId="{34A81F7B-05B1-4FAA-A8B3-A2B91728F572}">
      <dsp:nvSpPr>
        <dsp:cNvPr id="0" name=""/>
        <dsp:cNvSpPr/>
      </dsp:nvSpPr>
      <dsp:spPr>
        <a:xfrm>
          <a:off x="2528678" y="2129413"/>
          <a:ext cx="1501936" cy="1502538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678BF-1C7B-4ACE-B0E0-9CFC49D0B901}">
      <dsp:nvSpPr>
        <dsp:cNvPr id="0" name=""/>
        <dsp:cNvSpPr/>
      </dsp:nvSpPr>
      <dsp:spPr>
        <a:xfrm>
          <a:off x="3600400" y="2808310"/>
          <a:ext cx="2083639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유사도 측정</a:t>
          </a:r>
          <a:endParaRPr lang="en-US" altLang="ko-KR" sz="1400" kern="1200" dirty="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(</a:t>
          </a:r>
          <a:r>
            <a:rPr lang="ko-KR" altLang="en-US" sz="1400" kern="1200" dirty="0"/>
            <a:t>해당 문단 제시</a:t>
          </a:r>
          <a:r>
            <a:rPr lang="en-US" altLang="ko-KR" sz="1400" kern="1200" dirty="0"/>
            <a:t>)</a:t>
          </a:r>
          <a:endParaRPr lang="ko-KR" altLang="en-US" sz="1400" kern="1200" dirty="0"/>
        </a:p>
      </dsp:txBody>
      <dsp:txXfrm>
        <a:off x="3600400" y="2808310"/>
        <a:ext cx="2083639" cy="4855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4013C-7378-DC31-F4ED-B46CA8F56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76F071-3481-0CC2-1BB9-C4D9A74B0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B610C4-EDCA-811A-CF06-40D184F4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DF065-82AC-E640-093E-9FEA2942B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5C52C-1AEA-EBB1-9B82-84E44E1F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77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24B62-1CCE-2109-890A-B8A14002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1D3EBD-0EDF-09DA-C673-5761B13D4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7A4A84-E915-4790-C063-9137D31C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44CC9E-ECCD-1907-FBDB-4E99CB560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45CFEB-E7E9-1965-A08E-C58CEB0A6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84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F9625E-D84F-A608-2BF0-57CE6EC9F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5686C-6158-23F3-8F8E-E4C40CA08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42BFE3-F9DD-C38D-29D5-82E06B6AD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B9B458-CCEE-F954-78F1-B71BB152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3ACFE7-3E2F-8807-4905-2E7642B0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14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555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E8E3A2E-1BAF-46D3-7BEB-B138289565DE}"/>
              </a:ext>
            </a:extLst>
          </p:cNvPr>
          <p:cNvSpPr/>
          <p:nvPr userDrawn="1"/>
        </p:nvSpPr>
        <p:spPr>
          <a:xfrm>
            <a:off x="0" y="229568"/>
            <a:ext cx="12192000" cy="312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F73F9E-8D1A-CE6F-F02E-4A2C485B307D}"/>
              </a:ext>
            </a:extLst>
          </p:cNvPr>
          <p:cNvSpPr txBox="1"/>
          <p:nvPr userDrawn="1"/>
        </p:nvSpPr>
        <p:spPr>
          <a:xfrm>
            <a:off x="7635810" y="6601849"/>
            <a:ext cx="346392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2024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년도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프로젝트평가 훈련기관 신청안내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D8DCB8-9B75-7CF9-7713-9B5345DBB23B}"/>
              </a:ext>
            </a:extLst>
          </p:cNvPr>
          <p:cNvSpPr txBox="1"/>
          <p:nvPr userDrawn="1"/>
        </p:nvSpPr>
        <p:spPr>
          <a:xfrm>
            <a:off x="9005162" y="6594154"/>
            <a:ext cx="275499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r" defTabSz="914400" rtl="0" eaLnBrk="1" latinLnBrk="1" hangingPunct="1"/>
            <a:fld id="{5426B8F6-3B26-4B2F-9C3C-1E76C1EF5307}" type="slidenum">
              <a:rPr lang="ko-KR" altLang="en-US" sz="10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  <a:cs typeface="+mn-cs"/>
              </a:rPr>
              <a:pPr marL="0" algn="r" defTabSz="914400" rtl="0" eaLnBrk="1" latinLnBrk="1" hangingPunct="1"/>
              <a:t>‹#›</a:t>
            </a:fld>
            <a:endParaRPr lang="ko-KR" altLang="en-US" sz="1000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18308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42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109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DB432-EAD5-0CA6-D965-3752DE0A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25EC77-7408-6520-DCAF-3C9B1B79D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DAE9B-E46C-F5BE-645F-D6291220A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687A4E-3016-B306-CD2F-AFDD977E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B4D866-21EF-2E55-3B47-B360DCA52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32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0473F-A5C5-5C8C-4FD2-D1DBD8BCA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EF7B6A-6A80-1816-89F7-DCEEC7216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356DF7-BB7A-5D84-C7A2-EA89039F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437239-72B5-86D6-735B-8518AFB6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421596-53F4-89AF-FAB9-074AB8F9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3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0FD40-CBE2-BC63-8E2D-B448DBB03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E86938-4402-AE48-3657-90C063A48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C3CA31-F616-786B-7DA2-660650A17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906531-4539-559E-95E1-731FCC35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F6AF8E-3176-55EB-B7B1-C7C341821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228E95-121C-6FB7-E60F-817D9088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96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A25C6-60CB-64C6-7657-0DC50FA6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0342A-6E03-4A86-7563-24A881B6B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5125C8-EF47-0BBD-133E-858DE0B30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31DF1A-A24A-9645-0BD2-FE2B27792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00A206-5CE6-11EE-BDA7-390D85C8D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A2E132-BFCA-FAF5-53F0-A1D388FA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464187-404B-176C-CDC6-2836B4DD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D2E746-A421-B21D-E16E-06D48764C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40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48684-EA1E-6FC0-148A-F24EE687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9319F2-5E8B-FB8E-1859-85138954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501846-9DA8-CC3F-B17F-9D8073F51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8BCA64-4FC8-4CF4-55BB-CF4FBB37F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60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97D02B-85D1-121E-41B2-25E146AAC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C24959-43CE-0F3B-D945-976A7540B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0E18F8-7AE0-0A54-625B-105AC7CD3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67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D68DC-72E3-4FF1-D019-E81F3007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C3084-BFA0-C0D0-5B0B-79D12AC66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0468EC-D5A6-7D0F-138F-2490D46CA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930B80-8225-BAAF-3C4A-A30DA789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FE4298-D6F6-5261-B063-6B445A63F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31DBFA-CEE3-843C-9743-B9DB0D616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42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007E0-7B9A-3FEE-94D8-8EB9D29A1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CBC970-BA98-05D5-4501-CC3D119A5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BF5971-8BB5-D74E-D6A1-055291CB4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59E5CA-476A-B8E2-8D9F-D1705BE8C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9DDE8B-9AAF-CEEA-D986-698DF506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A2EBFF-5594-6173-C36D-B41307CC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16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5A77C7-A655-F1A4-880A-C617304A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D0EEBC-2EED-2FC9-65F6-082EEBC4A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FCCA73-267C-FD7A-C97B-001EC7FC7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245E4-741B-46A9-94D1-0E241DD65ACD}" type="datetimeFigureOut">
              <a:rPr lang="ko-KR" altLang="en-US" smtClean="0"/>
              <a:t>2025-03-17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61153F-6875-29FF-F12F-3F96ADD65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AB6F47-B663-25BC-D896-1BCD76A3E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37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3" Type="http://schemas.openxmlformats.org/officeDocument/2006/relationships/image" Target="../media/image44.svg"/><Relationship Id="rId7" Type="http://schemas.openxmlformats.org/officeDocument/2006/relationships/image" Target="../media/image1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45.png"/><Relationship Id="rId9" Type="http://schemas.openxmlformats.org/officeDocument/2006/relationships/image" Target="../media/image9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44.svg"/><Relationship Id="rId7" Type="http://schemas.openxmlformats.org/officeDocument/2006/relationships/image" Target="../media/image1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45.png"/><Relationship Id="rId9" Type="http://schemas.openxmlformats.org/officeDocument/2006/relationships/image" Target="../media/image10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7" Type="http://schemas.openxmlformats.org/officeDocument/2006/relationships/image" Target="../media/image1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4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14.svg"/><Relationship Id="rId3" Type="http://schemas.openxmlformats.org/officeDocument/2006/relationships/image" Target="../media/image44.svg"/><Relationship Id="rId7" Type="http://schemas.openxmlformats.org/officeDocument/2006/relationships/image" Target="../media/image104.svg"/><Relationship Id="rId12" Type="http://schemas.openxmlformats.org/officeDocument/2006/relationships/image" Target="../media/image13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3.png"/><Relationship Id="rId11" Type="http://schemas.openxmlformats.org/officeDocument/2006/relationships/image" Target="../media/image12.png"/><Relationship Id="rId5" Type="http://schemas.openxmlformats.org/officeDocument/2006/relationships/image" Target="../media/image102.svg"/><Relationship Id="rId10" Type="http://schemas.openxmlformats.org/officeDocument/2006/relationships/image" Target="../media/image106.svg"/><Relationship Id="rId4" Type="http://schemas.openxmlformats.org/officeDocument/2006/relationships/image" Target="../media/image101.png"/><Relationship Id="rId9" Type="http://schemas.openxmlformats.org/officeDocument/2006/relationships/image" Target="../media/image10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13" Type="http://schemas.openxmlformats.org/officeDocument/2006/relationships/image" Target="../media/image19.png"/><Relationship Id="rId18" Type="http://schemas.openxmlformats.org/officeDocument/2006/relationships/image" Target="../media/image24.svg"/><Relationship Id="rId3" Type="http://schemas.openxmlformats.org/officeDocument/2006/relationships/image" Target="../media/image9.svg"/><Relationship Id="rId7" Type="http://schemas.openxmlformats.org/officeDocument/2006/relationships/image" Target="../media/image13.png"/><Relationship Id="rId12" Type="http://schemas.openxmlformats.org/officeDocument/2006/relationships/image" Target="../media/image18.sv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svg"/><Relationship Id="rId15" Type="http://schemas.openxmlformats.org/officeDocument/2006/relationships/image" Target="../media/image21.png"/><Relationship Id="rId10" Type="http://schemas.openxmlformats.org/officeDocument/2006/relationships/image" Target="../media/image16.sv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svg"/><Relationship Id="rId18" Type="http://schemas.openxmlformats.org/officeDocument/2006/relationships/image" Target="../media/image39.png"/><Relationship Id="rId3" Type="http://schemas.openxmlformats.org/officeDocument/2006/relationships/image" Target="../media/image9.svg"/><Relationship Id="rId21" Type="http://schemas.openxmlformats.org/officeDocument/2006/relationships/image" Target="../media/image42.svg"/><Relationship Id="rId7" Type="http://schemas.openxmlformats.org/officeDocument/2006/relationships/image" Target="../media/image28.svg"/><Relationship Id="rId12" Type="http://schemas.openxmlformats.org/officeDocument/2006/relationships/image" Target="../media/image33.png"/><Relationship Id="rId17" Type="http://schemas.openxmlformats.org/officeDocument/2006/relationships/image" Target="../media/image38.svg"/><Relationship Id="rId2" Type="http://schemas.openxmlformats.org/officeDocument/2006/relationships/image" Target="../media/image8.pn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11" Type="http://schemas.openxmlformats.org/officeDocument/2006/relationships/image" Target="../media/image32.svg"/><Relationship Id="rId5" Type="http://schemas.openxmlformats.org/officeDocument/2006/relationships/image" Target="../media/image26.svg"/><Relationship Id="rId15" Type="http://schemas.openxmlformats.org/officeDocument/2006/relationships/image" Target="../media/image36.svg"/><Relationship Id="rId10" Type="http://schemas.openxmlformats.org/officeDocument/2006/relationships/image" Target="../media/image31.png"/><Relationship Id="rId19" Type="http://schemas.openxmlformats.org/officeDocument/2006/relationships/image" Target="../media/image40.svg"/><Relationship Id="rId4" Type="http://schemas.openxmlformats.org/officeDocument/2006/relationships/image" Target="../media/image25.png"/><Relationship Id="rId9" Type="http://schemas.openxmlformats.org/officeDocument/2006/relationships/image" Target="../media/image30.svg"/><Relationship Id="rId14" Type="http://schemas.openxmlformats.org/officeDocument/2006/relationships/image" Target="../media/image3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13" Type="http://schemas.openxmlformats.org/officeDocument/2006/relationships/image" Target="../media/image54.png"/><Relationship Id="rId18" Type="http://schemas.openxmlformats.org/officeDocument/2006/relationships/image" Target="../media/image9.svg"/><Relationship Id="rId3" Type="http://schemas.openxmlformats.org/officeDocument/2006/relationships/image" Target="../media/image44.svg"/><Relationship Id="rId21" Type="http://schemas.openxmlformats.org/officeDocument/2006/relationships/image" Target="../media/image12.png"/><Relationship Id="rId7" Type="http://schemas.openxmlformats.org/officeDocument/2006/relationships/image" Target="../media/image48.png"/><Relationship Id="rId12" Type="http://schemas.openxmlformats.org/officeDocument/2006/relationships/image" Target="../media/image53.svg"/><Relationship Id="rId17" Type="http://schemas.openxmlformats.org/officeDocument/2006/relationships/image" Target="../media/image8.png"/><Relationship Id="rId2" Type="http://schemas.openxmlformats.org/officeDocument/2006/relationships/image" Target="../media/image43.png"/><Relationship Id="rId16" Type="http://schemas.openxmlformats.org/officeDocument/2006/relationships/image" Target="../media/image57.svg"/><Relationship Id="rId20" Type="http://schemas.openxmlformats.org/officeDocument/2006/relationships/image" Target="../media/image59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7.svg"/><Relationship Id="rId11" Type="http://schemas.openxmlformats.org/officeDocument/2006/relationships/image" Target="../media/image52.png"/><Relationship Id="rId5" Type="http://schemas.openxmlformats.org/officeDocument/2006/relationships/image" Target="../media/image46.png"/><Relationship Id="rId15" Type="http://schemas.openxmlformats.org/officeDocument/2006/relationships/image" Target="../media/image56.png"/><Relationship Id="rId23" Type="http://schemas.openxmlformats.org/officeDocument/2006/relationships/image" Target="../media/image14.svg"/><Relationship Id="rId10" Type="http://schemas.openxmlformats.org/officeDocument/2006/relationships/image" Target="../media/image51.svg"/><Relationship Id="rId19" Type="http://schemas.openxmlformats.org/officeDocument/2006/relationships/image" Target="../media/image58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svg"/><Relationship Id="rId22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svg"/><Relationship Id="rId13" Type="http://schemas.openxmlformats.org/officeDocument/2006/relationships/image" Target="../media/image66.png"/><Relationship Id="rId18" Type="http://schemas.openxmlformats.org/officeDocument/2006/relationships/image" Target="../media/image71.svg"/><Relationship Id="rId26" Type="http://schemas.openxmlformats.org/officeDocument/2006/relationships/image" Target="../media/image48.png"/><Relationship Id="rId3" Type="http://schemas.openxmlformats.org/officeDocument/2006/relationships/image" Target="../media/image44.svg"/><Relationship Id="rId21" Type="http://schemas.openxmlformats.org/officeDocument/2006/relationships/image" Target="../media/image74.png"/><Relationship Id="rId7" Type="http://schemas.openxmlformats.org/officeDocument/2006/relationships/image" Target="../media/image60.png"/><Relationship Id="rId12" Type="http://schemas.openxmlformats.org/officeDocument/2006/relationships/image" Target="../media/image65.svg"/><Relationship Id="rId17" Type="http://schemas.openxmlformats.org/officeDocument/2006/relationships/image" Target="../media/image70.png"/><Relationship Id="rId25" Type="http://schemas.openxmlformats.org/officeDocument/2006/relationships/image" Target="../media/image14.svg"/><Relationship Id="rId2" Type="http://schemas.openxmlformats.org/officeDocument/2006/relationships/image" Target="../media/image43.png"/><Relationship Id="rId16" Type="http://schemas.openxmlformats.org/officeDocument/2006/relationships/image" Target="../media/image69.svg"/><Relationship Id="rId20" Type="http://schemas.openxmlformats.org/officeDocument/2006/relationships/image" Target="../media/image73.svg"/><Relationship Id="rId29" Type="http://schemas.openxmlformats.org/officeDocument/2006/relationships/image" Target="../media/image77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7.svg"/><Relationship Id="rId11" Type="http://schemas.openxmlformats.org/officeDocument/2006/relationships/image" Target="../media/image64.png"/><Relationship Id="rId24" Type="http://schemas.openxmlformats.org/officeDocument/2006/relationships/image" Target="../media/image13.png"/><Relationship Id="rId5" Type="http://schemas.openxmlformats.org/officeDocument/2006/relationships/image" Target="../media/image46.png"/><Relationship Id="rId15" Type="http://schemas.openxmlformats.org/officeDocument/2006/relationships/image" Target="../media/image68.png"/><Relationship Id="rId23" Type="http://schemas.openxmlformats.org/officeDocument/2006/relationships/image" Target="../media/image12.png"/><Relationship Id="rId28" Type="http://schemas.openxmlformats.org/officeDocument/2006/relationships/image" Target="../media/image76.png"/><Relationship Id="rId10" Type="http://schemas.openxmlformats.org/officeDocument/2006/relationships/image" Target="../media/image63.svg"/><Relationship Id="rId19" Type="http://schemas.openxmlformats.org/officeDocument/2006/relationships/image" Target="../media/image72.png"/><Relationship Id="rId4" Type="http://schemas.openxmlformats.org/officeDocument/2006/relationships/image" Target="../media/image45.png"/><Relationship Id="rId9" Type="http://schemas.openxmlformats.org/officeDocument/2006/relationships/image" Target="../media/image62.png"/><Relationship Id="rId14" Type="http://schemas.openxmlformats.org/officeDocument/2006/relationships/image" Target="../media/image67.svg"/><Relationship Id="rId22" Type="http://schemas.openxmlformats.org/officeDocument/2006/relationships/image" Target="../media/image75.svg"/><Relationship Id="rId27" Type="http://schemas.openxmlformats.org/officeDocument/2006/relationships/image" Target="../media/image49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82.svg"/><Relationship Id="rId3" Type="http://schemas.openxmlformats.org/officeDocument/2006/relationships/image" Target="../media/image44.svg"/><Relationship Id="rId7" Type="http://schemas.openxmlformats.org/officeDocument/2006/relationships/image" Target="../media/image80.svg"/><Relationship Id="rId12" Type="http://schemas.openxmlformats.org/officeDocument/2006/relationships/image" Target="../media/image8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6.png"/><Relationship Id="rId11" Type="http://schemas.openxmlformats.org/officeDocument/2006/relationships/image" Target="../media/image14.svg"/><Relationship Id="rId5" Type="http://schemas.openxmlformats.org/officeDocument/2006/relationships/image" Target="../media/image79.svg"/><Relationship Id="rId15" Type="http://schemas.openxmlformats.org/officeDocument/2006/relationships/image" Target="../media/image84.svg"/><Relationship Id="rId10" Type="http://schemas.openxmlformats.org/officeDocument/2006/relationships/image" Target="../media/image13.png"/><Relationship Id="rId4" Type="http://schemas.openxmlformats.org/officeDocument/2006/relationships/image" Target="../media/image78.png"/><Relationship Id="rId9" Type="http://schemas.openxmlformats.org/officeDocument/2006/relationships/image" Target="../media/image12.png"/><Relationship Id="rId14" Type="http://schemas.openxmlformats.org/officeDocument/2006/relationships/image" Target="../media/image8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svg"/><Relationship Id="rId13" Type="http://schemas.openxmlformats.org/officeDocument/2006/relationships/image" Target="../media/image90.png"/><Relationship Id="rId3" Type="http://schemas.openxmlformats.org/officeDocument/2006/relationships/image" Target="../media/image44.svg"/><Relationship Id="rId7" Type="http://schemas.openxmlformats.org/officeDocument/2006/relationships/image" Target="../media/image46.png"/><Relationship Id="rId12" Type="http://schemas.openxmlformats.org/officeDocument/2006/relationships/image" Target="../media/image40.svg"/><Relationship Id="rId17" Type="http://schemas.openxmlformats.org/officeDocument/2006/relationships/image" Target="../media/image14.svg"/><Relationship Id="rId2" Type="http://schemas.openxmlformats.org/officeDocument/2006/relationships/image" Target="../media/image43.png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5.png"/><Relationship Id="rId11" Type="http://schemas.openxmlformats.org/officeDocument/2006/relationships/image" Target="../media/image39.png"/><Relationship Id="rId5" Type="http://schemas.openxmlformats.org/officeDocument/2006/relationships/image" Target="../media/image86.svg"/><Relationship Id="rId15" Type="http://schemas.openxmlformats.org/officeDocument/2006/relationships/image" Target="../media/image12.png"/><Relationship Id="rId10" Type="http://schemas.openxmlformats.org/officeDocument/2006/relationships/image" Target="../media/image89.svg"/><Relationship Id="rId4" Type="http://schemas.openxmlformats.org/officeDocument/2006/relationships/image" Target="../media/image85.png"/><Relationship Id="rId9" Type="http://schemas.openxmlformats.org/officeDocument/2006/relationships/image" Target="../media/image88.png"/><Relationship Id="rId14" Type="http://schemas.openxmlformats.org/officeDocument/2006/relationships/image" Target="../media/image91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44.svg"/><Relationship Id="rId7" Type="http://schemas.openxmlformats.org/officeDocument/2006/relationships/image" Target="../media/image14.svg"/><Relationship Id="rId12" Type="http://schemas.openxmlformats.org/officeDocument/2006/relationships/image" Target="../media/image9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11" Type="http://schemas.openxmlformats.org/officeDocument/2006/relationships/image" Target="../media/image95.png"/><Relationship Id="rId5" Type="http://schemas.openxmlformats.org/officeDocument/2006/relationships/image" Target="../media/image12.png"/><Relationship Id="rId10" Type="http://schemas.openxmlformats.org/officeDocument/2006/relationships/image" Target="../media/image94.png"/><Relationship Id="rId4" Type="http://schemas.openxmlformats.org/officeDocument/2006/relationships/image" Target="../media/image45.png"/><Relationship Id="rId9" Type="http://schemas.openxmlformats.org/officeDocument/2006/relationships/image" Target="../media/image9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1.xml"/><Relationship Id="rId3" Type="http://schemas.openxmlformats.org/officeDocument/2006/relationships/image" Target="../media/image44.svg"/><Relationship Id="rId7" Type="http://schemas.openxmlformats.org/officeDocument/2006/relationships/image" Target="../media/image14.svg"/><Relationship Id="rId12" Type="http://schemas.microsoft.com/office/2007/relationships/diagramDrawing" Target="../diagrams/drawing1.xml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11" Type="http://schemas.openxmlformats.org/officeDocument/2006/relationships/diagramColors" Target="../diagrams/colors1.xml"/><Relationship Id="rId5" Type="http://schemas.openxmlformats.org/officeDocument/2006/relationships/image" Target="../media/image12.png"/><Relationship Id="rId10" Type="http://schemas.openxmlformats.org/officeDocument/2006/relationships/diagramQuickStyle" Target="../diagrams/quickStyle1.xml"/><Relationship Id="rId4" Type="http://schemas.openxmlformats.org/officeDocument/2006/relationships/image" Target="../media/image45.png"/><Relationship Id="rId9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래픽 1">
            <a:extLst>
              <a:ext uri="{FF2B5EF4-FFF2-40B4-BE49-F238E27FC236}">
                <a16:creationId xmlns:a16="http://schemas.microsoft.com/office/drawing/2014/main" id="{AEF94F9A-BEE3-D4E0-C68F-5CC13F0CB7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2792"/>
          <a:stretch/>
        </p:blipFill>
        <p:spPr>
          <a:xfrm>
            <a:off x="8589747" y="1908557"/>
            <a:ext cx="3602254" cy="296060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BBD4645-05C1-2461-0CA1-7E8039FB2786}"/>
              </a:ext>
            </a:extLst>
          </p:cNvPr>
          <p:cNvSpPr txBox="1"/>
          <p:nvPr/>
        </p:nvSpPr>
        <p:spPr>
          <a:xfrm>
            <a:off x="577148" y="618674"/>
            <a:ext cx="454674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729E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작성요령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AAC1A773-1649-49F3-E681-8736AC33CFD8}"/>
              </a:ext>
            </a:extLst>
          </p:cNvPr>
          <p:cNvGrpSpPr/>
          <p:nvPr/>
        </p:nvGrpSpPr>
        <p:grpSpPr>
          <a:xfrm>
            <a:off x="569528" y="1244179"/>
            <a:ext cx="3759563" cy="337820"/>
            <a:chOff x="569528" y="1244179"/>
            <a:chExt cx="3759563" cy="337820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47263B6A-5B09-A94E-7305-B9E59D67F725}"/>
                </a:ext>
              </a:extLst>
            </p:cNvPr>
            <p:cNvGrpSpPr/>
            <p:nvPr/>
          </p:nvGrpSpPr>
          <p:grpSpPr>
            <a:xfrm>
              <a:off x="569528" y="1244179"/>
              <a:ext cx="337820" cy="337820"/>
              <a:chOff x="4775200" y="-1190171"/>
              <a:chExt cx="841828" cy="841828"/>
            </a:xfrm>
          </p:grpSpPr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D1BB396F-A52A-BF9D-CF1F-8F67B1A4DA02}"/>
                  </a:ext>
                </a:extLst>
              </p:cNvPr>
              <p:cNvSpPr/>
              <p:nvPr/>
            </p:nvSpPr>
            <p:spPr>
              <a:xfrm>
                <a:off x="4775200" y="-1190171"/>
                <a:ext cx="841828" cy="841828"/>
              </a:xfrm>
              <a:prstGeom prst="ellipse">
                <a:avLst/>
              </a:prstGeom>
              <a:gradFill>
                <a:gsLst>
                  <a:gs pos="0">
                    <a:srgbClr val="49729E"/>
                  </a:gs>
                  <a:gs pos="88000">
                    <a:srgbClr val="1A355C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j-lt"/>
                </a:endParaRPr>
              </a:p>
            </p:txBody>
          </p:sp>
          <p:sp>
            <p:nvSpPr>
              <p:cNvPr id="49" name="그래픽 27">
                <a:extLst>
                  <a:ext uri="{FF2B5EF4-FFF2-40B4-BE49-F238E27FC236}">
                    <a16:creationId xmlns:a16="http://schemas.microsoft.com/office/drawing/2014/main" id="{9F3FACB8-96F0-B588-4F0C-28013B1D5FF6}"/>
                  </a:ext>
                </a:extLst>
              </p:cNvPr>
              <p:cNvSpPr/>
              <p:nvPr/>
            </p:nvSpPr>
            <p:spPr>
              <a:xfrm>
                <a:off x="4918121" y="-985559"/>
                <a:ext cx="555986" cy="432604"/>
              </a:xfrm>
              <a:custGeom>
                <a:avLst/>
                <a:gdLst>
                  <a:gd name="connsiteX0" fmla="*/ 277636 w 733449"/>
                  <a:gd name="connsiteY0" fmla="*/ 570685 h 570685"/>
                  <a:gd name="connsiteX1" fmla="*/ 211152 w 733449"/>
                  <a:gd name="connsiteY1" fmla="*/ 542301 h 570685"/>
                  <a:gd name="connsiteX2" fmla="*/ 25700 w 733449"/>
                  <a:gd name="connsiteY2" fmla="*/ 349324 h 570685"/>
                  <a:gd name="connsiteX3" fmla="*/ 28272 w 733449"/>
                  <a:gd name="connsiteY3" fmla="*/ 218927 h 570685"/>
                  <a:gd name="connsiteX4" fmla="*/ 158669 w 733449"/>
                  <a:gd name="connsiteY4" fmla="*/ 221594 h 570685"/>
                  <a:gd name="connsiteX5" fmla="*/ 276874 w 733449"/>
                  <a:gd name="connsiteY5" fmla="*/ 344752 h 570685"/>
                  <a:gd name="connsiteX6" fmla="*/ 574149 w 733449"/>
                  <a:gd name="connsiteY6" fmla="*/ 28999 h 570685"/>
                  <a:gd name="connsiteX7" fmla="*/ 704451 w 733449"/>
                  <a:gd name="connsiteY7" fmla="*/ 25093 h 570685"/>
                  <a:gd name="connsiteX8" fmla="*/ 708357 w 733449"/>
                  <a:gd name="connsiteY8" fmla="*/ 155395 h 570685"/>
                  <a:gd name="connsiteX9" fmla="*/ 344692 w 733449"/>
                  <a:gd name="connsiteY9" fmla="*/ 541729 h 570685"/>
                  <a:gd name="connsiteX10" fmla="*/ 278017 w 733449"/>
                  <a:gd name="connsiteY10" fmla="*/ 570685 h 570685"/>
                  <a:gd name="connsiteX11" fmla="*/ 277541 w 733449"/>
                  <a:gd name="connsiteY11" fmla="*/ 570685 h 570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33449" h="570685">
                    <a:moveTo>
                      <a:pt x="277636" y="570685"/>
                    </a:moveTo>
                    <a:cubicBezTo>
                      <a:pt x="252490" y="570685"/>
                      <a:pt x="228487" y="560398"/>
                      <a:pt x="211152" y="542301"/>
                    </a:cubicBezTo>
                    <a:lnTo>
                      <a:pt x="25700" y="349324"/>
                    </a:lnTo>
                    <a:cubicBezTo>
                      <a:pt x="-9543" y="312558"/>
                      <a:pt x="-8400" y="254265"/>
                      <a:pt x="28272" y="218927"/>
                    </a:cubicBezTo>
                    <a:cubicBezTo>
                      <a:pt x="65038" y="183685"/>
                      <a:pt x="123426" y="184828"/>
                      <a:pt x="158669" y="221594"/>
                    </a:cubicBezTo>
                    <a:lnTo>
                      <a:pt x="276874" y="344752"/>
                    </a:lnTo>
                    <a:lnTo>
                      <a:pt x="574149" y="28999"/>
                    </a:lnTo>
                    <a:cubicBezTo>
                      <a:pt x="609011" y="-8054"/>
                      <a:pt x="667399" y="-9863"/>
                      <a:pt x="704451" y="25093"/>
                    </a:cubicBezTo>
                    <a:cubicBezTo>
                      <a:pt x="741504" y="60050"/>
                      <a:pt x="743313" y="118343"/>
                      <a:pt x="708357" y="155395"/>
                    </a:cubicBezTo>
                    <a:lnTo>
                      <a:pt x="344692" y="541729"/>
                    </a:lnTo>
                    <a:cubicBezTo>
                      <a:pt x="327357" y="560113"/>
                      <a:pt x="303258" y="570590"/>
                      <a:pt x="278017" y="570685"/>
                    </a:cubicBezTo>
                    <a:lnTo>
                      <a:pt x="277541" y="570685"/>
                    </a:lnTo>
                    <a:close/>
                  </a:path>
                </a:pathLst>
              </a:custGeom>
              <a:solidFill>
                <a:schemeClr val="bg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>
                  <a:latin typeface="+mj-lt"/>
                </a:endParaRP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CFCF935-8196-A185-816C-95D844ACA952}"/>
                </a:ext>
              </a:extLst>
            </p:cNvPr>
            <p:cNvSpPr txBox="1"/>
            <p:nvPr/>
          </p:nvSpPr>
          <p:spPr>
            <a:xfrm>
              <a:off x="1028906" y="1259201"/>
              <a:ext cx="3300185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작성요령</a:t>
              </a:r>
              <a:endPara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71AA92F-7E42-EDDF-C00D-43EF76A58DEB}"/>
              </a:ext>
            </a:extLst>
          </p:cNvPr>
          <p:cNvGrpSpPr/>
          <p:nvPr/>
        </p:nvGrpSpPr>
        <p:grpSpPr>
          <a:xfrm>
            <a:off x="555881" y="2537972"/>
            <a:ext cx="8372219" cy="796883"/>
            <a:chOff x="555881" y="2537972"/>
            <a:chExt cx="8372219" cy="796883"/>
          </a:xfrm>
        </p:grpSpPr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254AE529-22EB-54D7-0976-B5EF4A458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881" y="3028924"/>
              <a:ext cx="1648614" cy="305931"/>
            </a:xfrm>
            <a:prstGeom prst="rect">
              <a:avLst/>
            </a:prstGeom>
          </p:spPr>
        </p:pic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994CD6DF-A047-4DF8-F9E5-E0C6CD064203}"/>
                </a:ext>
              </a:extLst>
            </p:cNvPr>
            <p:cNvSpPr/>
            <p:nvPr/>
          </p:nvSpPr>
          <p:spPr>
            <a:xfrm>
              <a:off x="626881" y="2537972"/>
              <a:ext cx="1519557" cy="490839"/>
            </a:xfrm>
            <a:prstGeom prst="roundRect">
              <a:avLst>
                <a:gd name="adj" fmla="val 5120"/>
              </a:avLst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lt"/>
              </a:endParaRPr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2AF8C27D-C8CD-BF6D-BC46-E2F8F4927CC5}"/>
                </a:ext>
              </a:extLst>
            </p:cNvPr>
            <p:cNvGrpSpPr/>
            <p:nvPr/>
          </p:nvGrpSpPr>
          <p:grpSpPr>
            <a:xfrm>
              <a:off x="723172" y="2665154"/>
              <a:ext cx="238823" cy="231978"/>
              <a:chOff x="5492108" y="1820209"/>
              <a:chExt cx="269676" cy="261946"/>
            </a:xfrm>
          </p:grpSpPr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A6690AB2-A08B-0BA0-316E-656B1C8791DA}"/>
                  </a:ext>
                </a:extLst>
              </p:cNvPr>
              <p:cNvSpPr/>
              <p:nvPr/>
            </p:nvSpPr>
            <p:spPr>
              <a:xfrm>
                <a:off x="5495973" y="1820209"/>
                <a:ext cx="261946" cy="26194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4B46D51-2159-3485-F56F-EE8687B19D31}"/>
                  </a:ext>
                </a:extLst>
              </p:cNvPr>
              <p:cNvSpPr txBox="1"/>
              <p:nvPr/>
            </p:nvSpPr>
            <p:spPr>
              <a:xfrm>
                <a:off x="5492108" y="1861209"/>
                <a:ext cx="269676" cy="2085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defRPr/>
                </a:pPr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3378C8"/>
                    </a:solidFill>
                    <a:latin typeface="+mj-lt"/>
                    <a:ea typeface="세방고딕 Bold" panose="00000800000000000000" pitchFamily="2" charset="-127"/>
                  </a:rPr>
                  <a:t>2</a:t>
                </a: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CE62BF6-EB75-F122-7642-C178C95C921B}"/>
                </a:ext>
              </a:extLst>
            </p:cNvPr>
            <p:cNvSpPr txBox="1"/>
            <p:nvPr/>
          </p:nvSpPr>
          <p:spPr>
            <a:xfrm>
              <a:off x="1007422" y="2616629"/>
              <a:ext cx="106267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-410210" fontAlgn="base">
                <a:spcBef>
                  <a:spcPts val="700"/>
                </a:spcBef>
              </a:pP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맑은 고딕" panose="020B0503020000020004" pitchFamily="50" charset="-127"/>
                </a:rPr>
                <a:t>작성주체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79087C6-A385-FDBD-7FC4-8919D8D0053B}"/>
                </a:ext>
              </a:extLst>
            </p:cNvPr>
            <p:cNvSpPr txBox="1"/>
            <p:nvPr/>
          </p:nvSpPr>
          <p:spPr>
            <a:xfrm>
              <a:off x="2419351" y="2623749"/>
              <a:ext cx="6508749" cy="5839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fontAlgn="base" latinLnBrk="0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훈련생이 직접 작성하고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, 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훈련기관 담당자가 임의로 삭제 혹은 수정하지 않아야 함</a:t>
              </a:r>
              <a:endPara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78C8"/>
                </a:solidFill>
                <a:latin typeface="+mn-ea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5CAFA98F-7B4A-201A-B8D7-1DDB2B5EDBF9}"/>
              </a:ext>
            </a:extLst>
          </p:cNvPr>
          <p:cNvGrpSpPr/>
          <p:nvPr/>
        </p:nvGrpSpPr>
        <p:grpSpPr>
          <a:xfrm>
            <a:off x="555881" y="1712400"/>
            <a:ext cx="8216795" cy="821208"/>
            <a:chOff x="555881" y="1712400"/>
            <a:chExt cx="8216795" cy="821208"/>
          </a:xfrm>
        </p:grpSpPr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D65B55A5-50A9-0D43-E523-5E15AFFBB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881" y="2227677"/>
              <a:ext cx="1648614" cy="305931"/>
            </a:xfrm>
            <a:prstGeom prst="rect">
              <a:avLst/>
            </a:prstGeom>
          </p:spPr>
        </p:pic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194F574F-A0FD-9843-883B-ED65C07104C2}"/>
                </a:ext>
              </a:extLst>
            </p:cNvPr>
            <p:cNvSpPr/>
            <p:nvPr/>
          </p:nvSpPr>
          <p:spPr>
            <a:xfrm>
              <a:off x="626881" y="1736725"/>
              <a:ext cx="1519557" cy="490839"/>
            </a:xfrm>
            <a:prstGeom prst="roundRect">
              <a:avLst>
                <a:gd name="adj" fmla="val 5120"/>
              </a:avLst>
            </a:prstGeom>
            <a:solidFill>
              <a:srgbClr val="497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lt"/>
              </a:endParaRPr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D00B70C8-0C51-F79C-681B-357513D2FC7E}"/>
                </a:ext>
              </a:extLst>
            </p:cNvPr>
            <p:cNvGrpSpPr/>
            <p:nvPr/>
          </p:nvGrpSpPr>
          <p:grpSpPr>
            <a:xfrm>
              <a:off x="723172" y="1863907"/>
              <a:ext cx="238823" cy="231978"/>
              <a:chOff x="5492108" y="1820209"/>
              <a:chExt cx="269676" cy="261946"/>
            </a:xfrm>
          </p:grpSpPr>
          <p:sp>
            <p:nvSpPr>
              <p:cNvPr id="87" name="사각형: 둥근 모서리 86">
                <a:extLst>
                  <a:ext uri="{FF2B5EF4-FFF2-40B4-BE49-F238E27FC236}">
                    <a16:creationId xmlns:a16="http://schemas.microsoft.com/office/drawing/2014/main" id="{816615A8-0428-2613-F44C-50FB5E8F1C4F}"/>
                  </a:ext>
                </a:extLst>
              </p:cNvPr>
              <p:cNvSpPr/>
              <p:nvPr/>
            </p:nvSpPr>
            <p:spPr>
              <a:xfrm>
                <a:off x="5495973" y="1820209"/>
                <a:ext cx="261946" cy="26194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16F42B0-20BD-5545-1FFD-791E8DC7781D}"/>
                  </a:ext>
                </a:extLst>
              </p:cNvPr>
              <p:cNvSpPr txBox="1"/>
              <p:nvPr/>
            </p:nvSpPr>
            <p:spPr>
              <a:xfrm>
                <a:off x="5492108" y="1861209"/>
                <a:ext cx="269676" cy="2085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defRPr/>
                </a:pPr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9729E"/>
                    </a:solidFill>
                    <a:latin typeface="+mj-lt"/>
                    <a:ea typeface="세방고딕 Bold" panose="00000800000000000000" pitchFamily="2" charset="-127"/>
                  </a:rPr>
                  <a:t>1</a:t>
                </a: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388280B-ED2E-E1BC-CBB8-411E48304EF7}"/>
                </a:ext>
              </a:extLst>
            </p:cNvPr>
            <p:cNvSpPr txBox="1"/>
            <p:nvPr/>
          </p:nvSpPr>
          <p:spPr>
            <a:xfrm>
              <a:off x="1007422" y="1815382"/>
              <a:ext cx="106267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-410210" fontAlgn="base">
                <a:spcBef>
                  <a:spcPts val="700"/>
                </a:spcBef>
              </a:pP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맑은 고딕" panose="020B0503020000020004" pitchFamily="50" charset="-127"/>
                </a:rPr>
                <a:t>제출형태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A0CF0C1-2A7D-3D19-BF69-1D080EC8F862}"/>
                </a:ext>
              </a:extLst>
            </p:cNvPr>
            <p:cNvSpPr txBox="1"/>
            <p:nvPr/>
          </p:nvSpPr>
          <p:spPr>
            <a:xfrm>
              <a:off x="2419351" y="1712400"/>
              <a:ext cx="6353325" cy="325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fontAlgn="base" latinLnBrk="0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팀별 프로젝트 결과보고서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(PPT)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는 팀별로 각각 작성하여 제출해야 함</a:t>
              </a:r>
              <a:endPara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729E"/>
                </a:solidFill>
                <a:latin typeface="+mn-ea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C587D62-5C5B-8568-5550-1D6383C5DEE9}"/>
                </a:ext>
              </a:extLst>
            </p:cNvPr>
            <p:cNvSpPr txBox="1"/>
            <p:nvPr/>
          </p:nvSpPr>
          <p:spPr>
            <a:xfrm>
              <a:off x="2979134" y="2023983"/>
              <a:ext cx="346392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 latinLnBrk="0">
                <a:spcBef>
                  <a:spcPts val="300"/>
                </a:spcBef>
                <a:spcAft>
                  <a:spcPts val="300"/>
                </a:spcAft>
              </a:pP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단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개별 진행된 경우 개별로 작성하여 제출</a:t>
              </a:r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FF652EE3-449C-BE36-9B21-DE9A986E9380}"/>
                </a:ext>
              </a:extLst>
            </p:cNvPr>
            <p:cNvSpPr/>
            <p:nvPr/>
          </p:nvSpPr>
          <p:spPr>
            <a:xfrm>
              <a:off x="2802691" y="2095552"/>
              <a:ext cx="151043" cy="117601"/>
            </a:xfrm>
            <a:custGeom>
              <a:avLst/>
              <a:gdLst>
                <a:gd name="connsiteX0" fmla="*/ 57208 w 151043"/>
                <a:gd name="connsiteY0" fmla="*/ 117601 h 117601"/>
                <a:gd name="connsiteX1" fmla="*/ 43492 w 151043"/>
                <a:gd name="connsiteY1" fmla="*/ 111743 h 117601"/>
                <a:gd name="connsiteX2" fmla="*/ 5296 w 151043"/>
                <a:gd name="connsiteY2" fmla="*/ 71976 h 117601"/>
                <a:gd name="connsiteX3" fmla="*/ 5820 w 151043"/>
                <a:gd name="connsiteY3" fmla="*/ 45116 h 117601"/>
                <a:gd name="connsiteX4" fmla="*/ 32681 w 151043"/>
                <a:gd name="connsiteY4" fmla="*/ 45640 h 117601"/>
                <a:gd name="connsiteX5" fmla="*/ 57017 w 151043"/>
                <a:gd name="connsiteY5" fmla="*/ 70976 h 117601"/>
                <a:gd name="connsiteX6" fmla="*/ 118215 w 151043"/>
                <a:gd name="connsiteY6" fmla="*/ 5968 h 117601"/>
                <a:gd name="connsiteX7" fmla="*/ 145076 w 151043"/>
                <a:gd name="connsiteY7" fmla="*/ 5158 h 117601"/>
                <a:gd name="connsiteX8" fmla="*/ 145885 w 151043"/>
                <a:gd name="connsiteY8" fmla="*/ 32019 h 117601"/>
                <a:gd name="connsiteX9" fmla="*/ 70971 w 151043"/>
                <a:gd name="connsiteY9" fmla="*/ 111600 h 117601"/>
                <a:gd name="connsiteX10" fmla="*/ 57255 w 151043"/>
                <a:gd name="connsiteY10" fmla="*/ 117553 h 117601"/>
                <a:gd name="connsiteX11" fmla="*/ 57160 w 151043"/>
                <a:gd name="connsiteY11" fmla="*/ 117553 h 1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1043" h="117601">
                  <a:moveTo>
                    <a:pt x="57208" y="117601"/>
                  </a:moveTo>
                  <a:cubicBezTo>
                    <a:pt x="52017" y="117601"/>
                    <a:pt x="47111" y="115506"/>
                    <a:pt x="43492" y="111743"/>
                  </a:cubicBezTo>
                  <a:lnTo>
                    <a:pt x="5296" y="71976"/>
                  </a:lnTo>
                  <a:cubicBezTo>
                    <a:pt x="-1990" y="64404"/>
                    <a:pt x="-1704" y="52402"/>
                    <a:pt x="5820" y="45116"/>
                  </a:cubicBezTo>
                  <a:cubicBezTo>
                    <a:pt x="13393" y="37877"/>
                    <a:pt x="25394" y="38115"/>
                    <a:pt x="32681" y="45640"/>
                  </a:cubicBezTo>
                  <a:lnTo>
                    <a:pt x="57017" y="70976"/>
                  </a:lnTo>
                  <a:lnTo>
                    <a:pt x="118215" y="5968"/>
                  </a:lnTo>
                  <a:cubicBezTo>
                    <a:pt x="125407" y="-1652"/>
                    <a:pt x="137408" y="-2033"/>
                    <a:pt x="145076" y="5158"/>
                  </a:cubicBezTo>
                  <a:cubicBezTo>
                    <a:pt x="152696" y="12350"/>
                    <a:pt x="153077" y="24351"/>
                    <a:pt x="145885" y="32019"/>
                  </a:cubicBezTo>
                  <a:lnTo>
                    <a:pt x="70971" y="111600"/>
                  </a:lnTo>
                  <a:cubicBezTo>
                    <a:pt x="67399" y="115410"/>
                    <a:pt x="62446" y="117553"/>
                    <a:pt x="57255" y="117553"/>
                  </a:cubicBezTo>
                  <a:lnTo>
                    <a:pt x="57160" y="117553"/>
                  </a:lnTo>
                  <a:close/>
                </a:path>
              </a:pathLst>
            </a:custGeom>
            <a:solidFill>
              <a:srgbClr val="49729E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+mj-lt"/>
              </a:endParaRP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DD54B0E7-C0BC-E4DB-D62F-AD05F23AF0A2}"/>
              </a:ext>
            </a:extLst>
          </p:cNvPr>
          <p:cNvGrpSpPr/>
          <p:nvPr/>
        </p:nvGrpSpPr>
        <p:grpSpPr>
          <a:xfrm>
            <a:off x="555881" y="3373826"/>
            <a:ext cx="6645019" cy="821208"/>
            <a:chOff x="555881" y="3373826"/>
            <a:chExt cx="6645019" cy="821208"/>
          </a:xfrm>
        </p:grpSpPr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ECADC2AC-4A12-8D3C-1210-798C9F7CC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881" y="3889103"/>
              <a:ext cx="1648614" cy="305931"/>
            </a:xfrm>
            <a:prstGeom prst="rect">
              <a:avLst/>
            </a:prstGeom>
          </p:spPr>
        </p:pic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E2D13C13-1CD0-287D-6C1B-E5312AE095D6}"/>
                </a:ext>
              </a:extLst>
            </p:cNvPr>
            <p:cNvSpPr/>
            <p:nvPr/>
          </p:nvSpPr>
          <p:spPr>
            <a:xfrm>
              <a:off x="626881" y="3398151"/>
              <a:ext cx="1519557" cy="490839"/>
            </a:xfrm>
            <a:prstGeom prst="roundRect">
              <a:avLst>
                <a:gd name="adj" fmla="val 5120"/>
              </a:avLst>
            </a:prstGeom>
            <a:solidFill>
              <a:srgbClr val="497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lt"/>
              </a:endParaRPr>
            </a:p>
          </p:txBody>
        </p: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B27F5CCB-EFA8-D804-BF2E-597216790FBA}"/>
                </a:ext>
              </a:extLst>
            </p:cNvPr>
            <p:cNvGrpSpPr/>
            <p:nvPr/>
          </p:nvGrpSpPr>
          <p:grpSpPr>
            <a:xfrm>
              <a:off x="723172" y="3525333"/>
              <a:ext cx="238823" cy="231978"/>
              <a:chOff x="5492108" y="1820209"/>
              <a:chExt cx="269676" cy="261946"/>
            </a:xfrm>
          </p:grpSpPr>
          <p:sp>
            <p:nvSpPr>
              <p:cNvPr id="109" name="사각형: 둥근 모서리 108">
                <a:extLst>
                  <a:ext uri="{FF2B5EF4-FFF2-40B4-BE49-F238E27FC236}">
                    <a16:creationId xmlns:a16="http://schemas.microsoft.com/office/drawing/2014/main" id="{8D2C11B5-83E8-2470-9DED-9156C304B3D2}"/>
                  </a:ext>
                </a:extLst>
              </p:cNvPr>
              <p:cNvSpPr/>
              <p:nvPr/>
            </p:nvSpPr>
            <p:spPr>
              <a:xfrm>
                <a:off x="5495973" y="1820209"/>
                <a:ext cx="261946" cy="26194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D3ABF101-0F85-B13F-E0D4-806F172542B9}"/>
                  </a:ext>
                </a:extLst>
              </p:cNvPr>
              <p:cNvSpPr txBox="1"/>
              <p:nvPr/>
            </p:nvSpPr>
            <p:spPr>
              <a:xfrm>
                <a:off x="5492108" y="1861209"/>
                <a:ext cx="269676" cy="2085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defRPr/>
                </a:pPr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9729E"/>
                    </a:solidFill>
                    <a:latin typeface="+mj-lt"/>
                    <a:ea typeface="세방고딕 Bold" panose="00000800000000000000" pitchFamily="2" charset="-127"/>
                  </a:rPr>
                  <a:t>3</a:t>
                </a: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FAA222C-4C3F-46C1-A9CC-60C84CEB096D}"/>
                </a:ext>
              </a:extLst>
            </p:cNvPr>
            <p:cNvSpPr txBox="1"/>
            <p:nvPr/>
          </p:nvSpPr>
          <p:spPr>
            <a:xfrm>
              <a:off x="1007422" y="3476808"/>
              <a:ext cx="106267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-410210" fontAlgn="base">
                <a:spcBef>
                  <a:spcPts val="700"/>
                </a:spcBef>
              </a:pP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 일 명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DC1CA84-CA24-4C7E-F412-14C7217BA48E}"/>
                </a:ext>
              </a:extLst>
            </p:cNvPr>
            <p:cNvSpPr txBox="1"/>
            <p:nvPr/>
          </p:nvSpPr>
          <p:spPr>
            <a:xfrm>
              <a:off x="2419351" y="3373826"/>
              <a:ext cx="4781549" cy="325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fontAlgn="base" latinLnBrk="0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결과보고서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_</a:t>
              </a:r>
              <a:r>
                <a:rPr lang="ko-KR" altLang="en-US" sz="14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팀명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(</a:t>
              </a:r>
              <a:r>
                <a:rPr lang="ko-KR" altLang="en-US" sz="14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팀주제명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)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9B456EE-8C65-3985-7041-982FA9B622E3}"/>
                </a:ext>
              </a:extLst>
            </p:cNvPr>
            <p:cNvSpPr txBox="1"/>
            <p:nvPr/>
          </p:nvSpPr>
          <p:spPr>
            <a:xfrm>
              <a:off x="2979134" y="3685409"/>
              <a:ext cx="346392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 latinLnBrk="0">
                <a:spcBef>
                  <a:spcPts val="300"/>
                </a:spcBef>
                <a:spcAft>
                  <a:spcPts val="300"/>
                </a:spcAft>
              </a:pP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예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) </a:t>
              </a: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결과보고서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_1</a:t>
              </a: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팀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(OOO</a:t>
              </a: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를 활용한 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OOOO)</a:t>
              </a:r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99F40289-4205-D43E-3A2D-4DFF14485379}"/>
                </a:ext>
              </a:extLst>
            </p:cNvPr>
            <p:cNvSpPr/>
            <p:nvPr/>
          </p:nvSpPr>
          <p:spPr>
            <a:xfrm>
              <a:off x="2802691" y="3756978"/>
              <a:ext cx="151043" cy="117601"/>
            </a:xfrm>
            <a:custGeom>
              <a:avLst/>
              <a:gdLst>
                <a:gd name="connsiteX0" fmla="*/ 57208 w 151043"/>
                <a:gd name="connsiteY0" fmla="*/ 117601 h 117601"/>
                <a:gd name="connsiteX1" fmla="*/ 43492 w 151043"/>
                <a:gd name="connsiteY1" fmla="*/ 111743 h 117601"/>
                <a:gd name="connsiteX2" fmla="*/ 5296 w 151043"/>
                <a:gd name="connsiteY2" fmla="*/ 71976 h 117601"/>
                <a:gd name="connsiteX3" fmla="*/ 5820 w 151043"/>
                <a:gd name="connsiteY3" fmla="*/ 45116 h 117601"/>
                <a:gd name="connsiteX4" fmla="*/ 32681 w 151043"/>
                <a:gd name="connsiteY4" fmla="*/ 45640 h 117601"/>
                <a:gd name="connsiteX5" fmla="*/ 57017 w 151043"/>
                <a:gd name="connsiteY5" fmla="*/ 70976 h 117601"/>
                <a:gd name="connsiteX6" fmla="*/ 118215 w 151043"/>
                <a:gd name="connsiteY6" fmla="*/ 5968 h 117601"/>
                <a:gd name="connsiteX7" fmla="*/ 145076 w 151043"/>
                <a:gd name="connsiteY7" fmla="*/ 5158 h 117601"/>
                <a:gd name="connsiteX8" fmla="*/ 145885 w 151043"/>
                <a:gd name="connsiteY8" fmla="*/ 32019 h 117601"/>
                <a:gd name="connsiteX9" fmla="*/ 70971 w 151043"/>
                <a:gd name="connsiteY9" fmla="*/ 111600 h 117601"/>
                <a:gd name="connsiteX10" fmla="*/ 57255 w 151043"/>
                <a:gd name="connsiteY10" fmla="*/ 117553 h 117601"/>
                <a:gd name="connsiteX11" fmla="*/ 57160 w 151043"/>
                <a:gd name="connsiteY11" fmla="*/ 117553 h 1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1043" h="117601">
                  <a:moveTo>
                    <a:pt x="57208" y="117601"/>
                  </a:moveTo>
                  <a:cubicBezTo>
                    <a:pt x="52017" y="117601"/>
                    <a:pt x="47111" y="115506"/>
                    <a:pt x="43492" y="111743"/>
                  </a:cubicBezTo>
                  <a:lnTo>
                    <a:pt x="5296" y="71976"/>
                  </a:lnTo>
                  <a:cubicBezTo>
                    <a:pt x="-1990" y="64404"/>
                    <a:pt x="-1704" y="52402"/>
                    <a:pt x="5820" y="45116"/>
                  </a:cubicBezTo>
                  <a:cubicBezTo>
                    <a:pt x="13393" y="37877"/>
                    <a:pt x="25394" y="38115"/>
                    <a:pt x="32681" y="45640"/>
                  </a:cubicBezTo>
                  <a:lnTo>
                    <a:pt x="57017" y="70976"/>
                  </a:lnTo>
                  <a:lnTo>
                    <a:pt x="118215" y="5968"/>
                  </a:lnTo>
                  <a:cubicBezTo>
                    <a:pt x="125407" y="-1652"/>
                    <a:pt x="137408" y="-2033"/>
                    <a:pt x="145076" y="5158"/>
                  </a:cubicBezTo>
                  <a:cubicBezTo>
                    <a:pt x="152696" y="12350"/>
                    <a:pt x="153077" y="24351"/>
                    <a:pt x="145885" y="32019"/>
                  </a:cubicBezTo>
                  <a:lnTo>
                    <a:pt x="70971" y="111600"/>
                  </a:lnTo>
                  <a:cubicBezTo>
                    <a:pt x="67399" y="115410"/>
                    <a:pt x="62446" y="117553"/>
                    <a:pt x="57255" y="117553"/>
                  </a:cubicBezTo>
                  <a:lnTo>
                    <a:pt x="57160" y="117553"/>
                  </a:lnTo>
                  <a:close/>
                </a:path>
              </a:pathLst>
            </a:custGeom>
            <a:solidFill>
              <a:srgbClr val="49729E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+mj-lt"/>
              </a:endParaRP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FB418381-C607-BD5A-B520-DA0CC9D7DBB8}"/>
              </a:ext>
            </a:extLst>
          </p:cNvPr>
          <p:cNvGrpSpPr/>
          <p:nvPr/>
        </p:nvGrpSpPr>
        <p:grpSpPr>
          <a:xfrm>
            <a:off x="555881" y="4293096"/>
            <a:ext cx="10711818" cy="796883"/>
            <a:chOff x="555881" y="4613155"/>
            <a:chExt cx="10711818" cy="796883"/>
          </a:xfrm>
        </p:grpSpPr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233CCD15-0A61-5088-FC70-133E66685F9A}"/>
                </a:ext>
              </a:extLst>
            </p:cNvPr>
            <p:cNvGrpSpPr/>
            <p:nvPr/>
          </p:nvGrpSpPr>
          <p:grpSpPr>
            <a:xfrm>
              <a:off x="555881" y="4613155"/>
              <a:ext cx="1648614" cy="796883"/>
              <a:chOff x="555881" y="4613155"/>
              <a:chExt cx="1648614" cy="796883"/>
            </a:xfrm>
          </p:grpSpPr>
          <p:pic>
            <p:nvPicPr>
              <p:cNvPr id="117" name="그림 116">
                <a:extLst>
                  <a:ext uri="{FF2B5EF4-FFF2-40B4-BE49-F238E27FC236}">
                    <a16:creationId xmlns:a16="http://schemas.microsoft.com/office/drawing/2014/main" id="{5518D2B0-5774-6D31-B75C-30F523692C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 amt="6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5881" y="5104107"/>
                <a:ext cx="1648614" cy="305931"/>
              </a:xfrm>
              <a:prstGeom prst="rect">
                <a:avLst/>
              </a:prstGeom>
            </p:spPr>
          </p:pic>
          <p:sp>
            <p:nvSpPr>
              <p:cNvPr id="119" name="사각형: 둥근 모서리 118">
                <a:extLst>
                  <a:ext uri="{FF2B5EF4-FFF2-40B4-BE49-F238E27FC236}">
                    <a16:creationId xmlns:a16="http://schemas.microsoft.com/office/drawing/2014/main" id="{A0A71DDE-6F2C-71A5-A47E-26072A82EFEF}"/>
                  </a:ext>
                </a:extLst>
              </p:cNvPr>
              <p:cNvSpPr/>
              <p:nvPr/>
            </p:nvSpPr>
            <p:spPr>
              <a:xfrm>
                <a:off x="626881" y="4613155"/>
                <a:ext cx="1519557" cy="490839"/>
              </a:xfrm>
              <a:prstGeom prst="roundRect">
                <a:avLst>
                  <a:gd name="adj" fmla="val 5120"/>
                </a:avLst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j-lt"/>
                </a:endParaRPr>
              </a:p>
            </p:txBody>
          </p:sp>
          <p:grpSp>
            <p:nvGrpSpPr>
              <p:cNvPr id="120" name="그룹 119">
                <a:extLst>
                  <a:ext uri="{FF2B5EF4-FFF2-40B4-BE49-F238E27FC236}">
                    <a16:creationId xmlns:a16="http://schemas.microsoft.com/office/drawing/2014/main" id="{D407A655-D264-D4C2-BFA1-5D2D789B9C94}"/>
                  </a:ext>
                </a:extLst>
              </p:cNvPr>
              <p:cNvGrpSpPr/>
              <p:nvPr/>
            </p:nvGrpSpPr>
            <p:grpSpPr>
              <a:xfrm>
                <a:off x="723172" y="4740337"/>
                <a:ext cx="238823" cy="231978"/>
                <a:chOff x="5492108" y="1820209"/>
                <a:chExt cx="269676" cy="261946"/>
              </a:xfrm>
            </p:grpSpPr>
            <p:sp>
              <p:nvSpPr>
                <p:cNvPr id="123" name="사각형: 둥근 모서리 122">
                  <a:extLst>
                    <a:ext uri="{FF2B5EF4-FFF2-40B4-BE49-F238E27FC236}">
                      <a16:creationId xmlns:a16="http://schemas.microsoft.com/office/drawing/2014/main" id="{2683B883-37D7-CDC7-989E-B057FBC1D849}"/>
                    </a:ext>
                  </a:extLst>
                </p:cNvPr>
                <p:cNvSpPr/>
                <p:nvPr/>
              </p:nvSpPr>
              <p:spPr>
                <a:xfrm>
                  <a:off x="5495973" y="1820209"/>
                  <a:ext cx="261946" cy="26194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1F52D926-F82F-43E6-09C7-C06240926BE1}"/>
                    </a:ext>
                  </a:extLst>
                </p:cNvPr>
                <p:cNvSpPr txBox="1"/>
                <p:nvPr/>
              </p:nvSpPr>
              <p:spPr>
                <a:xfrm>
                  <a:off x="5492108" y="1861209"/>
                  <a:ext cx="269676" cy="2085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>
                    <a:defRPr/>
                  </a:pPr>
                  <a:r>
                    <a:rPr lang="en-US" altLang="ko-KR" sz="12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rgbClr val="3378C8"/>
                      </a:solidFill>
                      <a:latin typeface="+mj-lt"/>
                      <a:ea typeface="세방고딕 Bold" panose="00000800000000000000" pitchFamily="2" charset="-127"/>
                    </a:rPr>
                    <a:t>4</a:t>
                  </a:r>
                </a:p>
              </p:txBody>
            </p:sp>
          </p:grp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2E56CAD0-0947-1BF9-F044-9D82701B5483}"/>
                  </a:ext>
                </a:extLst>
              </p:cNvPr>
              <p:cNvSpPr txBox="1"/>
              <p:nvPr/>
            </p:nvSpPr>
            <p:spPr>
              <a:xfrm>
                <a:off x="1007422" y="4691812"/>
                <a:ext cx="10626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-410210" fontAlgn="base">
                  <a:spcBef>
                    <a:spcPts val="700"/>
                  </a:spcBef>
                </a:pPr>
                <a:r>
                  <a:rPr lang="ko-KR" altLang="en-US" sz="16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구성내용</a:t>
                </a:r>
              </a:p>
            </p:txBody>
          </p:sp>
        </p:grp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B74CBFD-AFCF-89B0-713D-A29A14725DDC}"/>
                </a:ext>
              </a:extLst>
            </p:cNvPr>
            <p:cNvSpPr txBox="1"/>
            <p:nvPr/>
          </p:nvSpPr>
          <p:spPr>
            <a:xfrm>
              <a:off x="2419351" y="4698932"/>
              <a:ext cx="8848348" cy="325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fontAlgn="base" latinLnBrk="0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제공된 목차 항목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/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구성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/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세부내용이 모두 포함되어야 하며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, 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페이지별 상세 안내 내용을 참고하여 작성</a:t>
              </a:r>
              <a:endPara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78C8"/>
                </a:solidFill>
                <a:latin typeface="+mn-ea"/>
              </a:endParaRPr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3714EA25-4349-04B6-227F-14752927437C}"/>
              </a:ext>
            </a:extLst>
          </p:cNvPr>
          <p:cNvGrpSpPr/>
          <p:nvPr/>
        </p:nvGrpSpPr>
        <p:grpSpPr>
          <a:xfrm>
            <a:off x="555881" y="5090110"/>
            <a:ext cx="10711818" cy="845049"/>
            <a:chOff x="555881" y="5410169"/>
            <a:chExt cx="10711818" cy="845049"/>
          </a:xfrm>
        </p:grpSpPr>
        <p:pic>
          <p:nvPicPr>
            <p:cNvPr id="128" name="그림 127">
              <a:extLst>
                <a:ext uri="{FF2B5EF4-FFF2-40B4-BE49-F238E27FC236}">
                  <a16:creationId xmlns:a16="http://schemas.microsoft.com/office/drawing/2014/main" id="{E6C0944C-6B4A-649A-F52E-0DC2380C3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881" y="5925446"/>
              <a:ext cx="1648614" cy="305931"/>
            </a:xfrm>
            <a:prstGeom prst="rect">
              <a:avLst/>
            </a:prstGeom>
          </p:spPr>
        </p:pic>
        <p:sp>
          <p:nvSpPr>
            <p:cNvPr id="129" name="사각형: 둥근 모서리 128">
              <a:extLst>
                <a:ext uri="{FF2B5EF4-FFF2-40B4-BE49-F238E27FC236}">
                  <a16:creationId xmlns:a16="http://schemas.microsoft.com/office/drawing/2014/main" id="{C6D2C8FF-28D4-D182-1774-8238DD9B86E3}"/>
                </a:ext>
              </a:extLst>
            </p:cNvPr>
            <p:cNvSpPr/>
            <p:nvPr/>
          </p:nvSpPr>
          <p:spPr>
            <a:xfrm>
              <a:off x="626881" y="5434494"/>
              <a:ext cx="1519557" cy="490839"/>
            </a:xfrm>
            <a:prstGeom prst="roundRect">
              <a:avLst>
                <a:gd name="adj" fmla="val 5120"/>
              </a:avLst>
            </a:prstGeom>
            <a:solidFill>
              <a:srgbClr val="497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lt"/>
              </a:endParaRPr>
            </a:p>
          </p:txBody>
        </p:sp>
        <p:grpSp>
          <p:nvGrpSpPr>
            <p:cNvPr id="130" name="그룹 129">
              <a:extLst>
                <a:ext uri="{FF2B5EF4-FFF2-40B4-BE49-F238E27FC236}">
                  <a16:creationId xmlns:a16="http://schemas.microsoft.com/office/drawing/2014/main" id="{A33218E0-A3BB-81A3-CC73-F8BAF589C625}"/>
                </a:ext>
              </a:extLst>
            </p:cNvPr>
            <p:cNvGrpSpPr/>
            <p:nvPr/>
          </p:nvGrpSpPr>
          <p:grpSpPr>
            <a:xfrm>
              <a:off x="723172" y="5561676"/>
              <a:ext cx="238823" cy="231978"/>
              <a:chOff x="5492108" y="1820209"/>
              <a:chExt cx="269676" cy="261946"/>
            </a:xfrm>
          </p:grpSpPr>
          <p:sp>
            <p:nvSpPr>
              <p:cNvPr id="137" name="사각형: 둥근 모서리 136">
                <a:extLst>
                  <a:ext uri="{FF2B5EF4-FFF2-40B4-BE49-F238E27FC236}">
                    <a16:creationId xmlns:a16="http://schemas.microsoft.com/office/drawing/2014/main" id="{858CD352-4F65-6C35-CEFF-EA9433C8E51D}"/>
                  </a:ext>
                </a:extLst>
              </p:cNvPr>
              <p:cNvSpPr/>
              <p:nvPr/>
            </p:nvSpPr>
            <p:spPr>
              <a:xfrm>
                <a:off x="5495973" y="1820209"/>
                <a:ext cx="261946" cy="26194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C205424B-638D-87F5-0B3A-473A4210093E}"/>
                  </a:ext>
                </a:extLst>
              </p:cNvPr>
              <p:cNvSpPr txBox="1"/>
              <p:nvPr/>
            </p:nvSpPr>
            <p:spPr>
              <a:xfrm>
                <a:off x="5492108" y="1861209"/>
                <a:ext cx="269676" cy="2085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defRPr/>
                </a:pPr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9729E"/>
                    </a:solidFill>
                    <a:latin typeface="+mj-lt"/>
                    <a:ea typeface="세방고딕 Bold" panose="00000800000000000000" pitchFamily="2" charset="-127"/>
                  </a:rPr>
                  <a:t>5</a:t>
                </a:r>
              </a:p>
            </p:txBody>
          </p:sp>
        </p:grp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C886A9A3-3071-02A4-7B5E-E4E3ED9E98AD}"/>
                </a:ext>
              </a:extLst>
            </p:cNvPr>
            <p:cNvSpPr txBox="1"/>
            <p:nvPr/>
          </p:nvSpPr>
          <p:spPr>
            <a:xfrm>
              <a:off x="1007422" y="5513151"/>
              <a:ext cx="106267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-410210" fontAlgn="base">
                <a:spcBef>
                  <a:spcPts val="700"/>
                </a:spcBef>
              </a:pP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디 자 인</a:t>
              </a:r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BE663AE3-9AE9-210F-42B6-BFA57A295F83}"/>
                </a:ext>
              </a:extLst>
            </p:cNvPr>
            <p:cNvSpPr txBox="1"/>
            <p:nvPr/>
          </p:nvSpPr>
          <p:spPr>
            <a:xfrm>
              <a:off x="2419351" y="5410169"/>
              <a:ext cx="8848348" cy="325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fontAlgn="base" latinLnBrk="0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참고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(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예시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) 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디자인이므로 자유롭게 변경 가능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, 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기본폰트를 사용하지 않은 경우 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PDF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로 저장하여 제출</a:t>
              </a:r>
              <a:endPara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729E"/>
                </a:solidFill>
                <a:latin typeface="+mn-ea"/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:a16="http://schemas.microsoft.com/office/drawing/2014/main" id="{10ED1B30-E7C1-21BF-02E8-504CED4B5E33}"/>
                </a:ext>
              </a:extLst>
            </p:cNvPr>
            <p:cNvSpPr txBox="1"/>
            <p:nvPr/>
          </p:nvSpPr>
          <p:spPr>
            <a:xfrm>
              <a:off x="2979134" y="5730109"/>
              <a:ext cx="740946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 latinLnBrk="0">
                <a:spcBef>
                  <a:spcPts val="300"/>
                </a:spcBef>
                <a:spcAft>
                  <a:spcPts val="300"/>
                </a:spcAft>
              </a:pP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프로젝트 결과물의 우수성 및 완성도를 잘 나타낼 수 있는 형태로 작성</a:t>
              </a:r>
              <a:endParaRPr lang="en-US" altLang="ko-KR" sz="12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  <p:sp>
          <p:nvSpPr>
            <p:cNvPr id="134" name="자유형: 도형 133">
              <a:extLst>
                <a:ext uri="{FF2B5EF4-FFF2-40B4-BE49-F238E27FC236}">
                  <a16:creationId xmlns:a16="http://schemas.microsoft.com/office/drawing/2014/main" id="{AC705F14-C0AF-6F3A-3A70-BC2CDAF6D854}"/>
                </a:ext>
              </a:extLst>
            </p:cNvPr>
            <p:cNvSpPr/>
            <p:nvPr/>
          </p:nvSpPr>
          <p:spPr>
            <a:xfrm>
              <a:off x="2802691" y="5801678"/>
              <a:ext cx="151043" cy="117601"/>
            </a:xfrm>
            <a:custGeom>
              <a:avLst/>
              <a:gdLst>
                <a:gd name="connsiteX0" fmla="*/ 57208 w 151043"/>
                <a:gd name="connsiteY0" fmla="*/ 117601 h 117601"/>
                <a:gd name="connsiteX1" fmla="*/ 43492 w 151043"/>
                <a:gd name="connsiteY1" fmla="*/ 111743 h 117601"/>
                <a:gd name="connsiteX2" fmla="*/ 5296 w 151043"/>
                <a:gd name="connsiteY2" fmla="*/ 71976 h 117601"/>
                <a:gd name="connsiteX3" fmla="*/ 5820 w 151043"/>
                <a:gd name="connsiteY3" fmla="*/ 45116 h 117601"/>
                <a:gd name="connsiteX4" fmla="*/ 32681 w 151043"/>
                <a:gd name="connsiteY4" fmla="*/ 45640 h 117601"/>
                <a:gd name="connsiteX5" fmla="*/ 57017 w 151043"/>
                <a:gd name="connsiteY5" fmla="*/ 70976 h 117601"/>
                <a:gd name="connsiteX6" fmla="*/ 118215 w 151043"/>
                <a:gd name="connsiteY6" fmla="*/ 5968 h 117601"/>
                <a:gd name="connsiteX7" fmla="*/ 145076 w 151043"/>
                <a:gd name="connsiteY7" fmla="*/ 5158 h 117601"/>
                <a:gd name="connsiteX8" fmla="*/ 145885 w 151043"/>
                <a:gd name="connsiteY8" fmla="*/ 32019 h 117601"/>
                <a:gd name="connsiteX9" fmla="*/ 70971 w 151043"/>
                <a:gd name="connsiteY9" fmla="*/ 111600 h 117601"/>
                <a:gd name="connsiteX10" fmla="*/ 57255 w 151043"/>
                <a:gd name="connsiteY10" fmla="*/ 117553 h 117601"/>
                <a:gd name="connsiteX11" fmla="*/ 57160 w 151043"/>
                <a:gd name="connsiteY11" fmla="*/ 117553 h 1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1043" h="117601">
                  <a:moveTo>
                    <a:pt x="57208" y="117601"/>
                  </a:moveTo>
                  <a:cubicBezTo>
                    <a:pt x="52017" y="117601"/>
                    <a:pt x="47111" y="115506"/>
                    <a:pt x="43492" y="111743"/>
                  </a:cubicBezTo>
                  <a:lnTo>
                    <a:pt x="5296" y="71976"/>
                  </a:lnTo>
                  <a:cubicBezTo>
                    <a:pt x="-1990" y="64404"/>
                    <a:pt x="-1704" y="52402"/>
                    <a:pt x="5820" y="45116"/>
                  </a:cubicBezTo>
                  <a:cubicBezTo>
                    <a:pt x="13393" y="37877"/>
                    <a:pt x="25394" y="38115"/>
                    <a:pt x="32681" y="45640"/>
                  </a:cubicBezTo>
                  <a:lnTo>
                    <a:pt x="57017" y="70976"/>
                  </a:lnTo>
                  <a:lnTo>
                    <a:pt x="118215" y="5968"/>
                  </a:lnTo>
                  <a:cubicBezTo>
                    <a:pt x="125407" y="-1652"/>
                    <a:pt x="137408" y="-2033"/>
                    <a:pt x="145076" y="5158"/>
                  </a:cubicBezTo>
                  <a:cubicBezTo>
                    <a:pt x="152696" y="12350"/>
                    <a:pt x="153077" y="24351"/>
                    <a:pt x="145885" y="32019"/>
                  </a:cubicBezTo>
                  <a:lnTo>
                    <a:pt x="70971" y="111600"/>
                  </a:lnTo>
                  <a:cubicBezTo>
                    <a:pt x="67399" y="115410"/>
                    <a:pt x="62446" y="117553"/>
                    <a:pt x="57255" y="117553"/>
                  </a:cubicBezTo>
                  <a:lnTo>
                    <a:pt x="57160" y="117553"/>
                  </a:lnTo>
                  <a:close/>
                </a:path>
              </a:pathLst>
            </a:custGeom>
            <a:solidFill>
              <a:srgbClr val="49729E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+mj-lt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05729245-FB8A-8D13-9D3D-205BD3D7A7C0}"/>
                </a:ext>
              </a:extLst>
            </p:cNvPr>
            <p:cNvSpPr txBox="1"/>
            <p:nvPr/>
          </p:nvSpPr>
          <p:spPr>
            <a:xfrm>
              <a:off x="2979134" y="5978219"/>
              <a:ext cx="7409466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indent="0" fontAlgn="base" latinLnBrk="0">
                <a:spcBef>
                  <a:spcPts val="300"/>
                </a:spcBef>
                <a:spcAft>
                  <a:spcPts val="300"/>
                </a:spcAft>
              </a:pP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저작권 문제로 유료 폰트는 사용 금지</a:t>
              </a:r>
            </a:p>
          </p:txBody>
        </p:sp>
        <p:sp>
          <p:nvSpPr>
            <p:cNvPr id="136" name="자유형: 도형 135">
              <a:extLst>
                <a:ext uri="{FF2B5EF4-FFF2-40B4-BE49-F238E27FC236}">
                  <a16:creationId xmlns:a16="http://schemas.microsoft.com/office/drawing/2014/main" id="{9D805BEB-E360-8D72-2F27-E3284789514A}"/>
                </a:ext>
              </a:extLst>
            </p:cNvPr>
            <p:cNvSpPr/>
            <p:nvPr/>
          </p:nvSpPr>
          <p:spPr>
            <a:xfrm>
              <a:off x="2802691" y="6049788"/>
              <a:ext cx="151043" cy="117601"/>
            </a:xfrm>
            <a:custGeom>
              <a:avLst/>
              <a:gdLst>
                <a:gd name="connsiteX0" fmla="*/ 57208 w 151043"/>
                <a:gd name="connsiteY0" fmla="*/ 117601 h 117601"/>
                <a:gd name="connsiteX1" fmla="*/ 43492 w 151043"/>
                <a:gd name="connsiteY1" fmla="*/ 111743 h 117601"/>
                <a:gd name="connsiteX2" fmla="*/ 5296 w 151043"/>
                <a:gd name="connsiteY2" fmla="*/ 71976 h 117601"/>
                <a:gd name="connsiteX3" fmla="*/ 5820 w 151043"/>
                <a:gd name="connsiteY3" fmla="*/ 45116 h 117601"/>
                <a:gd name="connsiteX4" fmla="*/ 32681 w 151043"/>
                <a:gd name="connsiteY4" fmla="*/ 45640 h 117601"/>
                <a:gd name="connsiteX5" fmla="*/ 57017 w 151043"/>
                <a:gd name="connsiteY5" fmla="*/ 70976 h 117601"/>
                <a:gd name="connsiteX6" fmla="*/ 118215 w 151043"/>
                <a:gd name="connsiteY6" fmla="*/ 5968 h 117601"/>
                <a:gd name="connsiteX7" fmla="*/ 145076 w 151043"/>
                <a:gd name="connsiteY7" fmla="*/ 5158 h 117601"/>
                <a:gd name="connsiteX8" fmla="*/ 145885 w 151043"/>
                <a:gd name="connsiteY8" fmla="*/ 32019 h 117601"/>
                <a:gd name="connsiteX9" fmla="*/ 70971 w 151043"/>
                <a:gd name="connsiteY9" fmla="*/ 111600 h 117601"/>
                <a:gd name="connsiteX10" fmla="*/ 57255 w 151043"/>
                <a:gd name="connsiteY10" fmla="*/ 117553 h 117601"/>
                <a:gd name="connsiteX11" fmla="*/ 57160 w 151043"/>
                <a:gd name="connsiteY11" fmla="*/ 117553 h 1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1043" h="117601">
                  <a:moveTo>
                    <a:pt x="57208" y="117601"/>
                  </a:moveTo>
                  <a:cubicBezTo>
                    <a:pt x="52017" y="117601"/>
                    <a:pt x="47111" y="115506"/>
                    <a:pt x="43492" y="111743"/>
                  </a:cubicBezTo>
                  <a:lnTo>
                    <a:pt x="5296" y="71976"/>
                  </a:lnTo>
                  <a:cubicBezTo>
                    <a:pt x="-1990" y="64404"/>
                    <a:pt x="-1704" y="52402"/>
                    <a:pt x="5820" y="45116"/>
                  </a:cubicBezTo>
                  <a:cubicBezTo>
                    <a:pt x="13393" y="37877"/>
                    <a:pt x="25394" y="38115"/>
                    <a:pt x="32681" y="45640"/>
                  </a:cubicBezTo>
                  <a:lnTo>
                    <a:pt x="57017" y="70976"/>
                  </a:lnTo>
                  <a:lnTo>
                    <a:pt x="118215" y="5968"/>
                  </a:lnTo>
                  <a:cubicBezTo>
                    <a:pt x="125407" y="-1652"/>
                    <a:pt x="137408" y="-2033"/>
                    <a:pt x="145076" y="5158"/>
                  </a:cubicBezTo>
                  <a:cubicBezTo>
                    <a:pt x="152696" y="12350"/>
                    <a:pt x="153077" y="24351"/>
                    <a:pt x="145885" y="32019"/>
                  </a:cubicBezTo>
                  <a:lnTo>
                    <a:pt x="70971" y="111600"/>
                  </a:lnTo>
                  <a:cubicBezTo>
                    <a:pt x="67399" y="115410"/>
                    <a:pt x="62446" y="117553"/>
                    <a:pt x="57255" y="117553"/>
                  </a:cubicBezTo>
                  <a:lnTo>
                    <a:pt x="57160" y="117553"/>
                  </a:lnTo>
                  <a:close/>
                </a:path>
              </a:pathLst>
            </a:custGeom>
            <a:solidFill>
              <a:srgbClr val="49729E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+mj-lt"/>
              </a:endParaRPr>
            </a:p>
          </p:txBody>
        </p:sp>
      </p:grpSp>
      <p:pic>
        <p:nvPicPr>
          <p:cNvPr id="139" name="그래픽 138">
            <a:extLst>
              <a:ext uri="{FF2B5EF4-FFF2-40B4-BE49-F238E27FC236}">
                <a16:creationId xmlns:a16="http://schemas.microsoft.com/office/drawing/2014/main" id="{E5E8A66C-FD69-4A07-BAC1-67D5B50755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999" y="6146170"/>
            <a:ext cx="516028" cy="724897"/>
          </a:xfrm>
          <a:prstGeom prst="rect">
            <a:avLst/>
          </a:prstGeom>
        </p:spPr>
      </p:pic>
      <p:pic>
        <p:nvPicPr>
          <p:cNvPr id="140" name="그래픽 139">
            <a:extLst>
              <a:ext uri="{FF2B5EF4-FFF2-40B4-BE49-F238E27FC236}">
                <a16:creationId xmlns:a16="http://schemas.microsoft.com/office/drawing/2014/main" id="{784CF9DC-6F05-EF5B-B873-2894311E99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0953181">
            <a:off x="50218" y="5743137"/>
            <a:ext cx="342900" cy="428625"/>
          </a:xfrm>
          <a:prstGeom prst="rect">
            <a:avLst/>
          </a:prstGeom>
        </p:spPr>
      </p:pic>
      <p:sp>
        <p:nvSpPr>
          <p:cNvPr id="73" name="TextBox 5">
            <a:extLst>
              <a:ext uri="{FF2B5EF4-FFF2-40B4-BE49-F238E27FC236}">
                <a16:creationId xmlns:a16="http://schemas.microsoft.com/office/drawing/2014/main" id="{F827ABC8-3156-4505-8791-135D60E6E703}"/>
              </a:ext>
            </a:extLst>
          </p:cNvPr>
          <p:cNvSpPr txBox="1"/>
          <p:nvPr/>
        </p:nvSpPr>
        <p:spPr>
          <a:xfrm>
            <a:off x="7767650" y="6308108"/>
            <a:ext cx="4195379" cy="369332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r>
              <a:rPr lang="ko-KR" altLang="en-US" dirty="0">
                <a:solidFill>
                  <a:srgbClr val="FF0000"/>
                </a:solidFill>
              </a:rPr>
              <a:t>제출 시 본 페이지는 삭제 후 제출하세요</a:t>
            </a:r>
          </a:p>
        </p:txBody>
      </p:sp>
    </p:spTree>
    <p:extLst>
      <p:ext uri="{BB962C8B-B14F-4D97-AF65-F5344CB8AC3E}">
        <p14:creationId xmlns:p14="http://schemas.microsoft.com/office/powerpoint/2010/main" val="36185242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LSTM(Long short-term memory)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③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모델 선정 및 분석</a:t>
            </a:r>
          </a:p>
          <a:p>
            <a:pPr algn="r"/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20" name="Picture 2" descr="https://i.imgur.com/NV7jQ0X.png">
            <a:extLst>
              <a:ext uri="{FF2B5EF4-FFF2-40B4-BE49-F238E27FC236}">
                <a16:creationId xmlns:a16="http://schemas.microsoft.com/office/drawing/2014/main" id="{40AE1313-B21E-4797-B580-D82F3ED95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46" y="3140968"/>
            <a:ext cx="4957365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7D8C36C1-AB7E-479F-9283-8BEEF5D1D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175" y="2527463"/>
            <a:ext cx="3888315" cy="3637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1">
            <a:extLst>
              <a:ext uri="{FF2B5EF4-FFF2-40B4-BE49-F238E27FC236}">
                <a16:creationId xmlns:a16="http://schemas.microsoft.com/office/drawing/2014/main" id="{003AD388-3AE0-46FA-BDB3-497A6FB3E7CB}"/>
              </a:ext>
            </a:extLst>
          </p:cNvPr>
          <p:cNvSpPr txBox="1"/>
          <p:nvPr/>
        </p:nvSpPr>
        <p:spPr>
          <a:xfrm>
            <a:off x="803412" y="2069208"/>
            <a:ext cx="3855655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2Layer LSTM :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문단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질문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코사인 유사도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문서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) </a:t>
            </a:r>
            <a:endParaRPr lang="ko-KR" altLang="en-US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35324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LSTM(Long short-term memory)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④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모델 평가 및 개선</a:t>
            </a:r>
          </a:p>
          <a:p>
            <a:pPr algn="r"/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23" name="Picture 2">
            <a:extLst>
              <a:ext uri="{FF2B5EF4-FFF2-40B4-BE49-F238E27FC236}">
                <a16:creationId xmlns:a16="http://schemas.microsoft.com/office/drawing/2014/main" id="{5648E92E-01A1-4DED-9BE0-D0642559F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702" y="2660321"/>
            <a:ext cx="4723224" cy="3612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378A6B5B-C0C5-46AE-AAFE-210FADFD4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617" y="4120782"/>
            <a:ext cx="4723224" cy="181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0">
            <a:extLst>
              <a:ext uri="{FF2B5EF4-FFF2-40B4-BE49-F238E27FC236}">
                <a16:creationId xmlns:a16="http://schemas.microsoft.com/office/drawing/2014/main" id="{248D3890-72E2-45B1-AACB-04DA448EE1C7}"/>
              </a:ext>
            </a:extLst>
          </p:cNvPr>
          <p:cNvSpPr txBox="1"/>
          <p:nvPr/>
        </p:nvSpPr>
        <p:spPr>
          <a:xfrm>
            <a:off x="908074" y="2158433"/>
            <a:ext cx="47356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3Layer LSTM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으로 변경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옵티마이저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조정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 : Adam -&gt;‘</a:t>
            </a:r>
            <a:r>
              <a:rPr lang="en-US" altLang="ko-KR" sz="1600" spc="-15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rmsprop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’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로 변경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       &gt;&gt;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학습속도 및 유사도 개선</a:t>
            </a:r>
          </a:p>
        </p:txBody>
      </p:sp>
    </p:spTree>
    <p:extLst>
      <p:ext uri="{BB962C8B-B14F-4D97-AF65-F5344CB8AC3E}">
        <p14:creationId xmlns:p14="http://schemas.microsoft.com/office/powerpoint/2010/main" val="13237324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indent="0" fontAlgn="base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훈련생 발표 영상이 아닌 세부 기능 소개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화면 구동 및 기능 동작 여부 시연영상으로 제작한다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  <a:endParaRPr lang="ko-KR" altLang="en-US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4477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⑤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시연 동영상</a:t>
            </a: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7" name="그룹 6">
            <a:extLst>
              <a:ext uri="{FF2B5EF4-FFF2-40B4-BE49-F238E27FC236}">
                <a16:creationId xmlns:a16="http://schemas.microsoft.com/office/drawing/2014/main" id="{F15E6CC2-791D-CE03-4E5D-FC4D5DA0D776}"/>
              </a:ext>
            </a:extLst>
          </p:cNvPr>
          <p:cNvGrpSpPr/>
          <p:nvPr/>
        </p:nvGrpSpPr>
        <p:grpSpPr>
          <a:xfrm>
            <a:off x="515938" y="2074230"/>
            <a:ext cx="11244217" cy="4263070"/>
            <a:chOff x="541890" y="2074230"/>
            <a:chExt cx="11218265" cy="4263070"/>
          </a:xfrm>
        </p:grpSpPr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3099E05E-02C6-A81E-C474-FDA5B9889330}"/>
                </a:ext>
              </a:extLst>
            </p:cNvPr>
            <p:cNvSpPr/>
            <p:nvPr/>
          </p:nvSpPr>
          <p:spPr>
            <a:xfrm>
              <a:off x="541890" y="2074230"/>
              <a:ext cx="11218265" cy="4263070"/>
            </a:xfrm>
            <a:custGeom>
              <a:avLst/>
              <a:gdLst>
                <a:gd name="connsiteX0" fmla="*/ 0 w 7434265"/>
                <a:gd name="connsiteY0" fmla="*/ 0 h 4167182"/>
                <a:gd name="connsiteX1" fmla="*/ 7434265 w 7434265"/>
                <a:gd name="connsiteY1" fmla="*/ 0 h 4167182"/>
                <a:gd name="connsiteX2" fmla="*/ 7434265 w 7434265"/>
                <a:gd name="connsiteY2" fmla="*/ 4167182 h 4167182"/>
                <a:gd name="connsiteX3" fmla="*/ 0 w 7434265"/>
                <a:gd name="connsiteY3" fmla="*/ 4167182 h 41671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34265" h="4167182">
                  <a:moveTo>
                    <a:pt x="0" y="0"/>
                  </a:moveTo>
                  <a:lnTo>
                    <a:pt x="7434265" y="0"/>
                  </a:lnTo>
                  <a:lnTo>
                    <a:pt x="7434265" y="4167182"/>
                  </a:lnTo>
                  <a:lnTo>
                    <a:pt x="0" y="4167182"/>
                  </a:lnTo>
                  <a:close/>
                </a:path>
              </a:pathLst>
            </a:custGeom>
            <a:solidFill>
              <a:srgbClr val="2C3E50"/>
            </a:solidFill>
            <a:ln w="153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dirty="0"/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7C6B04FF-38A0-FA54-0A62-02F17334FC33}"/>
                </a:ext>
              </a:extLst>
            </p:cNvPr>
            <p:cNvGrpSpPr/>
            <p:nvPr/>
          </p:nvGrpSpPr>
          <p:grpSpPr>
            <a:xfrm>
              <a:off x="5477907" y="3423519"/>
              <a:ext cx="1213444" cy="1213444"/>
              <a:chOff x="3786965" y="3559393"/>
              <a:chExt cx="1213444" cy="1213444"/>
            </a:xfrm>
          </p:grpSpPr>
          <p:sp>
            <p:nvSpPr>
              <p:cNvPr id="25" name="자유형: 도형 24">
                <a:extLst>
                  <a:ext uri="{FF2B5EF4-FFF2-40B4-BE49-F238E27FC236}">
                    <a16:creationId xmlns:a16="http://schemas.microsoft.com/office/drawing/2014/main" id="{473385F2-CC16-2514-41B1-037A4AA4215A}"/>
                  </a:ext>
                </a:extLst>
              </p:cNvPr>
              <p:cNvSpPr/>
              <p:nvPr/>
            </p:nvSpPr>
            <p:spPr>
              <a:xfrm>
                <a:off x="4214890" y="3929447"/>
                <a:ext cx="419805" cy="488280"/>
              </a:xfrm>
              <a:custGeom>
                <a:avLst/>
                <a:gdLst>
                  <a:gd name="connsiteX0" fmla="*/ 419806 w 419805"/>
                  <a:gd name="connsiteY0" fmla="*/ 244148 h 488280"/>
                  <a:gd name="connsiteX1" fmla="*/ 209910 w 419805"/>
                  <a:gd name="connsiteY1" fmla="*/ 366214 h 488280"/>
                  <a:gd name="connsiteX2" fmla="*/ 0 w 419805"/>
                  <a:gd name="connsiteY2" fmla="*/ 488281 h 488280"/>
                  <a:gd name="connsiteX3" fmla="*/ 0 w 419805"/>
                  <a:gd name="connsiteY3" fmla="*/ 244148 h 488280"/>
                  <a:gd name="connsiteX4" fmla="*/ 0 w 419805"/>
                  <a:gd name="connsiteY4" fmla="*/ 0 h 488280"/>
                  <a:gd name="connsiteX5" fmla="*/ 209910 w 419805"/>
                  <a:gd name="connsiteY5" fmla="*/ 122082 h 488280"/>
                  <a:gd name="connsiteX6" fmla="*/ 419806 w 419805"/>
                  <a:gd name="connsiteY6" fmla="*/ 244148 h 4882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419805" h="488280">
                    <a:moveTo>
                      <a:pt x="419806" y="244148"/>
                    </a:moveTo>
                    <a:lnTo>
                      <a:pt x="209910" y="366214"/>
                    </a:lnTo>
                    <a:lnTo>
                      <a:pt x="0" y="488281"/>
                    </a:lnTo>
                    <a:lnTo>
                      <a:pt x="0" y="244148"/>
                    </a:lnTo>
                    <a:lnTo>
                      <a:pt x="0" y="0"/>
                    </a:lnTo>
                    <a:lnTo>
                      <a:pt x="209910" y="122082"/>
                    </a:lnTo>
                    <a:lnTo>
                      <a:pt x="419806" y="244148"/>
                    </a:ln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7" name="자유형: 도형 76">
                <a:extLst>
                  <a:ext uri="{FF2B5EF4-FFF2-40B4-BE49-F238E27FC236}">
                    <a16:creationId xmlns:a16="http://schemas.microsoft.com/office/drawing/2014/main" id="{1EFE39BE-5010-C39D-B415-B1AFB69E9079}"/>
                  </a:ext>
                </a:extLst>
              </p:cNvPr>
              <p:cNvSpPr/>
              <p:nvPr/>
            </p:nvSpPr>
            <p:spPr>
              <a:xfrm>
                <a:off x="3786965" y="3559393"/>
                <a:ext cx="1213444" cy="1213444"/>
              </a:xfrm>
              <a:custGeom>
                <a:avLst/>
                <a:gdLst>
                  <a:gd name="connsiteX0" fmla="*/ 606722 w 1213444"/>
                  <a:gd name="connsiteY0" fmla="*/ 0 h 1213444"/>
                  <a:gd name="connsiteX1" fmla="*/ 0 w 1213444"/>
                  <a:gd name="connsiteY1" fmla="*/ 606722 h 1213444"/>
                  <a:gd name="connsiteX2" fmla="*/ 606722 w 1213444"/>
                  <a:gd name="connsiteY2" fmla="*/ 1213444 h 1213444"/>
                  <a:gd name="connsiteX3" fmla="*/ 1213444 w 1213444"/>
                  <a:gd name="connsiteY3" fmla="*/ 606722 h 1213444"/>
                  <a:gd name="connsiteX4" fmla="*/ 606722 w 1213444"/>
                  <a:gd name="connsiteY4" fmla="*/ 0 h 1213444"/>
                  <a:gd name="connsiteX5" fmla="*/ 606722 w 1213444"/>
                  <a:gd name="connsiteY5" fmla="*/ 1094358 h 1213444"/>
                  <a:gd name="connsiteX6" fmla="*/ 119086 w 1213444"/>
                  <a:gd name="connsiteY6" fmla="*/ 606722 h 1213444"/>
                  <a:gd name="connsiteX7" fmla="*/ 606722 w 1213444"/>
                  <a:gd name="connsiteY7" fmla="*/ 119087 h 1213444"/>
                  <a:gd name="connsiteX8" fmla="*/ 1094358 w 1213444"/>
                  <a:gd name="connsiteY8" fmla="*/ 606722 h 1213444"/>
                  <a:gd name="connsiteX9" fmla="*/ 606722 w 1213444"/>
                  <a:gd name="connsiteY9" fmla="*/ 1094358 h 1213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13444" h="1213444">
                    <a:moveTo>
                      <a:pt x="606722" y="0"/>
                    </a:moveTo>
                    <a:cubicBezTo>
                      <a:pt x="271642" y="0"/>
                      <a:pt x="0" y="271627"/>
                      <a:pt x="0" y="606722"/>
                    </a:cubicBezTo>
                    <a:cubicBezTo>
                      <a:pt x="0" y="941817"/>
                      <a:pt x="271627" y="1213444"/>
                      <a:pt x="606722" y="1213444"/>
                    </a:cubicBezTo>
                    <a:cubicBezTo>
                      <a:pt x="941817" y="1213444"/>
                      <a:pt x="1213444" y="941817"/>
                      <a:pt x="1213444" y="606722"/>
                    </a:cubicBezTo>
                    <a:cubicBezTo>
                      <a:pt x="1213444" y="271627"/>
                      <a:pt x="941817" y="0"/>
                      <a:pt x="606722" y="0"/>
                    </a:cubicBezTo>
                    <a:close/>
                    <a:moveTo>
                      <a:pt x="606722" y="1094358"/>
                    </a:moveTo>
                    <a:cubicBezTo>
                      <a:pt x="337399" y="1094358"/>
                      <a:pt x="119086" y="876030"/>
                      <a:pt x="119086" y="606722"/>
                    </a:cubicBezTo>
                    <a:cubicBezTo>
                      <a:pt x="119086" y="337414"/>
                      <a:pt x="337414" y="119087"/>
                      <a:pt x="606722" y="119087"/>
                    </a:cubicBezTo>
                    <a:cubicBezTo>
                      <a:pt x="876030" y="119087"/>
                      <a:pt x="1094358" y="337414"/>
                      <a:pt x="1094358" y="606722"/>
                    </a:cubicBezTo>
                    <a:cubicBezTo>
                      <a:pt x="1094358" y="876030"/>
                      <a:pt x="876030" y="1094358"/>
                      <a:pt x="606722" y="1094358"/>
                    </a:cubicBezTo>
                    <a:close/>
                  </a:path>
                </a:pathLst>
              </a:custGeom>
              <a:solidFill>
                <a:srgbClr val="FFFFFF">
                  <a:alpha val="5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BE25631C-B436-3CDF-7A2A-777DBC8FFC7F}"/>
                </a:ext>
              </a:extLst>
            </p:cNvPr>
            <p:cNvGrpSpPr/>
            <p:nvPr/>
          </p:nvGrpSpPr>
          <p:grpSpPr>
            <a:xfrm>
              <a:off x="912084" y="5964402"/>
              <a:ext cx="8282389" cy="165888"/>
              <a:chOff x="912084" y="5964402"/>
              <a:chExt cx="8282389" cy="165888"/>
            </a:xfrm>
          </p:grpSpPr>
          <p:sp>
            <p:nvSpPr>
              <p:cNvPr id="22" name="자유형: 도형 21">
                <a:extLst>
                  <a:ext uri="{FF2B5EF4-FFF2-40B4-BE49-F238E27FC236}">
                    <a16:creationId xmlns:a16="http://schemas.microsoft.com/office/drawing/2014/main" id="{3D11E406-899F-EBB4-2AF3-BB210A560A50}"/>
                  </a:ext>
                </a:extLst>
              </p:cNvPr>
              <p:cNvSpPr/>
              <p:nvPr/>
            </p:nvSpPr>
            <p:spPr>
              <a:xfrm>
                <a:off x="912084" y="5970101"/>
                <a:ext cx="128993" cy="152771"/>
              </a:xfrm>
              <a:custGeom>
                <a:avLst/>
                <a:gdLst>
                  <a:gd name="connsiteX0" fmla="*/ 128994 w 128993"/>
                  <a:gd name="connsiteY0" fmla="*/ 76386 h 152771"/>
                  <a:gd name="connsiteX1" fmla="*/ 64497 w 128993"/>
                  <a:gd name="connsiteY1" fmla="*/ 114571 h 152771"/>
                  <a:gd name="connsiteX2" fmla="*/ 0 w 128993"/>
                  <a:gd name="connsiteY2" fmla="*/ 152771 h 152771"/>
                  <a:gd name="connsiteX3" fmla="*/ 0 w 128993"/>
                  <a:gd name="connsiteY3" fmla="*/ 76386 h 152771"/>
                  <a:gd name="connsiteX4" fmla="*/ 0 w 128993"/>
                  <a:gd name="connsiteY4" fmla="*/ 0 h 152771"/>
                  <a:gd name="connsiteX5" fmla="*/ 64497 w 128993"/>
                  <a:gd name="connsiteY5" fmla="*/ 38201 h 152771"/>
                  <a:gd name="connsiteX6" fmla="*/ 128994 w 128993"/>
                  <a:gd name="connsiteY6" fmla="*/ 76386 h 152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8993" h="152771">
                    <a:moveTo>
                      <a:pt x="128994" y="76386"/>
                    </a:moveTo>
                    <a:lnTo>
                      <a:pt x="64497" y="114571"/>
                    </a:lnTo>
                    <a:lnTo>
                      <a:pt x="0" y="152771"/>
                    </a:lnTo>
                    <a:lnTo>
                      <a:pt x="0" y="76386"/>
                    </a:lnTo>
                    <a:lnTo>
                      <a:pt x="0" y="0"/>
                    </a:lnTo>
                    <a:lnTo>
                      <a:pt x="64497" y="38201"/>
                    </a:lnTo>
                    <a:lnTo>
                      <a:pt x="128994" y="76386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/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1153FE47-3E3E-EA0F-7116-2E6EEA8C9D12}"/>
                  </a:ext>
                </a:extLst>
              </p:cNvPr>
              <p:cNvSpPr/>
              <p:nvPr/>
            </p:nvSpPr>
            <p:spPr>
              <a:xfrm>
                <a:off x="1326317" y="5970101"/>
                <a:ext cx="130944" cy="152771"/>
              </a:xfrm>
              <a:custGeom>
                <a:avLst/>
                <a:gdLst>
                  <a:gd name="connsiteX0" fmla="*/ 130944 w 130944"/>
                  <a:gd name="connsiteY0" fmla="*/ 76386 h 152771"/>
                  <a:gd name="connsiteX1" fmla="*/ 65480 w 130944"/>
                  <a:gd name="connsiteY1" fmla="*/ 114571 h 152771"/>
                  <a:gd name="connsiteX2" fmla="*/ 0 w 130944"/>
                  <a:gd name="connsiteY2" fmla="*/ 152771 h 152771"/>
                  <a:gd name="connsiteX3" fmla="*/ 0 w 130944"/>
                  <a:gd name="connsiteY3" fmla="*/ 76386 h 152771"/>
                  <a:gd name="connsiteX4" fmla="*/ 0 w 130944"/>
                  <a:gd name="connsiteY4" fmla="*/ 0 h 152771"/>
                  <a:gd name="connsiteX5" fmla="*/ 65480 w 130944"/>
                  <a:gd name="connsiteY5" fmla="*/ 38201 h 152771"/>
                  <a:gd name="connsiteX6" fmla="*/ 130944 w 130944"/>
                  <a:gd name="connsiteY6" fmla="*/ 76386 h 1527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0944" h="152771">
                    <a:moveTo>
                      <a:pt x="130944" y="76386"/>
                    </a:moveTo>
                    <a:lnTo>
                      <a:pt x="65480" y="114571"/>
                    </a:lnTo>
                    <a:lnTo>
                      <a:pt x="0" y="152771"/>
                    </a:lnTo>
                    <a:lnTo>
                      <a:pt x="0" y="76386"/>
                    </a:lnTo>
                    <a:lnTo>
                      <a:pt x="0" y="0"/>
                    </a:lnTo>
                    <a:lnTo>
                      <a:pt x="65480" y="38201"/>
                    </a:lnTo>
                    <a:lnTo>
                      <a:pt x="130944" y="76386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6" name="자유형: 도형 25">
                <a:extLst>
                  <a:ext uri="{FF2B5EF4-FFF2-40B4-BE49-F238E27FC236}">
                    <a16:creationId xmlns:a16="http://schemas.microsoft.com/office/drawing/2014/main" id="{0D05CE19-A948-B11A-E22E-BD06860C1CFB}"/>
                  </a:ext>
                </a:extLst>
              </p:cNvPr>
              <p:cNvSpPr/>
              <p:nvPr/>
            </p:nvSpPr>
            <p:spPr>
              <a:xfrm>
                <a:off x="1475310" y="5964402"/>
                <a:ext cx="27648" cy="165888"/>
              </a:xfrm>
              <a:custGeom>
                <a:avLst/>
                <a:gdLst>
                  <a:gd name="connsiteX0" fmla="*/ 0 w 27648"/>
                  <a:gd name="connsiteY0" fmla="*/ 0 h 165888"/>
                  <a:gd name="connsiteX1" fmla="*/ 27648 w 27648"/>
                  <a:gd name="connsiteY1" fmla="*/ 0 h 165888"/>
                  <a:gd name="connsiteX2" fmla="*/ 27648 w 27648"/>
                  <a:gd name="connsiteY2" fmla="*/ 165889 h 165888"/>
                  <a:gd name="connsiteX3" fmla="*/ 0 w 27648"/>
                  <a:gd name="connsiteY3" fmla="*/ 165889 h 16588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7648" h="165888">
                    <a:moveTo>
                      <a:pt x="0" y="0"/>
                    </a:moveTo>
                    <a:lnTo>
                      <a:pt x="27648" y="0"/>
                    </a:lnTo>
                    <a:lnTo>
                      <a:pt x="27648" y="165889"/>
                    </a:lnTo>
                    <a:lnTo>
                      <a:pt x="0" y="165889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28" name="자유형: 도형 27">
                <a:extLst>
                  <a:ext uri="{FF2B5EF4-FFF2-40B4-BE49-F238E27FC236}">
                    <a16:creationId xmlns:a16="http://schemas.microsoft.com/office/drawing/2014/main" id="{0C76B84F-157A-C856-0A4E-341D2B3D7D61}"/>
                  </a:ext>
                </a:extLst>
              </p:cNvPr>
              <p:cNvSpPr/>
              <p:nvPr/>
            </p:nvSpPr>
            <p:spPr>
              <a:xfrm>
                <a:off x="1709109" y="6021815"/>
                <a:ext cx="446977" cy="45719"/>
              </a:xfrm>
              <a:custGeom>
                <a:avLst/>
                <a:gdLst>
                  <a:gd name="connsiteX0" fmla="*/ 0 w 446977"/>
                  <a:gd name="connsiteY0" fmla="*/ 0 h 35328"/>
                  <a:gd name="connsiteX1" fmla="*/ 446978 w 446977"/>
                  <a:gd name="connsiteY1" fmla="*/ 0 h 35328"/>
                  <a:gd name="connsiteX2" fmla="*/ 446978 w 446977"/>
                  <a:gd name="connsiteY2" fmla="*/ 35328 h 35328"/>
                  <a:gd name="connsiteX3" fmla="*/ 0 w 446977"/>
                  <a:gd name="connsiteY3" fmla="*/ 35328 h 353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46977" h="35328">
                    <a:moveTo>
                      <a:pt x="0" y="0"/>
                    </a:moveTo>
                    <a:lnTo>
                      <a:pt x="446978" y="0"/>
                    </a:lnTo>
                    <a:lnTo>
                      <a:pt x="446978" y="35328"/>
                    </a:lnTo>
                    <a:lnTo>
                      <a:pt x="0" y="35328"/>
                    </a:ln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90" name="그룹 89">
                <a:extLst>
                  <a:ext uri="{FF2B5EF4-FFF2-40B4-BE49-F238E27FC236}">
                    <a16:creationId xmlns:a16="http://schemas.microsoft.com/office/drawing/2014/main" id="{D0AF9004-B8E3-38F2-1B8C-048B4B9C2A0B}"/>
                  </a:ext>
                </a:extLst>
              </p:cNvPr>
              <p:cNvGrpSpPr/>
              <p:nvPr/>
            </p:nvGrpSpPr>
            <p:grpSpPr>
              <a:xfrm>
                <a:off x="2156087" y="6021815"/>
                <a:ext cx="6043397" cy="45719"/>
                <a:chOff x="1875637" y="5980291"/>
                <a:chExt cx="3488267" cy="35328"/>
              </a:xfrm>
            </p:grpSpPr>
            <p:sp>
              <p:nvSpPr>
                <p:cNvPr id="29" name="자유형: 도형 28">
                  <a:extLst>
                    <a:ext uri="{FF2B5EF4-FFF2-40B4-BE49-F238E27FC236}">
                      <a16:creationId xmlns:a16="http://schemas.microsoft.com/office/drawing/2014/main" id="{C7A9F584-AF98-050E-B6FA-1515DDFD0050}"/>
                    </a:ext>
                  </a:extLst>
                </p:cNvPr>
                <p:cNvSpPr/>
                <p:nvPr/>
              </p:nvSpPr>
              <p:spPr>
                <a:xfrm>
                  <a:off x="1875637" y="5980291"/>
                  <a:ext cx="3012106" cy="35328"/>
                </a:xfrm>
                <a:custGeom>
                  <a:avLst/>
                  <a:gdLst>
                    <a:gd name="connsiteX0" fmla="*/ 0 w 3012106"/>
                    <a:gd name="connsiteY0" fmla="*/ 0 h 35328"/>
                    <a:gd name="connsiteX1" fmla="*/ 3012106 w 3012106"/>
                    <a:gd name="connsiteY1" fmla="*/ 0 h 35328"/>
                    <a:gd name="connsiteX2" fmla="*/ 3012106 w 3012106"/>
                    <a:gd name="connsiteY2" fmla="*/ 35328 h 35328"/>
                    <a:gd name="connsiteX3" fmla="*/ 0 w 3012106"/>
                    <a:gd name="connsiteY3" fmla="*/ 35328 h 353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012106" h="35328">
                      <a:moveTo>
                        <a:pt x="0" y="0"/>
                      </a:moveTo>
                      <a:lnTo>
                        <a:pt x="3012106" y="0"/>
                      </a:lnTo>
                      <a:lnTo>
                        <a:pt x="3012106" y="35328"/>
                      </a:lnTo>
                      <a:lnTo>
                        <a:pt x="0" y="35328"/>
                      </a:lnTo>
                      <a:close/>
                    </a:path>
                  </a:pathLst>
                </a:custGeom>
                <a:solidFill>
                  <a:srgbClr val="FFFFFF">
                    <a:alpha val="70000"/>
                  </a:srgbClr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32" name="자유형: 도형 31">
                  <a:extLst>
                    <a:ext uri="{FF2B5EF4-FFF2-40B4-BE49-F238E27FC236}">
                      <a16:creationId xmlns:a16="http://schemas.microsoft.com/office/drawing/2014/main" id="{D750F111-1A77-70A6-ACBB-AD340CA930FE}"/>
                    </a:ext>
                  </a:extLst>
                </p:cNvPr>
                <p:cNvSpPr/>
                <p:nvPr/>
              </p:nvSpPr>
              <p:spPr>
                <a:xfrm>
                  <a:off x="4887743" y="5980291"/>
                  <a:ext cx="476161" cy="35328"/>
                </a:xfrm>
                <a:custGeom>
                  <a:avLst/>
                  <a:gdLst>
                    <a:gd name="connsiteX0" fmla="*/ 0 w 476161"/>
                    <a:gd name="connsiteY0" fmla="*/ 0 h 35328"/>
                    <a:gd name="connsiteX1" fmla="*/ 476162 w 476161"/>
                    <a:gd name="connsiteY1" fmla="*/ 0 h 35328"/>
                    <a:gd name="connsiteX2" fmla="*/ 476162 w 476161"/>
                    <a:gd name="connsiteY2" fmla="*/ 35328 h 35328"/>
                    <a:gd name="connsiteX3" fmla="*/ 0 w 476161"/>
                    <a:gd name="connsiteY3" fmla="*/ 35328 h 353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476161" h="35328">
                      <a:moveTo>
                        <a:pt x="0" y="0"/>
                      </a:moveTo>
                      <a:lnTo>
                        <a:pt x="476162" y="0"/>
                      </a:lnTo>
                      <a:lnTo>
                        <a:pt x="476162" y="35328"/>
                      </a:lnTo>
                      <a:lnTo>
                        <a:pt x="0" y="35328"/>
                      </a:lnTo>
                      <a:close/>
                    </a:path>
                  </a:pathLst>
                </a:custGeom>
                <a:solidFill>
                  <a:srgbClr val="FFFFFF">
                    <a:alpha val="30000"/>
                  </a:srgbClr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62" name="자유형: 도형 61">
                <a:extLst>
                  <a:ext uri="{FF2B5EF4-FFF2-40B4-BE49-F238E27FC236}">
                    <a16:creationId xmlns:a16="http://schemas.microsoft.com/office/drawing/2014/main" id="{505961D4-E04B-A933-7DA1-BD5BC5283652}"/>
                  </a:ext>
                </a:extLst>
              </p:cNvPr>
              <p:cNvSpPr/>
              <p:nvPr/>
            </p:nvSpPr>
            <p:spPr>
              <a:xfrm>
                <a:off x="2118270" y="6004984"/>
                <a:ext cx="79380" cy="79381"/>
              </a:xfrm>
              <a:custGeom>
                <a:avLst/>
                <a:gdLst>
                  <a:gd name="connsiteX0" fmla="*/ 79381 w 79380"/>
                  <a:gd name="connsiteY0" fmla="*/ 39691 h 79381"/>
                  <a:gd name="connsiteX1" fmla="*/ 39690 w 79380"/>
                  <a:gd name="connsiteY1" fmla="*/ 79381 h 79381"/>
                  <a:gd name="connsiteX2" fmla="*/ 0 w 79380"/>
                  <a:gd name="connsiteY2" fmla="*/ 39691 h 79381"/>
                  <a:gd name="connsiteX3" fmla="*/ 39690 w 79380"/>
                  <a:gd name="connsiteY3" fmla="*/ 0 h 79381"/>
                  <a:gd name="connsiteX4" fmla="*/ 79381 w 79380"/>
                  <a:gd name="connsiteY4" fmla="*/ 39691 h 79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80" h="79381">
                    <a:moveTo>
                      <a:pt x="79381" y="39691"/>
                    </a:moveTo>
                    <a:cubicBezTo>
                      <a:pt x="79381" y="61609"/>
                      <a:pt x="61609" y="79381"/>
                      <a:pt x="39690" y="79381"/>
                    </a:cubicBezTo>
                    <a:cubicBezTo>
                      <a:pt x="17772" y="79381"/>
                      <a:pt x="0" y="61609"/>
                      <a:pt x="0" y="39691"/>
                    </a:cubicBezTo>
                    <a:cubicBezTo>
                      <a:pt x="0" y="17772"/>
                      <a:pt x="17772" y="0"/>
                      <a:pt x="39690" y="0"/>
                    </a:cubicBezTo>
                    <a:cubicBezTo>
                      <a:pt x="61609" y="0"/>
                      <a:pt x="79381" y="17772"/>
                      <a:pt x="79381" y="39691"/>
                    </a:cubicBez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78" name="그래픽 18">
                <a:extLst>
                  <a:ext uri="{FF2B5EF4-FFF2-40B4-BE49-F238E27FC236}">
                    <a16:creationId xmlns:a16="http://schemas.microsoft.com/office/drawing/2014/main" id="{BF05BA35-6313-532D-3FC8-2A7D4892FED7}"/>
                  </a:ext>
                </a:extLst>
              </p:cNvPr>
              <p:cNvGrpSpPr/>
              <p:nvPr/>
            </p:nvGrpSpPr>
            <p:grpSpPr>
              <a:xfrm>
                <a:off x="8547047" y="5992327"/>
                <a:ext cx="647426" cy="101806"/>
                <a:chOff x="5477907" y="5945239"/>
                <a:chExt cx="647426" cy="101806"/>
              </a:xfrm>
              <a:solidFill>
                <a:srgbClr val="FFFFFF"/>
              </a:solidFill>
            </p:grpSpPr>
            <p:sp>
              <p:nvSpPr>
                <p:cNvPr id="79" name="자유형: 도형 78">
                  <a:extLst>
                    <a:ext uri="{FF2B5EF4-FFF2-40B4-BE49-F238E27FC236}">
                      <a16:creationId xmlns:a16="http://schemas.microsoft.com/office/drawing/2014/main" id="{0CE6A38B-96EE-222B-25E0-6CACA035E03F}"/>
                    </a:ext>
                  </a:extLst>
                </p:cNvPr>
                <p:cNvSpPr/>
                <p:nvPr/>
              </p:nvSpPr>
              <p:spPr>
                <a:xfrm>
                  <a:off x="5477907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7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6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7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0" name="자유형: 도형 79">
                  <a:extLst>
                    <a:ext uri="{FF2B5EF4-FFF2-40B4-BE49-F238E27FC236}">
                      <a16:creationId xmlns:a16="http://schemas.microsoft.com/office/drawing/2014/main" id="{8C021E82-C812-6AF2-60C6-D72FAD945CB4}"/>
                    </a:ext>
                  </a:extLst>
                </p:cNvPr>
                <p:cNvSpPr/>
                <p:nvPr/>
              </p:nvSpPr>
              <p:spPr>
                <a:xfrm>
                  <a:off x="5552173" y="5975852"/>
                  <a:ext cx="16696" cy="67123"/>
                </a:xfrm>
                <a:custGeom>
                  <a:avLst/>
                  <a:gdLst>
                    <a:gd name="connsiteX0" fmla="*/ 0 w 16696"/>
                    <a:gd name="connsiteY0" fmla="*/ 8847 h 67123"/>
                    <a:gd name="connsiteX1" fmla="*/ 8417 w 16696"/>
                    <a:gd name="connsiteY1" fmla="*/ 0 h 67123"/>
                    <a:gd name="connsiteX2" fmla="*/ 16696 w 16696"/>
                    <a:gd name="connsiteY2" fmla="*/ 8847 h 67123"/>
                    <a:gd name="connsiteX3" fmla="*/ 8279 w 16696"/>
                    <a:gd name="connsiteY3" fmla="*/ 17556 h 67123"/>
                    <a:gd name="connsiteX4" fmla="*/ 0 w 16696"/>
                    <a:gd name="connsiteY4" fmla="*/ 8847 h 67123"/>
                    <a:gd name="connsiteX5" fmla="*/ 0 w 16696"/>
                    <a:gd name="connsiteY5" fmla="*/ 58414 h 67123"/>
                    <a:gd name="connsiteX6" fmla="*/ 8417 w 16696"/>
                    <a:gd name="connsiteY6" fmla="*/ 49567 h 67123"/>
                    <a:gd name="connsiteX7" fmla="*/ 16696 w 16696"/>
                    <a:gd name="connsiteY7" fmla="*/ 58414 h 67123"/>
                    <a:gd name="connsiteX8" fmla="*/ 8279 w 16696"/>
                    <a:gd name="connsiteY8" fmla="*/ 67123 h 67123"/>
                    <a:gd name="connsiteX9" fmla="*/ 0 w 16696"/>
                    <a:gd name="connsiteY9" fmla="*/ 58414 h 67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696" h="67123">
                      <a:moveTo>
                        <a:pt x="0" y="8847"/>
                      </a:moveTo>
                      <a:cubicBezTo>
                        <a:pt x="0" y="3656"/>
                        <a:pt x="3518" y="0"/>
                        <a:pt x="8417" y="0"/>
                      </a:cubicBezTo>
                      <a:cubicBezTo>
                        <a:pt x="13317" y="0"/>
                        <a:pt x="16558" y="3656"/>
                        <a:pt x="16696" y="8847"/>
                      </a:cubicBezTo>
                      <a:cubicBezTo>
                        <a:pt x="16696" y="13763"/>
                        <a:pt x="13471" y="17556"/>
                        <a:pt x="8279" y="17556"/>
                      </a:cubicBezTo>
                      <a:cubicBezTo>
                        <a:pt x="3364" y="17556"/>
                        <a:pt x="0" y="13763"/>
                        <a:pt x="0" y="8847"/>
                      </a:cubicBezTo>
                      <a:close/>
                      <a:moveTo>
                        <a:pt x="0" y="58414"/>
                      </a:moveTo>
                      <a:cubicBezTo>
                        <a:pt x="0" y="53222"/>
                        <a:pt x="3518" y="49567"/>
                        <a:pt x="8417" y="49567"/>
                      </a:cubicBezTo>
                      <a:cubicBezTo>
                        <a:pt x="13317" y="49567"/>
                        <a:pt x="16558" y="53222"/>
                        <a:pt x="16696" y="58414"/>
                      </a:cubicBezTo>
                      <a:cubicBezTo>
                        <a:pt x="16696" y="63329"/>
                        <a:pt x="13471" y="67123"/>
                        <a:pt x="8279" y="67123"/>
                      </a:cubicBezTo>
                      <a:cubicBezTo>
                        <a:pt x="3364" y="67123"/>
                        <a:pt x="0" y="63329"/>
                        <a:pt x="0" y="5841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1" name="자유형: 도형 80">
                  <a:extLst>
                    <a:ext uri="{FF2B5EF4-FFF2-40B4-BE49-F238E27FC236}">
                      <a16:creationId xmlns:a16="http://schemas.microsoft.com/office/drawing/2014/main" id="{85E7CECF-CCBA-8475-F082-44280EE02975}"/>
                    </a:ext>
                  </a:extLst>
                </p:cNvPr>
                <p:cNvSpPr/>
                <p:nvPr/>
              </p:nvSpPr>
              <p:spPr>
                <a:xfrm>
                  <a:off x="5588560" y="5950169"/>
                  <a:ext cx="30474" cy="91269"/>
                </a:xfrm>
                <a:custGeom>
                  <a:avLst/>
                  <a:gdLst>
                    <a:gd name="connsiteX0" fmla="*/ 18524 w 30474"/>
                    <a:gd name="connsiteY0" fmla="*/ 11505 h 91269"/>
                    <a:gd name="connsiteX1" fmla="*/ 18248 w 30474"/>
                    <a:gd name="connsiteY1" fmla="*/ 11505 h 91269"/>
                    <a:gd name="connsiteX2" fmla="*/ 2381 w 30474"/>
                    <a:gd name="connsiteY2" fmla="*/ 20076 h 91269"/>
                    <a:gd name="connsiteX3" fmla="*/ 0 w 30474"/>
                    <a:gd name="connsiteY3" fmla="*/ 10676 h 91269"/>
                    <a:gd name="connsiteX4" fmla="*/ 19937 w 30474"/>
                    <a:gd name="connsiteY4" fmla="*/ 0 h 91269"/>
                    <a:gd name="connsiteX5" fmla="*/ 30474 w 30474"/>
                    <a:gd name="connsiteY5" fmla="*/ 0 h 91269"/>
                    <a:gd name="connsiteX6" fmla="*/ 30474 w 30474"/>
                    <a:gd name="connsiteY6" fmla="*/ 91270 h 91269"/>
                    <a:gd name="connsiteX7" fmla="*/ 18540 w 30474"/>
                    <a:gd name="connsiteY7" fmla="*/ 91270 h 91269"/>
                    <a:gd name="connsiteX8" fmla="*/ 18540 w 30474"/>
                    <a:gd name="connsiteY8" fmla="*/ 11520 h 912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0474" h="91269">
                      <a:moveTo>
                        <a:pt x="18524" y="11505"/>
                      </a:moveTo>
                      <a:lnTo>
                        <a:pt x="18248" y="11505"/>
                      </a:lnTo>
                      <a:lnTo>
                        <a:pt x="2381" y="20076"/>
                      </a:lnTo>
                      <a:lnTo>
                        <a:pt x="0" y="10676"/>
                      </a:lnTo>
                      <a:lnTo>
                        <a:pt x="19937" y="0"/>
                      </a:lnTo>
                      <a:lnTo>
                        <a:pt x="30474" y="0"/>
                      </a:lnTo>
                      <a:lnTo>
                        <a:pt x="30474" y="91270"/>
                      </a:lnTo>
                      <a:lnTo>
                        <a:pt x="18540" y="91270"/>
                      </a:lnTo>
                      <a:lnTo>
                        <a:pt x="18540" y="1152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2" name="자유형: 도형 81">
                  <a:extLst>
                    <a:ext uri="{FF2B5EF4-FFF2-40B4-BE49-F238E27FC236}">
                      <a16:creationId xmlns:a16="http://schemas.microsoft.com/office/drawing/2014/main" id="{E73478F4-7F4F-AE31-209C-A8DCF092B7E9}"/>
                    </a:ext>
                  </a:extLst>
                </p:cNvPr>
                <p:cNvSpPr/>
                <p:nvPr/>
              </p:nvSpPr>
              <p:spPr>
                <a:xfrm>
                  <a:off x="5651030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7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7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7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3" name="자유형: 도형 82">
                  <a:extLst>
                    <a:ext uri="{FF2B5EF4-FFF2-40B4-BE49-F238E27FC236}">
                      <a16:creationId xmlns:a16="http://schemas.microsoft.com/office/drawing/2014/main" id="{4E5BAE43-B4F1-2428-DFC8-C082E5D4491E}"/>
                    </a:ext>
                  </a:extLst>
                </p:cNvPr>
                <p:cNvSpPr/>
                <p:nvPr/>
              </p:nvSpPr>
              <p:spPr>
                <a:xfrm>
                  <a:off x="5777397" y="5945239"/>
                  <a:ext cx="48722" cy="101806"/>
                </a:xfrm>
                <a:custGeom>
                  <a:avLst/>
                  <a:gdLst>
                    <a:gd name="connsiteX0" fmla="*/ 0 w 48722"/>
                    <a:gd name="connsiteY0" fmla="*/ 101806 h 101806"/>
                    <a:gd name="connsiteX1" fmla="*/ 39168 w 48722"/>
                    <a:gd name="connsiteY1" fmla="*/ 0 h 101806"/>
                    <a:gd name="connsiteX2" fmla="*/ 48722 w 48722"/>
                    <a:gd name="connsiteY2" fmla="*/ 0 h 101806"/>
                    <a:gd name="connsiteX3" fmla="*/ 9401 w 48722"/>
                    <a:gd name="connsiteY3" fmla="*/ 101806 h 101806"/>
                    <a:gd name="connsiteX4" fmla="*/ 0 w 48722"/>
                    <a:gd name="connsiteY4" fmla="*/ 101806 h 1018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48722" h="101806">
                      <a:moveTo>
                        <a:pt x="0" y="101806"/>
                      </a:moveTo>
                      <a:lnTo>
                        <a:pt x="39168" y="0"/>
                      </a:lnTo>
                      <a:lnTo>
                        <a:pt x="48722" y="0"/>
                      </a:lnTo>
                      <a:lnTo>
                        <a:pt x="9401" y="101806"/>
                      </a:lnTo>
                      <a:lnTo>
                        <a:pt x="0" y="1018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4" name="자유형: 도형 83">
                  <a:extLst>
                    <a:ext uri="{FF2B5EF4-FFF2-40B4-BE49-F238E27FC236}">
                      <a16:creationId xmlns:a16="http://schemas.microsoft.com/office/drawing/2014/main" id="{6CFEA4C4-F492-0879-CBCC-0B5928AE11C5}"/>
                    </a:ext>
                  </a:extLst>
                </p:cNvPr>
                <p:cNvSpPr/>
                <p:nvPr/>
              </p:nvSpPr>
              <p:spPr>
                <a:xfrm>
                  <a:off x="5891522" y="5948618"/>
                  <a:ext cx="58275" cy="92805"/>
                </a:xfrm>
                <a:custGeom>
                  <a:avLst/>
                  <a:gdLst>
                    <a:gd name="connsiteX0" fmla="*/ 15 w 58275"/>
                    <a:gd name="connsiteY0" fmla="*/ 92806 h 92805"/>
                    <a:gd name="connsiteX1" fmla="*/ 15 w 58275"/>
                    <a:gd name="connsiteY1" fmla="*/ 85218 h 92805"/>
                    <a:gd name="connsiteX2" fmla="*/ 9708 w 58275"/>
                    <a:gd name="connsiteY2" fmla="*/ 75817 h 92805"/>
                    <a:gd name="connsiteX3" fmla="*/ 43684 w 58275"/>
                    <a:gd name="connsiteY3" fmla="*/ 28078 h 92805"/>
                    <a:gd name="connsiteX4" fmla="*/ 25574 w 58275"/>
                    <a:gd name="connsiteY4" fmla="*/ 10245 h 92805"/>
                    <a:gd name="connsiteX5" fmla="*/ 6190 w 58275"/>
                    <a:gd name="connsiteY5" fmla="*/ 17972 h 92805"/>
                    <a:gd name="connsiteX6" fmla="*/ 2258 w 58275"/>
                    <a:gd name="connsiteY6" fmla="*/ 9262 h 92805"/>
                    <a:gd name="connsiteX7" fmla="*/ 28094 w 58275"/>
                    <a:gd name="connsiteY7" fmla="*/ 0 h 92805"/>
                    <a:gd name="connsiteX8" fmla="*/ 56033 w 58275"/>
                    <a:gd name="connsiteY8" fmla="*/ 26542 h 92805"/>
                    <a:gd name="connsiteX9" fmla="*/ 24576 w 58275"/>
                    <a:gd name="connsiteY9" fmla="*/ 75541 h 92805"/>
                    <a:gd name="connsiteX10" fmla="*/ 17280 w 58275"/>
                    <a:gd name="connsiteY10" fmla="*/ 82284 h 92805"/>
                    <a:gd name="connsiteX11" fmla="*/ 17280 w 58275"/>
                    <a:gd name="connsiteY11" fmla="*/ 82560 h 92805"/>
                    <a:gd name="connsiteX12" fmla="*/ 58276 w 58275"/>
                    <a:gd name="connsiteY12" fmla="*/ 82560 h 92805"/>
                    <a:gd name="connsiteX13" fmla="*/ 58276 w 58275"/>
                    <a:gd name="connsiteY13" fmla="*/ 92806 h 92805"/>
                    <a:gd name="connsiteX14" fmla="*/ 0 w 58275"/>
                    <a:gd name="connsiteY14" fmla="*/ 92806 h 928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58275" h="92805">
                      <a:moveTo>
                        <a:pt x="15" y="92806"/>
                      </a:moveTo>
                      <a:lnTo>
                        <a:pt x="15" y="85218"/>
                      </a:lnTo>
                      <a:lnTo>
                        <a:pt x="9708" y="75817"/>
                      </a:lnTo>
                      <a:cubicBezTo>
                        <a:pt x="33024" y="53638"/>
                        <a:pt x="43546" y="41841"/>
                        <a:pt x="43684" y="28078"/>
                      </a:cubicBezTo>
                      <a:cubicBezTo>
                        <a:pt x="43684" y="18816"/>
                        <a:pt x="39184" y="10245"/>
                        <a:pt x="25574" y="10245"/>
                      </a:cubicBezTo>
                      <a:cubicBezTo>
                        <a:pt x="17295" y="10245"/>
                        <a:pt x="10414" y="14454"/>
                        <a:pt x="6190" y="17972"/>
                      </a:cubicBezTo>
                      <a:lnTo>
                        <a:pt x="2258" y="9262"/>
                      </a:lnTo>
                      <a:cubicBezTo>
                        <a:pt x="8571" y="3932"/>
                        <a:pt x="17556" y="0"/>
                        <a:pt x="28094" y="0"/>
                      </a:cubicBezTo>
                      <a:cubicBezTo>
                        <a:pt x="47755" y="0"/>
                        <a:pt x="56033" y="13486"/>
                        <a:pt x="56033" y="26542"/>
                      </a:cubicBezTo>
                      <a:cubicBezTo>
                        <a:pt x="56033" y="43392"/>
                        <a:pt x="43822" y="57017"/>
                        <a:pt x="24576" y="75541"/>
                      </a:cubicBezTo>
                      <a:lnTo>
                        <a:pt x="17280" y="82284"/>
                      </a:lnTo>
                      <a:lnTo>
                        <a:pt x="17280" y="82560"/>
                      </a:lnTo>
                      <a:lnTo>
                        <a:pt x="58276" y="82560"/>
                      </a:lnTo>
                      <a:lnTo>
                        <a:pt x="58276" y="92806"/>
                      </a:lnTo>
                      <a:lnTo>
                        <a:pt x="0" y="9280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5" name="자유형: 도형 84">
                  <a:extLst>
                    <a:ext uri="{FF2B5EF4-FFF2-40B4-BE49-F238E27FC236}">
                      <a16:creationId xmlns:a16="http://schemas.microsoft.com/office/drawing/2014/main" id="{F1DF3DE4-2F9E-0C82-7D8C-54886FAA488B}"/>
                    </a:ext>
                  </a:extLst>
                </p:cNvPr>
                <p:cNvSpPr/>
                <p:nvPr/>
              </p:nvSpPr>
              <p:spPr>
                <a:xfrm>
                  <a:off x="5964559" y="5975852"/>
                  <a:ext cx="16696" cy="67123"/>
                </a:xfrm>
                <a:custGeom>
                  <a:avLst/>
                  <a:gdLst>
                    <a:gd name="connsiteX0" fmla="*/ 0 w 16696"/>
                    <a:gd name="connsiteY0" fmla="*/ 8847 h 67123"/>
                    <a:gd name="connsiteX1" fmla="*/ 8417 w 16696"/>
                    <a:gd name="connsiteY1" fmla="*/ 0 h 67123"/>
                    <a:gd name="connsiteX2" fmla="*/ 16696 w 16696"/>
                    <a:gd name="connsiteY2" fmla="*/ 8847 h 67123"/>
                    <a:gd name="connsiteX3" fmla="*/ 8279 w 16696"/>
                    <a:gd name="connsiteY3" fmla="*/ 17556 h 67123"/>
                    <a:gd name="connsiteX4" fmla="*/ 0 w 16696"/>
                    <a:gd name="connsiteY4" fmla="*/ 8847 h 67123"/>
                    <a:gd name="connsiteX5" fmla="*/ 0 w 16696"/>
                    <a:gd name="connsiteY5" fmla="*/ 58414 h 67123"/>
                    <a:gd name="connsiteX6" fmla="*/ 8417 w 16696"/>
                    <a:gd name="connsiteY6" fmla="*/ 49567 h 67123"/>
                    <a:gd name="connsiteX7" fmla="*/ 16696 w 16696"/>
                    <a:gd name="connsiteY7" fmla="*/ 58414 h 67123"/>
                    <a:gd name="connsiteX8" fmla="*/ 8279 w 16696"/>
                    <a:gd name="connsiteY8" fmla="*/ 67123 h 67123"/>
                    <a:gd name="connsiteX9" fmla="*/ 0 w 16696"/>
                    <a:gd name="connsiteY9" fmla="*/ 58414 h 67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6696" h="67123">
                      <a:moveTo>
                        <a:pt x="0" y="8847"/>
                      </a:moveTo>
                      <a:cubicBezTo>
                        <a:pt x="0" y="3656"/>
                        <a:pt x="3518" y="0"/>
                        <a:pt x="8417" y="0"/>
                      </a:cubicBezTo>
                      <a:cubicBezTo>
                        <a:pt x="13317" y="0"/>
                        <a:pt x="16558" y="3656"/>
                        <a:pt x="16696" y="8847"/>
                      </a:cubicBezTo>
                      <a:cubicBezTo>
                        <a:pt x="16696" y="13763"/>
                        <a:pt x="13471" y="17556"/>
                        <a:pt x="8279" y="17556"/>
                      </a:cubicBezTo>
                      <a:cubicBezTo>
                        <a:pt x="3364" y="17556"/>
                        <a:pt x="0" y="13763"/>
                        <a:pt x="0" y="8847"/>
                      </a:cubicBezTo>
                      <a:close/>
                      <a:moveTo>
                        <a:pt x="0" y="58414"/>
                      </a:moveTo>
                      <a:cubicBezTo>
                        <a:pt x="0" y="53222"/>
                        <a:pt x="3518" y="49567"/>
                        <a:pt x="8417" y="49567"/>
                      </a:cubicBezTo>
                      <a:cubicBezTo>
                        <a:pt x="13317" y="49567"/>
                        <a:pt x="16558" y="53222"/>
                        <a:pt x="16696" y="58414"/>
                      </a:cubicBezTo>
                      <a:cubicBezTo>
                        <a:pt x="16696" y="63329"/>
                        <a:pt x="13471" y="67123"/>
                        <a:pt x="8279" y="67123"/>
                      </a:cubicBezTo>
                      <a:cubicBezTo>
                        <a:pt x="3364" y="67123"/>
                        <a:pt x="0" y="63329"/>
                        <a:pt x="0" y="58414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6" name="자유형: 도형 85">
                  <a:extLst>
                    <a:ext uri="{FF2B5EF4-FFF2-40B4-BE49-F238E27FC236}">
                      <a16:creationId xmlns:a16="http://schemas.microsoft.com/office/drawing/2014/main" id="{4B0E4B0B-10C2-5F9A-1E36-C0BD83E510C8}"/>
                    </a:ext>
                  </a:extLst>
                </p:cNvPr>
                <p:cNvSpPr/>
                <p:nvPr/>
              </p:nvSpPr>
              <p:spPr>
                <a:xfrm>
                  <a:off x="5992207" y="5948618"/>
                  <a:ext cx="57016" cy="94372"/>
                </a:xfrm>
                <a:custGeom>
                  <a:avLst/>
                  <a:gdLst>
                    <a:gd name="connsiteX0" fmla="*/ 3379 w 57016"/>
                    <a:gd name="connsiteY0" fmla="*/ 78628 h 94372"/>
                    <a:gd name="connsiteX1" fmla="*/ 23593 w 57016"/>
                    <a:gd name="connsiteY1" fmla="*/ 84388 h 94372"/>
                    <a:gd name="connsiteX2" fmla="*/ 44237 w 57016"/>
                    <a:gd name="connsiteY2" fmla="*/ 66694 h 94372"/>
                    <a:gd name="connsiteX3" fmla="*/ 20644 w 57016"/>
                    <a:gd name="connsiteY3" fmla="*/ 48446 h 94372"/>
                    <a:gd name="connsiteX4" fmla="*/ 13763 w 57016"/>
                    <a:gd name="connsiteY4" fmla="*/ 48446 h 94372"/>
                    <a:gd name="connsiteX5" fmla="*/ 13763 w 57016"/>
                    <a:gd name="connsiteY5" fmla="*/ 39184 h 94372"/>
                    <a:gd name="connsiteX6" fmla="*/ 20644 w 57016"/>
                    <a:gd name="connsiteY6" fmla="*/ 39184 h 94372"/>
                    <a:gd name="connsiteX7" fmla="*/ 41011 w 57016"/>
                    <a:gd name="connsiteY7" fmla="*/ 23732 h 94372"/>
                    <a:gd name="connsiteX8" fmla="*/ 25006 w 57016"/>
                    <a:gd name="connsiteY8" fmla="*/ 9969 h 94372"/>
                    <a:gd name="connsiteX9" fmla="*/ 6758 w 57016"/>
                    <a:gd name="connsiteY9" fmla="*/ 16005 h 94372"/>
                    <a:gd name="connsiteX10" fmla="*/ 3533 w 57016"/>
                    <a:gd name="connsiteY10" fmla="*/ 7020 h 94372"/>
                    <a:gd name="connsiteX11" fmla="*/ 27402 w 57016"/>
                    <a:gd name="connsiteY11" fmla="*/ 0 h 94372"/>
                    <a:gd name="connsiteX12" fmla="*/ 53514 w 57016"/>
                    <a:gd name="connsiteY12" fmla="*/ 21765 h 94372"/>
                    <a:gd name="connsiteX13" fmla="*/ 36664 w 57016"/>
                    <a:gd name="connsiteY13" fmla="*/ 43254 h 94372"/>
                    <a:gd name="connsiteX14" fmla="*/ 36664 w 57016"/>
                    <a:gd name="connsiteY14" fmla="*/ 43531 h 94372"/>
                    <a:gd name="connsiteX15" fmla="*/ 57016 w 57016"/>
                    <a:gd name="connsiteY15" fmla="*/ 66985 h 94372"/>
                    <a:gd name="connsiteX16" fmla="*/ 23731 w 57016"/>
                    <a:gd name="connsiteY16" fmla="*/ 94372 h 94372"/>
                    <a:gd name="connsiteX17" fmla="*/ 0 w 57016"/>
                    <a:gd name="connsiteY17" fmla="*/ 88198 h 94372"/>
                    <a:gd name="connsiteX18" fmla="*/ 3364 w 57016"/>
                    <a:gd name="connsiteY18" fmla="*/ 78644 h 9437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</a:cxnLst>
                  <a:rect l="l" t="t" r="r" b="b"/>
                  <a:pathLst>
                    <a:path w="57016" h="94372">
                      <a:moveTo>
                        <a:pt x="3379" y="78628"/>
                      </a:moveTo>
                      <a:cubicBezTo>
                        <a:pt x="6897" y="80871"/>
                        <a:pt x="15038" y="84388"/>
                        <a:pt x="23593" y="84388"/>
                      </a:cubicBezTo>
                      <a:cubicBezTo>
                        <a:pt x="39460" y="84388"/>
                        <a:pt x="44375" y="74281"/>
                        <a:pt x="44237" y="66694"/>
                      </a:cubicBezTo>
                      <a:cubicBezTo>
                        <a:pt x="44099" y="53914"/>
                        <a:pt x="32579" y="48446"/>
                        <a:pt x="20644" y="48446"/>
                      </a:cubicBezTo>
                      <a:lnTo>
                        <a:pt x="13763" y="48446"/>
                      </a:lnTo>
                      <a:lnTo>
                        <a:pt x="13763" y="39184"/>
                      </a:lnTo>
                      <a:lnTo>
                        <a:pt x="20644" y="39184"/>
                      </a:lnTo>
                      <a:cubicBezTo>
                        <a:pt x="29630" y="39184"/>
                        <a:pt x="41011" y="34545"/>
                        <a:pt x="41011" y="23732"/>
                      </a:cubicBezTo>
                      <a:cubicBezTo>
                        <a:pt x="41011" y="16436"/>
                        <a:pt x="36372" y="9969"/>
                        <a:pt x="25006" y="9969"/>
                      </a:cubicBezTo>
                      <a:cubicBezTo>
                        <a:pt x="17710" y="9969"/>
                        <a:pt x="10691" y="13194"/>
                        <a:pt x="6758" y="16005"/>
                      </a:cubicBezTo>
                      <a:lnTo>
                        <a:pt x="3533" y="7020"/>
                      </a:lnTo>
                      <a:cubicBezTo>
                        <a:pt x="8310" y="3502"/>
                        <a:pt x="17572" y="0"/>
                        <a:pt x="27402" y="0"/>
                      </a:cubicBezTo>
                      <a:cubicBezTo>
                        <a:pt x="45374" y="0"/>
                        <a:pt x="53514" y="10676"/>
                        <a:pt x="53514" y="21765"/>
                      </a:cubicBezTo>
                      <a:cubicBezTo>
                        <a:pt x="53514" y="31166"/>
                        <a:pt x="47893" y="39168"/>
                        <a:pt x="36664" y="43254"/>
                      </a:cubicBezTo>
                      <a:lnTo>
                        <a:pt x="36664" y="43531"/>
                      </a:lnTo>
                      <a:cubicBezTo>
                        <a:pt x="47893" y="45773"/>
                        <a:pt x="57016" y="54206"/>
                        <a:pt x="57016" y="66985"/>
                      </a:cubicBezTo>
                      <a:cubicBezTo>
                        <a:pt x="57016" y="81593"/>
                        <a:pt x="45650" y="94372"/>
                        <a:pt x="23731" y="94372"/>
                      </a:cubicBezTo>
                      <a:cubicBezTo>
                        <a:pt x="13486" y="94372"/>
                        <a:pt x="4500" y="91147"/>
                        <a:pt x="0" y="88198"/>
                      </a:cubicBezTo>
                      <a:lnTo>
                        <a:pt x="3364" y="78644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87" name="자유형: 도형 86">
                  <a:extLst>
                    <a:ext uri="{FF2B5EF4-FFF2-40B4-BE49-F238E27FC236}">
                      <a16:creationId xmlns:a16="http://schemas.microsoft.com/office/drawing/2014/main" id="{F5184195-6967-CC0B-A9A5-0DDF296F1F0C}"/>
                    </a:ext>
                  </a:extLst>
                </p:cNvPr>
                <p:cNvSpPr/>
                <p:nvPr/>
              </p:nvSpPr>
              <p:spPr>
                <a:xfrm>
                  <a:off x="6063416" y="5948633"/>
                  <a:ext cx="61916" cy="94357"/>
                </a:xfrm>
                <a:custGeom>
                  <a:avLst/>
                  <a:gdLst>
                    <a:gd name="connsiteX0" fmla="*/ 61916 w 61916"/>
                    <a:gd name="connsiteY0" fmla="*/ 46188 h 94357"/>
                    <a:gd name="connsiteX1" fmla="*/ 30183 w 61916"/>
                    <a:gd name="connsiteY1" fmla="*/ 94357 h 94357"/>
                    <a:gd name="connsiteX2" fmla="*/ 0 w 61916"/>
                    <a:gd name="connsiteY2" fmla="*/ 47463 h 94357"/>
                    <a:gd name="connsiteX3" fmla="*/ 31734 w 61916"/>
                    <a:gd name="connsiteY3" fmla="*/ 0 h 94357"/>
                    <a:gd name="connsiteX4" fmla="*/ 61916 w 61916"/>
                    <a:gd name="connsiteY4" fmla="*/ 46203 h 94357"/>
                    <a:gd name="connsiteX5" fmla="*/ 12350 w 61916"/>
                    <a:gd name="connsiteY5" fmla="*/ 47586 h 94357"/>
                    <a:gd name="connsiteX6" fmla="*/ 30889 w 61916"/>
                    <a:gd name="connsiteY6" fmla="*/ 84788 h 94357"/>
                    <a:gd name="connsiteX7" fmla="*/ 49567 w 61916"/>
                    <a:gd name="connsiteY7" fmla="*/ 46741 h 94357"/>
                    <a:gd name="connsiteX8" fmla="*/ 31028 w 61916"/>
                    <a:gd name="connsiteY8" fmla="*/ 9539 h 94357"/>
                    <a:gd name="connsiteX9" fmla="*/ 12350 w 61916"/>
                    <a:gd name="connsiteY9" fmla="*/ 47586 h 943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61916" h="94357">
                      <a:moveTo>
                        <a:pt x="61916" y="46188"/>
                      </a:moveTo>
                      <a:cubicBezTo>
                        <a:pt x="61916" y="77215"/>
                        <a:pt x="50396" y="94357"/>
                        <a:pt x="30183" y="94357"/>
                      </a:cubicBezTo>
                      <a:cubicBezTo>
                        <a:pt x="12350" y="94357"/>
                        <a:pt x="277" y="77645"/>
                        <a:pt x="0" y="47463"/>
                      </a:cubicBezTo>
                      <a:cubicBezTo>
                        <a:pt x="0" y="16850"/>
                        <a:pt x="13194" y="0"/>
                        <a:pt x="31734" y="0"/>
                      </a:cubicBezTo>
                      <a:cubicBezTo>
                        <a:pt x="50273" y="0"/>
                        <a:pt x="61916" y="17127"/>
                        <a:pt x="61916" y="46203"/>
                      </a:cubicBezTo>
                      <a:close/>
                      <a:moveTo>
                        <a:pt x="12350" y="47586"/>
                      </a:moveTo>
                      <a:cubicBezTo>
                        <a:pt x="12350" y="71317"/>
                        <a:pt x="19646" y="84788"/>
                        <a:pt x="30889" y="84788"/>
                      </a:cubicBezTo>
                      <a:cubicBezTo>
                        <a:pt x="43531" y="84788"/>
                        <a:pt x="49567" y="70042"/>
                        <a:pt x="49567" y="46741"/>
                      </a:cubicBezTo>
                      <a:cubicBezTo>
                        <a:pt x="49567" y="23439"/>
                        <a:pt x="43807" y="9539"/>
                        <a:pt x="31028" y="9539"/>
                      </a:cubicBezTo>
                      <a:cubicBezTo>
                        <a:pt x="20214" y="9539"/>
                        <a:pt x="12350" y="22733"/>
                        <a:pt x="12350" y="475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</p:grp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11F4B78A-76DE-D60C-1B5B-96DBC37383B7}"/>
                </a:ext>
              </a:extLst>
            </p:cNvPr>
            <p:cNvGrpSpPr/>
            <p:nvPr/>
          </p:nvGrpSpPr>
          <p:grpSpPr>
            <a:xfrm>
              <a:off x="9831988" y="5947122"/>
              <a:ext cx="1632005" cy="197115"/>
              <a:chOff x="9548552" y="5947122"/>
              <a:chExt cx="1632005" cy="197115"/>
            </a:xfrm>
          </p:grpSpPr>
          <p:sp>
            <p:nvSpPr>
              <p:cNvPr id="38" name="자유형: 도형 37">
                <a:extLst>
                  <a:ext uri="{FF2B5EF4-FFF2-40B4-BE49-F238E27FC236}">
                    <a16:creationId xmlns:a16="http://schemas.microsoft.com/office/drawing/2014/main" id="{6AD06429-EF1B-918D-89C5-C61CC1A8B729}"/>
                  </a:ext>
                </a:extLst>
              </p:cNvPr>
              <p:cNvSpPr/>
              <p:nvPr/>
            </p:nvSpPr>
            <p:spPr>
              <a:xfrm>
                <a:off x="9901434" y="6026211"/>
                <a:ext cx="491583" cy="36925"/>
              </a:xfrm>
              <a:custGeom>
                <a:avLst/>
                <a:gdLst>
                  <a:gd name="connsiteX0" fmla="*/ 474288 w 491583"/>
                  <a:gd name="connsiteY0" fmla="*/ 0 h 36925"/>
                  <a:gd name="connsiteX1" fmla="*/ 491583 w 491583"/>
                  <a:gd name="connsiteY1" fmla="*/ 17295 h 36925"/>
                  <a:gd name="connsiteX2" fmla="*/ 491583 w 491583"/>
                  <a:gd name="connsiteY2" fmla="*/ 19630 h 36925"/>
                  <a:gd name="connsiteX3" fmla="*/ 474288 w 491583"/>
                  <a:gd name="connsiteY3" fmla="*/ 36926 h 36925"/>
                  <a:gd name="connsiteX4" fmla="*/ 17295 w 491583"/>
                  <a:gd name="connsiteY4" fmla="*/ 36926 h 36925"/>
                  <a:gd name="connsiteX5" fmla="*/ 0 w 491583"/>
                  <a:gd name="connsiteY5" fmla="*/ 19630 h 36925"/>
                  <a:gd name="connsiteX6" fmla="*/ 0 w 491583"/>
                  <a:gd name="connsiteY6" fmla="*/ 17295 h 36925"/>
                  <a:gd name="connsiteX7" fmla="*/ 17295 w 491583"/>
                  <a:gd name="connsiteY7" fmla="*/ 0 h 36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91583" h="36925">
                    <a:moveTo>
                      <a:pt x="474288" y="0"/>
                    </a:moveTo>
                    <a:cubicBezTo>
                      <a:pt x="483840" y="0"/>
                      <a:pt x="491583" y="7743"/>
                      <a:pt x="491583" y="17295"/>
                    </a:cubicBezTo>
                    <a:lnTo>
                      <a:pt x="491583" y="19630"/>
                    </a:lnTo>
                    <a:cubicBezTo>
                      <a:pt x="491583" y="29182"/>
                      <a:pt x="483839" y="36926"/>
                      <a:pt x="474288" y="36926"/>
                    </a:cubicBezTo>
                    <a:lnTo>
                      <a:pt x="17295" y="36926"/>
                    </a:lnTo>
                    <a:cubicBezTo>
                      <a:pt x="7743" y="36926"/>
                      <a:pt x="0" y="29182"/>
                      <a:pt x="0" y="19630"/>
                    </a:cubicBezTo>
                    <a:lnTo>
                      <a:pt x="0" y="17295"/>
                    </a:lnTo>
                    <a:cubicBezTo>
                      <a:pt x="0" y="7743"/>
                      <a:pt x="7743" y="0"/>
                      <a:pt x="17295" y="0"/>
                    </a:cubicBezTo>
                    <a:close/>
                  </a:path>
                </a:pathLst>
              </a:custGeom>
              <a:solidFill>
                <a:srgbClr val="3378C8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42" name="자유형: 도형 41">
                <a:extLst>
                  <a:ext uri="{FF2B5EF4-FFF2-40B4-BE49-F238E27FC236}">
                    <a16:creationId xmlns:a16="http://schemas.microsoft.com/office/drawing/2014/main" id="{27EF28AA-06EA-AB06-F448-4A725AA644A1}"/>
                  </a:ext>
                </a:extLst>
              </p:cNvPr>
              <p:cNvSpPr/>
              <p:nvPr/>
            </p:nvSpPr>
            <p:spPr>
              <a:xfrm>
                <a:off x="10339595" y="6025843"/>
                <a:ext cx="124447" cy="36864"/>
              </a:xfrm>
              <a:custGeom>
                <a:avLst/>
                <a:gdLst>
                  <a:gd name="connsiteX0" fmla="*/ 124416 w 124447"/>
                  <a:gd name="connsiteY0" fmla="*/ 19169 h 36864"/>
                  <a:gd name="connsiteX1" fmla="*/ 109594 w 124447"/>
                  <a:gd name="connsiteY1" fmla="*/ 36864 h 36864"/>
                  <a:gd name="connsiteX2" fmla="*/ 8678 w 124447"/>
                  <a:gd name="connsiteY2" fmla="*/ 36864 h 36864"/>
                  <a:gd name="connsiteX3" fmla="*/ 0 w 124447"/>
                  <a:gd name="connsiteY3" fmla="*/ 28186 h 36864"/>
                  <a:gd name="connsiteX4" fmla="*/ 0 w 124447"/>
                  <a:gd name="connsiteY4" fmla="*/ 8678 h 36864"/>
                  <a:gd name="connsiteX5" fmla="*/ 8678 w 124447"/>
                  <a:gd name="connsiteY5" fmla="*/ 0 h 36864"/>
                  <a:gd name="connsiteX6" fmla="*/ 109594 w 124447"/>
                  <a:gd name="connsiteY6" fmla="*/ 0 h 36864"/>
                  <a:gd name="connsiteX7" fmla="*/ 124447 w 124447"/>
                  <a:gd name="connsiteY7" fmla="*/ 19031 h 36864"/>
                  <a:gd name="connsiteX8" fmla="*/ 124401 w 124447"/>
                  <a:gd name="connsiteY8" fmla="*/ 19169 h 368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447" h="36864">
                    <a:moveTo>
                      <a:pt x="124416" y="19169"/>
                    </a:moveTo>
                    <a:cubicBezTo>
                      <a:pt x="124416" y="23962"/>
                      <a:pt x="119901" y="36403"/>
                      <a:pt x="109594" y="36864"/>
                    </a:cubicBezTo>
                    <a:lnTo>
                      <a:pt x="8678" y="36864"/>
                    </a:lnTo>
                    <a:cubicBezTo>
                      <a:pt x="3886" y="36864"/>
                      <a:pt x="0" y="32978"/>
                      <a:pt x="0" y="28186"/>
                    </a:cubicBezTo>
                    <a:lnTo>
                      <a:pt x="0" y="8678"/>
                    </a:lnTo>
                    <a:cubicBezTo>
                      <a:pt x="0" y="3886"/>
                      <a:pt x="3886" y="0"/>
                      <a:pt x="8678" y="0"/>
                    </a:cubicBezTo>
                    <a:lnTo>
                      <a:pt x="109594" y="0"/>
                    </a:lnTo>
                    <a:cubicBezTo>
                      <a:pt x="121421" y="415"/>
                      <a:pt x="124447" y="14239"/>
                      <a:pt x="124447" y="19031"/>
                    </a:cubicBezTo>
                    <a:lnTo>
                      <a:pt x="124401" y="19169"/>
                    </a:lnTo>
                    <a:close/>
                  </a:path>
                </a:pathLst>
              </a:custGeom>
              <a:solidFill>
                <a:srgbClr val="FFFFFF">
                  <a:alpha val="30000"/>
                </a:srgbClr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4" name="자유형: 도형 63">
                <a:extLst>
                  <a:ext uri="{FF2B5EF4-FFF2-40B4-BE49-F238E27FC236}">
                    <a16:creationId xmlns:a16="http://schemas.microsoft.com/office/drawing/2014/main" id="{409B17FE-DC66-435B-0922-099F06B8D270}"/>
                  </a:ext>
                </a:extLst>
              </p:cNvPr>
              <p:cNvSpPr/>
              <p:nvPr/>
            </p:nvSpPr>
            <p:spPr>
              <a:xfrm>
                <a:off x="9548552" y="6016627"/>
                <a:ext cx="46080" cy="61440"/>
              </a:xfrm>
              <a:custGeom>
                <a:avLst/>
                <a:gdLst>
                  <a:gd name="connsiteX0" fmla="*/ 0 w 46080"/>
                  <a:gd name="connsiteY0" fmla="*/ 0 h 61440"/>
                  <a:gd name="connsiteX1" fmla="*/ 46080 w 46080"/>
                  <a:gd name="connsiteY1" fmla="*/ 0 h 61440"/>
                  <a:gd name="connsiteX2" fmla="*/ 46080 w 46080"/>
                  <a:gd name="connsiteY2" fmla="*/ 61440 h 61440"/>
                  <a:gd name="connsiteX3" fmla="*/ 0 w 46080"/>
                  <a:gd name="connsiteY3" fmla="*/ 61440 h 6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6080" h="61440">
                    <a:moveTo>
                      <a:pt x="0" y="0"/>
                    </a:moveTo>
                    <a:lnTo>
                      <a:pt x="46080" y="0"/>
                    </a:lnTo>
                    <a:lnTo>
                      <a:pt x="46080" y="61440"/>
                    </a:lnTo>
                    <a:lnTo>
                      <a:pt x="0" y="61440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69" name="자유형: 도형 68">
                <a:extLst>
                  <a:ext uri="{FF2B5EF4-FFF2-40B4-BE49-F238E27FC236}">
                    <a16:creationId xmlns:a16="http://schemas.microsoft.com/office/drawing/2014/main" id="{6A70AD7E-3044-FCBC-F188-CBA62002C069}"/>
                  </a:ext>
                </a:extLst>
              </p:cNvPr>
              <p:cNvSpPr/>
              <p:nvPr/>
            </p:nvSpPr>
            <p:spPr>
              <a:xfrm>
                <a:off x="9594632" y="5965293"/>
                <a:ext cx="46080" cy="164444"/>
              </a:xfrm>
              <a:custGeom>
                <a:avLst/>
                <a:gdLst>
                  <a:gd name="connsiteX0" fmla="*/ 46080 w 46080"/>
                  <a:gd name="connsiteY0" fmla="*/ 164444 h 164444"/>
                  <a:gd name="connsiteX1" fmla="*/ 0 w 46080"/>
                  <a:gd name="connsiteY1" fmla="*/ 113403 h 164444"/>
                  <a:gd name="connsiteX2" fmla="*/ 0 w 46080"/>
                  <a:gd name="connsiteY2" fmla="*/ 51026 h 164444"/>
                  <a:gd name="connsiteX3" fmla="*/ 46080 w 46080"/>
                  <a:gd name="connsiteY3" fmla="*/ 0 h 164444"/>
                  <a:gd name="connsiteX4" fmla="*/ 46080 w 46080"/>
                  <a:gd name="connsiteY4" fmla="*/ 164444 h 1644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6080" h="164444">
                    <a:moveTo>
                      <a:pt x="46080" y="164444"/>
                    </a:moveTo>
                    <a:lnTo>
                      <a:pt x="0" y="113403"/>
                    </a:lnTo>
                    <a:lnTo>
                      <a:pt x="0" y="51026"/>
                    </a:lnTo>
                    <a:lnTo>
                      <a:pt x="46080" y="0"/>
                    </a:lnTo>
                    <a:lnTo>
                      <a:pt x="46080" y="164444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0" name="자유형: 도형 69">
                <a:extLst>
                  <a:ext uri="{FF2B5EF4-FFF2-40B4-BE49-F238E27FC236}">
                    <a16:creationId xmlns:a16="http://schemas.microsoft.com/office/drawing/2014/main" id="{1D73C4CA-FBBA-68CD-4135-02784D6B9CFC}"/>
                  </a:ext>
                </a:extLst>
              </p:cNvPr>
              <p:cNvSpPr/>
              <p:nvPr/>
            </p:nvSpPr>
            <p:spPr>
              <a:xfrm>
                <a:off x="9657609" y="5962774"/>
                <a:ext cx="70886" cy="168776"/>
              </a:xfrm>
              <a:custGeom>
                <a:avLst/>
                <a:gdLst>
                  <a:gd name="connsiteX0" fmla="*/ 0 w 70886"/>
                  <a:gd name="connsiteY0" fmla="*/ 0 h 168776"/>
                  <a:gd name="connsiteX1" fmla="*/ 0 w 70886"/>
                  <a:gd name="connsiteY1" fmla="*/ 20951 h 168776"/>
                  <a:gd name="connsiteX2" fmla="*/ 50320 w 70886"/>
                  <a:gd name="connsiteY2" fmla="*/ 84388 h 168776"/>
                  <a:gd name="connsiteX3" fmla="*/ 0 w 70886"/>
                  <a:gd name="connsiteY3" fmla="*/ 147825 h 168776"/>
                  <a:gd name="connsiteX4" fmla="*/ 0 w 70886"/>
                  <a:gd name="connsiteY4" fmla="*/ 168776 h 168776"/>
                  <a:gd name="connsiteX5" fmla="*/ 70886 w 70886"/>
                  <a:gd name="connsiteY5" fmla="*/ 84388 h 168776"/>
                  <a:gd name="connsiteX6" fmla="*/ 0 w 70886"/>
                  <a:gd name="connsiteY6" fmla="*/ 0 h 1687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0886" h="168776">
                    <a:moveTo>
                      <a:pt x="0" y="0"/>
                    </a:moveTo>
                    <a:lnTo>
                      <a:pt x="0" y="20951"/>
                    </a:lnTo>
                    <a:cubicBezTo>
                      <a:pt x="29184" y="27694"/>
                      <a:pt x="50320" y="53499"/>
                      <a:pt x="50320" y="84388"/>
                    </a:cubicBezTo>
                    <a:cubicBezTo>
                      <a:pt x="50320" y="115277"/>
                      <a:pt x="29184" y="141082"/>
                      <a:pt x="0" y="147825"/>
                    </a:cubicBezTo>
                    <a:lnTo>
                      <a:pt x="0" y="168776"/>
                    </a:lnTo>
                    <a:cubicBezTo>
                      <a:pt x="39936" y="161711"/>
                      <a:pt x="70886" y="126659"/>
                      <a:pt x="70886" y="84388"/>
                    </a:cubicBezTo>
                    <a:cubicBezTo>
                      <a:pt x="70886" y="42118"/>
                      <a:pt x="39936" y="7066"/>
                      <a:pt x="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grpSp>
            <p:nvGrpSpPr>
              <p:cNvPr id="71" name="그래픽 18">
                <a:extLst>
                  <a:ext uri="{FF2B5EF4-FFF2-40B4-BE49-F238E27FC236}">
                    <a16:creationId xmlns:a16="http://schemas.microsoft.com/office/drawing/2014/main" id="{340A4EA6-6A47-D08D-6C14-F1CC3865FD2C}"/>
                  </a:ext>
                </a:extLst>
              </p:cNvPr>
              <p:cNvGrpSpPr/>
              <p:nvPr/>
            </p:nvGrpSpPr>
            <p:grpSpPr>
              <a:xfrm>
                <a:off x="9605031" y="6006289"/>
                <a:ext cx="81285" cy="76784"/>
                <a:chOff x="6314338" y="5959201"/>
                <a:chExt cx="81285" cy="76784"/>
              </a:xfrm>
              <a:solidFill>
                <a:srgbClr val="FFFFFF"/>
              </a:solidFill>
            </p:grpSpPr>
            <p:sp>
              <p:nvSpPr>
                <p:cNvPr id="72" name="자유형: 도형 71">
                  <a:extLst>
                    <a:ext uri="{FF2B5EF4-FFF2-40B4-BE49-F238E27FC236}">
                      <a16:creationId xmlns:a16="http://schemas.microsoft.com/office/drawing/2014/main" id="{26E3BAD8-1171-3615-BA1F-FE544C1A5E89}"/>
                    </a:ext>
                  </a:extLst>
                </p:cNvPr>
                <p:cNvSpPr/>
                <p:nvPr/>
              </p:nvSpPr>
              <p:spPr>
                <a:xfrm>
                  <a:off x="6366916" y="5959201"/>
                  <a:ext cx="28707" cy="76784"/>
                </a:xfrm>
                <a:custGeom>
                  <a:avLst/>
                  <a:gdLst>
                    <a:gd name="connsiteX0" fmla="*/ 0 w 28707"/>
                    <a:gd name="connsiteY0" fmla="*/ 0 h 76784"/>
                    <a:gd name="connsiteX1" fmla="*/ 0 w 28707"/>
                    <a:gd name="connsiteY1" fmla="*/ 76785 h 76784"/>
                    <a:gd name="connsiteX2" fmla="*/ 28708 w 28707"/>
                    <a:gd name="connsiteY2" fmla="*/ 38385 h 76784"/>
                    <a:gd name="connsiteX3" fmla="*/ 0 w 28707"/>
                    <a:gd name="connsiteY3" fmla="*/ 0 h 767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28707" h="76784">
                      <a:moveTo>
                        <a:pt x="0" y="0"/>
                      </a:moveTo>
                      <a:lnTo>
                        <a:pt x="0" y="76785"/>
                      </a:lnTo>
                      <a:cubicBezTo>
                        <a:pt x="16896" y="71900"/>
                        <a:pt x="28708" y="56571"/>
                        <a:pt x="28708" y="38385"/>
                      </a:cubicBezTo>
                      <a:cubicBezTo>
                        <a:pt x="28708" y="20198"/>
                        <a:pt x="16896" y="4884"/>
                        <a:pt x="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  <p:sp>
              <p:nvSpPr>
                <p:cNvPr id="73" name="자유형: 도형 72">
                  <a:extLst>
                    <a:ext uri="{FF2B5EF4-FFF2-40B4-BE49-F238E27FC236}">
                      <a16:creationId xmlns:a16="http://schemas.microsoft.com/office/drawing/2014/main" id="{60C27F5B-D310-6270-1087-FFA96BAD2938}"/>
                    </a:ext>
                  </a:extLst>
                </p:cNvPr>
                <p:cNvSpPr/>
                <p:nvPr/>
              </p:nvSpPr>
              <p:spPr>
                <a:xfrm>
                  <a:off x="6314338" y="5992533"/>
                  <a:ext cx="353" cy="10122"/>
                </a:xfrm>
                <a:custGeom>
                  <a:avLst/>
                  <a:gdLst>
                    <a:gd name="connsiteX0" fmla="*/ 353 w 353"/>
                    <a:gd name="connsiteY0" fmla="*/ 0 h 10122"/>
                    <a:gd name="connsiteX1" fmla="*/ 0 w 353"/>
                    <a:gd name="connsiteY1" fmla="*/ 5054 h 10122"/>
                    <a:gd name="connsiteX2" fmla="*/ 353 w 353"/>
                    <a:gd name="connsiteY2" fmla="*/ 10122 h 10122"/>
                    <a:gd name="connsiteX3" fmla="*/ 353 w 353"/>
                    <a:gd name="connsiteY3" fmla="*/ 0 h 101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53" h="10122">
                      <a:moveTo>
                        <a:pt x="353" y="0"/>
                      </a:moveTo>
                      <a:cubicBezTo>
                        <a:pt x="353" y="1659"/>
                        <a:pt x="0" y="3348"/>
                        <a:pt x="0" y="5054"/>
                      </a:cubicBezTo>
                      <a:cubicBezTo>
                        <a:pt x="0" y="6759"/>
                        <a:pt x="353" y="8448"/>
                        <a:pt x="353" y="10122"/>
                      </a:cubicBezTo>
                      <a:lnTo>
                        <a:pt x="353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53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/>
                </a:p>
              </p:txBody>
            </p:sp>
          </p:grpSp>
          <p:sp>
            <p:nvSpPr>
              <p:cNvPr id="74" name="자유형: 도형 73">
                <a:extLst>
                  <a:ext uri="{FF2B5EF4-FFF2-40B4-BE49-F238E27FC236}">
                    <a16:creationId xmlns:a16="http://schemas.microsoft.com/office/drawing/2014/main" id="{FF51C350-BF60-B688-D8F0-0FD2551166AE}"/>
                  </a:ext>
                </a:extLst>
              </p:cNvPr>
              <p:cNvSpPr/>
              <p:nvPr/>
            </p:nvSpPr>
            <p:spPr>
              <a:xfrm>
                <a:off x="10734164" y="5955417"/>
                <a:ext cx="91177" cy="89963"/>
              </a:xfrm>
              <a:custGeom>
                <a:avLst/>
                <a:gdLst>
                  <a:gd name="connsiteX0" fmla="*/ 91178 w 91177"/>
                  <a:gd name="connsiteY0" fmla="*/ 88843 h 89963"/>
                  <a:gd name="connsiteX1" fmla="*/ 64220 w 91177"/>
                  <a:gd name="connsiteY1" fmla="*/ 61901 h 89963"/>
                  <a:gd name="connsiteX2" fmla="*/ 36158 w 91177"/>
                  <a:gd name="connsiteY2" fmla="*/ 89964 h 89963"/>
                  <a:gd name="connsiteX3" fmla="*/ 0 w 91177"/>
                  <a:gd name="connsiteY3" fmla="*/ 53806 h 89963"/>
                  <a:gd name="connsiteX4" fmla="*/ 28109 w 91177"/>
                  <a:gd name="connsiteY4" fmla="*/ 25790 h 89963"/>
                  <a:gd name="connsiteX5" fmla="*/ 2320 w 91177"/>
                  <a:gd name="connsiteY5" fmla="*/ 0 h 89963"/>
                  <a:gd name="connsiteX6" fmla="*/ 44375 w 91177"/>
                  <a:gd name="connsiteY6" fmla="*/ 2366 h 89963"/>
                  <a:gd name="connsiteX7" fmla="*/ 86431 w 91177"/>
                  <a:gd name="connsiteY7" fmla="*/ 4808 h 89963"/>
                  <a:gd name="connsiteX8" fmla="*/ 88843 w 91177"/>
                  <a:gd name="connsiteY8" fmla="*/ 46833 h 89963"/>
                  <a:gd name="connsiteX9" fmla="*/ 91178 w 91177"/>
                  <a:gd name="connsiteY9" fmla="*/ 88843 h 899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91177" h="89963">
                    <a:moveTo>
                      <a:pt x="91178" y="88843"/>
                    </a:moveTo>
                    <a:lnTo>
                      <a:pt x="64220" y="61901"/>
                    </a:lnTo>
                    <a:lnTo>
                      <a:pt x="36158" y="89964"/>
                    </a:lnTo>
                    <a:lnTo>
                      <a:pt x="0" y="53806"/>
                    </a:lnTo>
                    <a:lnTo>
                      <a:pt x="28109" y="25790"/>
                    </a:lnTo>
                    <a:lnTo>
                      <a:pt x="2320" y="0"/>
                    </a:lnTo>
                    <a:lnTo>
                      <a:pt x="44375" y="2366"/>
                    </a:lnTo>
                    <a:lnTo>
                      <a:pt x="86431" y="4808"/>
                    </a:lnTo>
                    <a:lnTo>
                      <a:pt x="88843" y="46833"/>
                    </a:lnTo>
                    <a:lnTo>
                      <a:pt x="91178" y="88843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5" name="자유형: 도형 74">
                <a:extLst>
                  <a:ext uri="{FF2B5EF4-FFF2-40B4-BE49-F238E27FC236}">
                    <a16:creationId xmlns:a16="http://schemas.microsoft.com/office/drawing/2014/main" id="{D722FE24-DD4A-1A11-0851-58521E46F42B}"/>
                  </a:ext>
                </a:extLst>
              </p:cNvPr>
              <p:cNvSpPr/>
              <p:nvPr/>
            </p:nvSpPr>
            <p:spPr>
              <a:xfrm>
                <a:off x="10652279" y="6037286"/>
                <a:ext cx="89979" cy="91423"/>
              </a:xfrm>
              <a:custGeom>
                <a:avLst/>
                <a:gdLst>
                  <a:gd name="connsiteX0" fmla="*/ 88612 w 89979"/>
                  <a:gd name="connsiteY0" fmla="*/ 91423 h 91423"/>
                  <a:gd name="connsiteX1" fmla="*/ 46433 w 89979"/>
                  <a:gd name="connsiteY1" fmla="*/ 89257 h 91423"/>
                  <a:gd name="connsiteX2" fmla="*/ 4378 w 89979"/>
                  <a:gd name="connsiteY2" fmla="*/ 86892 h 91423"/>
                  <a:gd name="connsiteX3" fmla="*/ 2166 w 89979"/>
                  <a:gd name="connsiteY3" fmla="*/ 44575 h 91423"/>
                  <a:gd name="connsiteX4" fmla="*/ 0 w 89979"/>
                  <a:gd name="connsiteY4" fmla="*/ 2335 h 91423"/>
                  <a:gd name="connsiteX5" fmla="*/ 25790 w 89979"/>
                  <a:gd name="connsiteY5" fmla="*/ 28109 h 91423"/>
                  <a:gd name="connsiteX6" fmla="*/ 53807 w 89979"/>
                  <a:gd name="connsiteY6" fmla="*/ 0 h 91423"/>
                  <a:gd name="connsiteX7" fmla="*/ 89979 w 89979"/>
                  <a:gd name="connsiteY7" fmla="*/ 36158 h 91423"/>
                  <a:gd name="connsiteX8" fmla="*/ 61916 w 89979"/>
                  <a:gd name="connsiteY8" fmla="*/ 64236 h 91423"/>
                  <a:gd name="connsiteX9" fmla="*/ 88612 w 89979"/>
                  <a:gd name="connsiteY9" fmla="*/ 91423 h 914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89979" h="91423">
                    <a:moveTo>
                      <a:pt x="88612" y="91423"/>
                    </a:moveTo>
                    <a:lnTo>
                      <a:pt x="46433" y="89257"/>
                    </a:lnTo>
                    <a:lnTo>
                      <a:pt x="4378" y="86892"/>
                    </a:lnTo>
                    <a:lnTo>
                      <a:pt x="2166" y="44575"/>
                    </a:lnTo>
                    <a:lnTo>
                      <a:pt x="0" y="2335"/>
                    </a:lnTo>
                    <a:lnTo>
                      <a:pt x="25790" y="28109"/>
                    </a:lnTo>
                    <a:lnTo>
                      <a:pt x="53807" y="0"/>
                    </a:lnTo>
                    <a:lnTo>
                      <a:pt x="89979" y="36158"/>
                    </a:lnTo>
                    <a:lnTo>
                      <a:pt x="61916" y="64236"/>
                    </a:lnTo>
                    <a:lnTo>
                      <a:pt x="88612" y="91423"/>
                    </a:ln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76" name="자유형: 도형 75">
                <a:extLst>
                  <a:ext uri="{FF2B5EF4-FFF2-40B4-BE49-F238E27FC236}">
                    <a16:creationId xmlns:a16="http://schemas.microsoft.com/office/drawing/2014/main" id="{239C775B-952D-DB50-C18F-5C0BDE14C831}"/>
                  </a:ext>
                </a:extLst>
              </p:cNvPr>
              <p:cNvSpPr/>
              <p:nvPr/>
            </p:nvSpPr>
            <p:spPr>
              <a:xfrm>
                <a:off x="10983473" y="5947122"/>
                <a:ext cx="197084" cy="197115"/>
              </a:xfrm>
              <a:custGeom>
                <a:avLst/>
                <a:gdLst>
                  <a:gd name="connsiteX0" fmla="*/ 193598 w 197084"/>
                  <a:gd name="connsiteY0" fmla="*/ 134554 h 197115"/>
                  <a:gd name="connsiteX1" fmla="*/ 192907 w 197084"/>
                  <a:gd name="connsiteY1" fmla="*/ 134170 h 197115"/>
                  <a:gd name="connsiteX2" fmla="*/ 180327 w 197084"/>
                  <a:gd name="connsiteY2" fmla="*/ 108933 h 197115"/>
                  <a:gd name="connsiteX3" fmla="*/ 179636 w 197084"/>
                  <a:gd name="connsiteY3" fmla="*/ 109640 h 197115"/>
                  <a:gd name="connsiteX4" fmla="*/ 179866 w 197084"/>
                  <a:gd name="connsiteY4" fmla="*/ 100255 h 197115"/>
                  <a:gd name="connsiteX5" fmla="*/ 179928 w 197084"/>
                  <a:gd name="connsiteY5" fmla="*/ 100286 h 197115"/>
                  <a:gd name="connsiteX6" fmla="*/ 197085 w 197084"/>
                  <a:gd name="connsiteY6" fmla="*/ 74957 h 197115"/>
                  <a:gd name="connsiteX7" fmla="*/ 197054 w 197084"/>
                  <a:gd name="connsiteY7" fmla="*/ 74957 h 197115"/>
                  <a:gd name="connsiteX8" fmla="*/ 190372 w 197084"/>
                  <a:gd name="connsiteY8" fmla="*/ 56049 h 197115"/>
                  <a:gd name="connsiteX9" fmla="*/ 190249 w 197084"/>
                  <a:gd name="connsiteY9" fmla="*/ 56294 h 197115"/>
                  <a:gd name="connsiteX10" fmla="*/ 164076 w 197084"/>
                  <a:gd name="connsiteY10" fmla="*/ 47509 h 197115"/>
                  <a:gd name="connsiteX11" fmla="*/ 157134 w 197084"/>
                  <a:gd name="connsiteY11" fmla="*/ 39537 h 197115"/>
                  <a:gd name="connsiteX12" fmla="*/ 152648 w 197084"/>
                  <a:gd name="connsiteY12" fmla="*/ 12211 h 197115"/>
                  <a:gd name="connsiteX13" fmla="*/ 152863 w 197084"/>
                  <a:gd name="connsiteY13" fmla="*/ 11735 h 197115"/>
                  <a:gd name="connsiteX14" fmla="*/ 134538 w 197084"/>
                  <a:gd name="connsiteY14" fmla="*/ 2458 h 197115"/>
                  <a:gd name="connsiteX15" fmla="*/ 134262 w 197084"/>
                  <a:gd name="connsiteY15" fmla="*/ 2949 h 197115"/>
                  <a:gd name="connsiteX16" fmla="*/ 109824 w 197084"/>
                  <a:gd name="connsiteY16" fmla="*/ 15222 h 197115"/>
                  <a:gd name="connsiteX17" fmla="*/ 99195 w 197084"/>
                  <a:gd name="connsiteY17" fmla="*/ 14945 h 197115"/>
                  <a:gd name="connsiteX18" fmla="*/ 78060 w 197084"/>
                  <a:gd name="connsiteY18" fmla="*/ 0 h 197115"/>
                  <a:gd name="connsiteX19" fmla="*/ 78030 w 197084"/>
                  <a:gd name="connsiteY19" fmla="*/ 77 h 197115"/>
                  <a:gd name="connsiteX20" fmla="*/ 57508 w 197084"/>
                  <a:gd name="connsiteY20" fmla="*/ 4255 h 197115"/>
                  <a:gd name="connsiteX21" fmla="*/ 57446 w 197084"/>
                  <a:gd name="connsiteY21" fmla="*/ 4239 h 197115"/>
                  <a:gd name="connsiteX22" fmla="*/ 48369 w 197084"/>
                  <a:gd name="connsiteY22" fmla="*/ 30643 h 197115"/>
                  <a:gd name="connsiteX23" fmla="*/ 39675 w 197084"/>
                  <a:gd name="connsiteY23" fmla="*/ 38354 h 197115"/>
                  <a:gd name="connsiteX24" fmla="*/ 13931 w 197084"/>
                  <a:gd name="connsiteY24" fmla="*/ 43638 h 197115"/>
                  <a:gd name="connsiteX25" fmla="*/ 14777 w 197084"/>
                  <a:gd name="connsiteY25" fmla="*/ 44314 h 197115"/>
                  <a:gd name="connsiteX26" fmla="*/ 5499 w 197084"/>
                  <a:gd name="connsiteY26" fmla="*/ 62623 h 197115"/>
                  <a:gd name="connsiteX27" fmla="*/ 4547 w 197084"/>
                  <a:gd name="connsiteY27" fmla="*/ 62177 h 197115"/>
                  <a:gd name="connsiteX28" fmla="*/ 16266 w 197084"/>
                  <a:gd name="connsiteY28" fmla="*/ 86815 h 197115"/>
                  <a:gd name="connsiteX29" fmla="*/ 15683 w 197084"/>
                  <a:gd name="connsiteY29" fmla="*/ 96215 h 197115"/>
                  <a:gd name="connsiteX30" fmla="*/ 0 w 197084"/>
                  <a:gd name="connsiteY30" fmla="*/ 118042 h 197115"/>
                  <a:gd name="connsiteX31" fmla="*/ 47 w 197084"/>
                  <a:gd name="connsiteY31" fmla="*/ 118073 h 197115"/>
                  <a:gd name="connsiteX32" fmla="*/ 7281 w 197084"/>
                  <a:gd name="connsiteY32" fmla="*/ 139700 h 197115"/>
                  <a:gd name="connsiteX33" fmla="*/ 7281 w 197084"/>
                  <a:gd name="connsiteY33" fmla="*/ 139746 h 197115"/>
                  <a:gd name="connsiteX34" fmla="*/ 32917 w 197084"/>
                  <a:gd name="connsiteY34" fmla="*/ 148424 h 197115"/>
                  <a:gd name="connsiteX35" fmla="*/ 32579 w 197084"/>
                  <a:gd name="connsiteY35" fmla="*/ 147902 h 197115"/>
                  <a:gd name="connsiteX36" fmla="*/ 38999 w 197084"/>
                  <a:gd name="connsiteY36" fmla="*/ 155428 h 197115"/>
                  <a:gd name="connsiteX37" fmla="*/ 38661 w 197084"/>
                  <a:gd name="connsiteY37" fmla="*/ 155367 h 197115"/>
                  <a:gd name="connsiteX38" fmla="*/ 43945 w 197084"/>
                  <a:gd name="connsiteY38" fmla="*/ 182063 h 197115"/>
                  <a:gd name="connsiteX39" fmla="*/ 44314 w 197084"/>
                  <a:gd name="connsiteY39" fmla="*/ 181295 h 197115"/>
                  <a:gd name="connsiteX40" fmla="*/ 62623 w 197084"/>
                  <a:gd name="connsiteY40" fmla="*/ 190557 h 197115"/>
                  <a:gd name="connsiteX41" fmla="*/ 62255 w 197084"/>
                  <a:gd name="connsiteY41" fmla="*/ 191340 h 197115"/>
                  <a:gd name="connsiteX42" fmla="*/ 87138 w 197084"/>
                  <a:gd name="connsiteY42" fmla="*/ 179467 h 197115"/>
                  <a:gd name="connsiteX43" fmla="*/ 86631 w 197084"/>
                  <a:gd name="connsiteY43" fmla="*/ 179159 h 197115"/>
                  <a:gd name="connsiteX44" fmla="*/ 97060 w 197084"/>
                  <a:gd name="connsiteY44" fmla="*/ 180020 h 197115"/>
                  <a:gd name="connsiteX45" fmla="*/ 97429 w 197084"/>
                  <a:gd name="connsiteY45" fmla="*/ 180788 h 197115"/>
                  <a:gd name="connsiteX46" fmla="*/ 121114 w 197084"/>
                  <a:gd name="connsiteY46" fmla="*/ 197116 h 197115"/>
                  <a:gd name="connsiteX47" fmla="*/ 121114 w 197084"/>
                  <a:gd name="connsiteY47" fmla="*/ 197100 h 197115"/>
                  <a:gd name="connsiteX48" fmla="*/ 139854 w 197084"/>
                  <a:gd name="connsiteY48" fmla="*/ 190326 h 197115"/>
                  <a:gd name="connsiteX49" fmla="*/ 139500 w 197084"/>
                  <a:gd name="connsiteY49" fmla="*/ 190158 h 197115"/>
                  <a:gd name="connsiteX50" fmla="*/ 148363 w 197084"/>
                  <a:gd name="connsiteY50" fmla="*/ 163677 h 197115"/>
                  <a:gd name="connsiteX51" fmla="*/ 147672 w 197084"/>
                  <a:gd name="connsiteY51" fmla="*/ 163585 h 197115"/>
                  <a:gd name="connsiteX52" fmla="*/ 155536 w 197084"/>
                  <a:gd name="connsiteY52" fmla="*/ 156796 h 197115"/>
                  <a:gd name="connsiteX53" fmla="*/ 155490 w 197084"/>
                  <a:gd name="connsiteY53" fmla="*/ 157195 h 197115"/>
                  <a:gd name="connsiteX54" fmla="*/ 183645 w 197084"/>
                  <a:gd name="connsiteY54" fmla="*/ 152602 h 197115"/>
                  <a:gd name="connsiteX55" fmla="*/ 184336 w 197084"/>
                  <a:gd name="connsiteY55" fmla="*/ 152925 h 197115"/>
                  <a:gd name="connsiteX56" fmla="*/ 193614 w 197084"/>
                  <a:gd name="connsiteY56" fmla="*/ 134600 h 197115"/>
                  <a:gd name="connsiteX57" fmla="*/ 75049 w 197084"/>
                  <a:gd name="connsiteY57" fmla="*/ 142372 h 197115"/>
                  <a:gd name="connsiteX58" fmla="*/ 52838 w 197084"/>
                  <a:gd name="connsiteY58" fmla="*/ 74542 h 197115"/>
                  <a:gd name="connsiteX59" fmla="*/ 120669 w 197084"/>
                  <a:gd name="connsiteY59" fmla="*/ 52332 h 197115"/>
                  <a:gd name="connsiteX60" fmla="*/ 142879 w 197084"/>
                  <a:gd name="connsiteY60" fmla="*/ 120177 h 197115"/>
                  <a:gd name="connsiteX61" fmla="*/ 75065 w 197084"/>
                  <a:gd name="connsiteY61" fmla="*/ 142372 h 1971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</a:cxnLst>
                <a:rect l="l" t="t" r="r" b="b"/>
                <a:pathLst>
                  <a:path w="197084" h="197115">
                    <a:moveTo>
                      <a:pt x="193598" y="134554"/>
                    </a:moveTo>
                    <a:cubicBezTo>
                      <a:pt x="193598" y="134554"/>
                      <a:pt x="192907" y="134186"/>
                      <a:pt x="192907" y="134170"/>
                    </a:cubicBezTo>
                    <a:cubicBezTo>
                      <a:pt x="187684" y="126674"/>
                      <a:pt x="183184" y="118073"/>
                      <a:pt x="180327" y="108933"/>
                    </a:cubicBezTo>
                    <a:cubicBezTo>
                      <a:pt x="180265" y="108995"/>
                      <a:pt x="179698" y="109579"/>
                      <a:pt x="179636" y="109640"/>
                    </a:cubicBezTo>
                    <a:cubicBezTo>
                      <a:pt x="180097" y="106338"/>
                      <a:pt x="181126" y="100900"/>
                      <a:pt x="179866" y="100255"/>
                    </a:cubicBezTo>
                    <a:cubicBezTo>
                      <a:pt x="179866" y="100255"/>
                      <a:pt x="179912" y="100270"/>
                      <a:pt x="179928" y="100286"/>
                    </a:cubicBezTo>
                    <a:cubicBezTo>
                      <a:pt x="185304" y="89411"/>
                      <a:pt x="189251" y="84588"/>
                      <a:pt x="197085" y="74957"/>
                    </a:cubicBezTo>
                    <a:cubicBezTo>
                      <a:pt x="197085" y="74957"/>
                      <a:pt x="197054" y="74957"/>
                      <a:pt x="197054" y="74957"/>
                    </a:cubicBezTo>
                    <a:lnTo>
                      <a:pt x="190372" y="56049"/>
                    </a:lnTo>
                    <a:cubicBezTo>
                      <a:pt x="190372" y="56049"/>
                      <a:pt x="190249" y="56310"/>
                      <a:pt x="190249" y="56294"/>
                    </a:cubicBezTo>
                    <a:cubicBezTo>
                      <a:pt x="181356" y="54713"/>
                      <a:pt x="172478" y="51886"/>
                      <a:pt x="164076" y="47509"/>
                    </a:cubicBezTo>
                    <a:cubicBezTo>
                      <a:pt x="161972" y="44698"/>
                      <a:pt x="159637" y="42086"/>
                      <a:pt x="157134" y="39537"/>
                    </a:cubicBezTo>
                    <a:cubicBezTo>
                      <a:pt x="154169" y="30689"/>
                      <a:pt x="152863" y="21151"/>
                      <a:pt x="152648" y="12211"/>
                    </a:cubicBezTo>
                    <a:lnTo>
                      <a:pt x="152863" y="11735"/>
                    </a:lnTo>
                    <a:lnTo>
                      <a:pt x="134538" y="2458"/>
                    </a:lnTo>
                    <a:cubicBezTo>
                      <a:pt x="134538" y="2458"/>
                      <a:pt x="134277" y="2949"/>
                      <a:pt x="134262" y="2949"/>
                    </a:cubicBezTo>
                    <a:cubicBezTo>
                      <a:pt x="126966" y="8033"/>
                      <a:pt x="118672" y="12365"/>
                      <a:pt x="109824" y="15222"/>
                    </a:cubicBezTo>
                    <a:cubicBezTo>
                      <a:pt x="106031" y="14669"/>
                      <a:pt x="103005" y="14961"/>
                      <a:pt x="99195" y="14945"/>
                    </a:cubicBezTo>
                    <a:cubicBezTo>
                      <a:pt x="90993" y="10798"/>
                      <a:pt x="82330" y="5023"/>
                      <a:pt x="78060" y="0"/>
                    </a:cubicBezTo>
                    <a:cubicBezTo>
                      <a:pt x="78060" y="0"/>
                      <a:pt x="78030" y="77"/>
                      <a:pt x="78030" y="77"/>
                    </a:cubicBezTo>
                    <a:lnTo>
                      <a:pt x="57508" y="4255"/>
                    </a:lnTo>
                    <a:cubicBezTo>
                      <a:pt x="57508" y="4255"/>
                      <a:pt x="57462" y="4255"/>
                      <a:pt x="57446" y="4239"/>
                    </a:cubicBezTo>
                    <a:cubicBezTo>
                      <a:pt x="54251" y="16220"/>
                      <a:pt x="52639" y="22364"/>
                      <a:pt x="48369" y="30643"/>
                    </a:cubicBezTo>
                    <a:cubicBezTo>
                      <a:pt x="45404" y="32886"/>
                      <a:pt x="42363" y="35697"/>
                      <a:pt x="39675" y="38354"/>
                    </a:cubicBezTo>
                    <a:cubicBezTo>
                      <a:pt x="30905" y="41257"/>
                      <a:pt x="22763" y="43438"/>
                      <a:pt x="13931" y="43638"/>
                    </a:cubicBezTo>
                    <a:cubicBezTo>
                      <a:pt x="13931" y="43638"/>
                      <a:pt x="14777" y="44314"/>
                      <a:pt x="14777" y="44314"/>
                    </a:cubicBezTo>
                    <a:lnTo>
                      <a:pt x="5499" y="62623"/>
                    </a:lnTo>
                    <a:cubicBezTo>
                      <a:pt x="5499" y="62623"/>
                      <a:pt x="4562" y="62162"/>
                      <a:pt x="4547" y="62177"/>
                    </a:cubicBezTo>
                    <a:cubicBezTo>
                      <a:pt x="9738" y="69627"/>
                      <a:pt x="13409" y="77753"/>
                      <a:pt x="16266" y="86815"/>
                    </a:cubicBezTo>
                    <a:cubicBezTo>
                      <a:pt x="15821" y="90210"/>
                      <a:pt x="15698" y="92836"/>
                      <a:pt x="15683" y="96215"/>
                    </a:cubicBezTo>
                    <a:cubicBezTo>
                      <a:pt x="11505" y="104709"/>
                      <a:pt x="5084" y="113803"/>
                      <a:pt x="0" y="118042"/>
                    </a:cubicBezTo>
                    <a:cubicBezTo>
                      <a:pt x="0" y="118042"/>
                      <a:pt x="47" y="118058"/>
                      <a:pt x="47" y="118073"/>
                    </a:cubicBezTo>
                    <a:lnTo>
                      <a:pt x="7281" y="139700"/>
                    </a:lnTo>
                    <a:cubicBezTo>
                      <a:pt x="7281" y="139700"/>
                      <a:pt x="7281" y="139746"/>
                      <a:pt x="7281" y="139746"/>
                    </a:cubicBezTo>
                    <a:cubicBezTo>
                      <a:pt x="13886" y="140130"/>
                      <a:pt x="24422" y="143970"/>
                      <a:pt x="32917" y="148424"/>
                    </a:cubicBezTo>
                    <a:cubicBezTo>
                      <a:pt x="32917" y="148317"/>
                      <a:pt x="32564" y="148010"/>
                      <a:pt x="32579" y="147902"/>
                    </a:cubicBezTo>
                    <a:cubicBezTo>
                      <a:pt x="34607" y="150559"/>
                      <a:pt x="36618" y="153002"/>
                      <a:pt x="38999" y="155428"/>
                    </a:cubicBezTo>
                    <a:cubicBezTo>
                      <a:pt x="38907" y="155428"/>
                      <a:pt x="38753" y="155367"/>
                      <a:pt x="38661" y="155367"/>
                    </a:cubicBezTo>
                    <a:cubicBezTo>
                      <a:pt x="41764" y="164429"/>
                      <a:pt x="43715" y="172924"/>
                      <a:pt x="43945" y="182063"/>
                    </a:cubicBezTo>
                    <a:cubicBezTo>
                      <a:pt x="43945" y="182063"/>
                      <a:pt x="44298" y="181279"/>
                      <a:pt x="44314" y="181295"/>
                    </a:cubicBezTo>
                    <a:lnTo>
                      <a:pt x="62623" y="190557"/>
                    </a:lnTo>
                    <a:cubicBezTo>
                      <a:pt x="62623" y="190557"/>
                      <a:pt x="62255" y="191325"/>
                      <a:pt x="62255" y="191340"/>
                    </a:cubicBezTo>
                    <a:cubicBezTo>
                      <a:pt x="69750" y="186102"/>
                      <a:pt x="77999" y="182324"/>
                      <a:pt x="87138" y="179467"/>
                    </a:cubicBezTo>
                    <a:cubicBezTo>
                      <a:pt x="87000" y="179298"/>
                      <a:pt x="86784" y="179329"/>
                      <a:pt x="86631" y="179159"/>
                    </a:cubicBezTo>
                    <a:cubicBezTo>
                      <a:pt x="90117" y="179636"/>
                      <a:pt x="93573" y="179989"/>
                      <a:pt x="97060" y="180020"/>
                    </a:cubicBezTo>
                    <a:cubicBezTo>
                      <a:pt x="96937" y="180127"/>
                      <a:pt x="97552" y="180665"/>
                      <a:pt x="97429" y="180788"/>
                    </a:cubicBezTo>
                    <a:cubicBezTo>
                      <a:pt x="106015" y="184996"/>
                      <a:pt x="111483" y="189267"/>
                      <a:pt x="121114" y="197116"/>
                    </a:cubicBezTo>
                    <a:cubicBezTo>
                      <a:pt x="121114" y="197116"/>
                      <a:pt x="121114" y="197100"/>
                      <a:pt x="121114" y="197100"/>
                    </a:cubicBezTo>
                    <a:lnTo>
                      <a:pt x="139854" y="190326"/>
                    </a:lnTo>
                    <a:cubicBezTo>
                      <a:pt x="139854" y="190326"/>
                      <a:pt x="139500" y="190173"/>
                      <a:pt x="139500" y="190158"/>
                    </a:cubicBezTo>
                    <a:cubicBezTo>
                      <a:pt x="141113" y="181156"/>
                      <a:pt x="143939" y="172171"/>
                      <a:pt x="148363" y="163677"/>
                    </a:cubicBezTo>
                    <a:cubicBezTo>
                      <a:pt x="148179" y="163677"/>
                      <a:pt x="147871" y="163600"/>
                      <a:pt x="147672" y="163585"/>
                    </a:cubicBezTo>
                    <a:cubicBezTo>
                      <a:pt x="150436" y="161511"/>
                      <a:pt x="153032" y="159222"/>
                      <a:pt x="155536" y="156796"/>
                    </a:cubicBezTo>
                    <a:cubicBezTo>
                      <a:pt x="155536" y="156934"/>
                      <a:pt x="155490" y="157041"/>
                      <a:pt x="155490" y="157195"/>
                    </a:cubicBezTo>
                    <a:cubicBezTo>
                      <a:pt x="164521" y="154092"/>
                      <a:pt x="174505" y="152817"/>
                      <a:pt x="183645" y="152602"/>
                    </a:cubicBezTo>
                    <a:cubicBezTo>
                      <a:pt x="183645" y="152602"/>
                      <a:pt x="184336" y="152925"/>
                      <a:pt x="184336" y="152925"/>
                    </a:cubicBezTo>
                    <a:lnTo>
                      <a:pt x="193614" y="134600"/>
                    </a:lnTo>
                    <a:close/>
                    <a:moveTo>
                      <a:pt x="75049" y="142372"/>
                    </a:moveTo>
                    <a:cubicBezTo>
                      <a:pt x="50181" y="129777"/>
                      <a:pt x="40244" y="99410"/>
                      <a:pt x="52838" y="74542"/>
                    </a:cubicBezTo>
                    <a:cubicBezTo>
                      <a:pt x="65434" y="49675"/>
                      <a:pt x="95816" y="39737"/>
                      <a:pt x="120669" y="52332"/>
                    </a:cubicBezTo>
                    <a:cubicBezTo>
                      <a:pt x="145536" y="64927"/>
                      <a:pt x="155459" y="95294"/>
                      <a:pt x="142879" y="120177"/>
                    </a:cubicBezTo>
                    <a:cubicBezTo>
                      <a:pt x="130284" y="145029"/>
                      <a:pt x="99918" y="154967"/>
                      <a:pt x="75065" y="142372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  <p:sp>
            <p:nvSpPr>
              <p:cNvPr id="88" name="자유형: 도형 87">
                <a:extLst>
                  <a:ext uri="{FF2B5EF4-FFF2-40B4-BE49-F238E27FC236}">
                    <a16:creationId xmlns:a16="http://schemas.microsoft.com/office/drawing/2014/main" id="{BC651BD1-CEAD-B780-2376-2D7707D8DF10}"/>
                  </a:ext>
                </a:extLst>
              </p:cNvPr>
              <p:cNvSpPr/>
              <p:nvPr/>
            </p:nvSpPr>
            <p:spPr>
              <a:xfrm>
                <a:off x="10328121" y="6004984"/>
                <a:ext cx="79381" cy="79381"/>
              </a:xfrm>
              <a:custGeom>
                <a:avLst/>
                <a:gdLst>
                  <a:gd name="connsiteX0" fmla="*/ 79381 w 79381"/>
                  <a:gd name="connsiteY0" fmla="*/ 39691 h 79381"/>
                  <a:gd name="connsiteX1" fmla="*/ 39691 w 79381"/>
                  <a:gd name="connsiteY1" fmla="*/ 79381 h 79381"/>
                  <a:gd name="connsiteX2" fmla="*/ 0 w 79381"/>
                  <a:gd name="connsiteY2" fmla="*/ 39691 h 79381"/>
                  <a:gd name="connsiteX3" fmla="*/ 39691 w 79381"/>
                  <a:gd name="connsiteY3" fmla="*/ 0 h 79381"/>
                  <a:gd name="connsiteX4" fmla="*/ 79381 w 79381"/>
                  <a:gd name="connsiteY4" fmla="*/ 39691 h 793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9381" h="79381">
                    <a:moveTo>
                      <a:pt x="79381" y="39691"/>
                    </a:moveTo>
                    <a:cubicBezTo>
                      <a:pt x="79381" y="61609"/>
                      <a:pt x="61610" y="79381"/>
                      <a:pt x="39691" y="79381"/>
                    </a:cubicBezTo>
                    <a:cubicBezTo>
                      <a:pt x="17772" y="79381"/>
                      <a:pt x="0" y="61609"/>
                      <a:pt x="0" y="39691"/>
                    </a:cubicBezTo>
                    <a:cubicBezTo>
                      <a:pt x="0" y="17772"/>
                      <a:pt x="17772" y="0"/>
                      <a:pt x="39691" y="0"/>
                    </a:cubicBezTo>
                    <a:cubicBezTo>
                      <a:pt x="61610" y="0"/>
                      <a:pt x="79381" y="17772"/>
                      <a:pt x="79381" y="39691"/>
                    </a:cubicBezTo>
                    <a:close/>
                  </a:path>
                </a:pathLst>
              </a:custGeom>
              <a:solidFill>
                <a:srgbClr val="FFFFFF"/>
              </a:solidFill>
              <a:ln w="153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/>
              </a:p>
            </p:txBody>
          </p:sp>
        </p:grp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55" name="TextBox 54">
            <a:extLst>
              <a:ext uri="{FF2B5EF4-FFF2-40B4-BE49-F238E27FC236}">
                <a16:creationId xmlns:a16="http://schemas.microsoft.com/office/drawing/2014/main" id="{C1235350-DA32-4D3D-AF98-B200A140AAA8}"/>
              </a:ext>
            </a:extLst>
          </p:cNvPr>
          <p:cNvSpPr txBox="1"/>
          <p:nvPr/>
        </p:nvSpPr>
        <p:spPr>
          <a:xfrm>
            <a:off x="551447" y="6370868"/>
            <a:ext cx="896493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용량제한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팀별 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5-10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 내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(100MB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이하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),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기능별 소개 음성 포함</a:t>
            </a:r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별도 파일형태로 제출 가능</a:t>
            </a:r>
          </a:p>
        </p:txBody>
      </p:sp>
    </p:spTree>
    <p:extLst>
      <p:ext uri="{BB962C8B-B14F-4D97-AF65-F5344CB8AC3E}">
        <p14:creationId xmlns:p14="http://schemas.microsoft.com/office/powerpoint/2010/main" val="3300444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그래픽 60">
            <a:extLst>
              <a:ext uri="{FF2B5EF4-FFF2-40B4-BE49-F238E27FC236}">
                <a16:creationId xmlns:a16="http://schemas.microsoft.com/office/drawing/2014/main" id="{625593F1-7D9F-57DB-9FA7-6FB470616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6" name="그래픽 55">
            <a:extLst>
              <a:ext uri="{FF2B5EF4-FFF2-40B4-BE49-F238E27FC236}">
                <a16:creationId xmlns:a16="http://schemas.microsoft.com/office/drawing/2014/main" id="{6D81A8B2-BC62-48C9-5FB0-18C5E633AE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" r="2096" b="22185"/>
          <a:stretch/>
        </p:blipFill>
        <p:spPr>
          <a:xfrm rot="16200000">
            <a:off x="10645617" y="3135340"/>
            <a:ext cx="2550875" cy="541890"/>
          </a:xfrm>
          <a:prstGeom prst="rect">
            <a:avLst/>
          </a:prstGeom>
        </p:spPr>
      </p:pic>
      <p:pic>
        <p:nvPicPr>
          <p:cNvPr id="54" name="그래픽 53">
            <a:extLst>
              <a:ext uri="{FF2B5EF4-FFF2-40B4-BE49-F238E27FC236}">
                <a16:creationId xmlns:a16="http://schemas.microsoft.com/office/drawing/2014/main" id="{BD4C7F95-5077-208A-7860-7A398744B57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5760" r="51763"/>
          <a:stretch/>
        </p:blipFill>
        <p:spPr>
          <a:xfrm rot="10800000">
            <a:off x="-2" y="5284239"/>
            <a:ext cx="1369421" cy="157376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B7C90AA-2C31-5C36-C37E-E6E813231056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자체 평가 의견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05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2130850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7316AC48-FB9E-B12B-E3BC-DC5404211B32}"/>
              </a:ext>
            </a:extLst>
          </p:cNvPr>
          <p:cNvGrpSpPr/>
          <p:nvPr/>
        </p:nvGrpSpPr>
        <p:grpSpPr>
          <a:xfrm>
            <a:off x="541891" y="1430219"/>
            <a:ext cx="11108218" cy="646331"/>
            <a:chOff x="541891" y="1430219"/>
            <a:chExt cx="11108218" cy="6463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90649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프로젝트 결과물에 대한 프로젝트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기획 의도와의 부합 정도 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및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실무 활용 가능 정도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달성도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완성도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등</a:t>
              </a:r>
              <a:b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훈련생의 자체적인 평가 의견과 느낀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점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을 작성한다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522619C-4947-3D41-24F0-88276CA5AB0C}"/>
              </a:ext>
            </a:extLst>
          </p:cNvPr>
          <p:cNvGrpSpPr/>
          <p:nvPr/>
        </p:nvGrpSpPr>
        <p:grpSpPr>
          <a:xfrm>
            <a:off x="541891" y="2408110"/>
            <a:ext cx="5363941" cy="1748490"/>
            <a:chOff x="541891" y="2408110"/>
            <a:chExt cx="5363941" cy="174849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439B1C8-3528-F911-5457-BF5ED692D7CF}"/>
                </a:ext>
              </a:extLst>
            </p:cNvPr>
            <p:cNvSpPr/>
            <p:nvPr/>
          </p:nvSpPr>
          <p:spPr>
            <a:xfrm>
              <a:off x="541891" y="24081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3378C8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3A7B748-FE49-2B92-56C1-450D79C9FD92}"/>
                </a:ext>
              </a:extLst>
            </p:cNvPr>
            <p:cNvSpPr/>
            <p:nvPr/>
          </p:nvSpPr>
          <p:spPr>
            <a:xfrm rot="5400000">
              <a:off x="3176968" y="235037"/>
              <a:ext cx="93786" cy="4439942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7F9C6E5-5CF0-4ADD-53E6-0361985783EC}"/>
                </a:ext>
              </a:extLst>
            </p:cNvPr>
            <p:cNvSpPr txBox="1"/>
            <p:nvPr/>
          </p:nvSpPr>
          <p:spPr>
            <a:xfrm>
              <a:off x="758026" y="2900049"/>
              <a:ext cx="5051965" cy="7243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사전 기획의 관점에서 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프로젝트 결과물에 대한 완성도 평가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(10</a:t>
              </a:r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점 만점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)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159DDAF-8BBD-007D-3622-AD77BC218E24}"/>
              </a:ext>
            </a:extLst>
          </p:cNvPr>
          <p:cNvGrpSpPr/>
          <p:nvPr/>
        </p:nvGrpSpPr>
        <p:grpSpPr>
          <a:xfrm>
            <a:off x="541891" y="4490910"/>
            <a:ext cx="5363941" cy="1748490"/>
            <a:chOff x="541891" y="4490910"/>
            <a:chExt cx="5363941" cy="174849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FBDEF34A-4B05-D616-FE0F-53CE76D5D25D}"/>
                </a:ext>
              </a:extLst>
            </p:cNvPr>
            <p:cNvSpPr/>
            <p:nvPr/>
          </p:nvSpPr>
          <p:spPr>
            <a:xfrm>
              <a:off x="541891" y="44909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FFD85C">
                  <a:alpha val="5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8D88F86-1654-5597-84CB-A04A190FB71F}"/>
                </a:ext>
              </a:extLst>
            </p:cNvPr>
            <p:cNvSpPr/>
            <p:nvPr/>
          </p:nvSpPr>
          <p:spPr>
            <a:xfrm rot="5400000">
              <a:off x="3176968" y="2317832"/>
              <a:ext cx="93786" cy="4439942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7304AE5-695E-DC8E-35C4-7970ECA23F32}"/>
                </a:ext>
              </a:extLst>
            </p:cNvPr>
            <p:cNvSpPr txBox="1"/>
            <p:nvPr/>
          </p:nvSpPr>
          <p:spPr>
            <a:xfrm>
              <a:off x="912406" y="5019135"/>
              <a:ext cx="4622911" cy="7243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 결과물의 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+mj-ea"/>
                  <a:ea typeface="+mj-ea"/>
                </a:rPr>
                <a:t>추후 개선점이나 보완할 점</a:t>
              </a: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D85C"/>
                  </a:solidFill>
                  <a:latin typeface="+mj-ea"/>
                  <a:ea typeface="+mj-ea"/>
                </a:rPr>
                <a:t> </a:t>
              </a: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등 내용 정리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6FCD1F8-01D8-9AAA-897B-273E7CA1C058}"/>
              </a:ext>
            </a:extLst>
          </p:cNvPr>
          <p:cNvGrpSpPr/>
          <p:nvPr/>
        </p:nvGrpSpPr>
        <p:grpSpPr>
          <a:xfrm>
            <a:off x="6396215" y="4490910"/>
            <a:ext cx="5363941" cy="1748490"/>
            <a:chOff x="6396215" y="4490910"/>
            <a:chExt cx="5363941" cy="174849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E521B70D-67A3-8111-1F80-FCA0E1856D70}"/>
                </a:ext>
              </a:extLst>
            </p:cNvPr>
            <p:cNvSpPr/>
            <p:nvPr/>
          </p:nvSpPr>
          <p:spPr>
            <a:xfrm>
              <a:off x="6396215" y="44909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3378C8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7E12C90-2C49-9FF1-E50E-2D4CA4336A95}"/>
                </a:ext>
              </a:extLst>
            </p:cNvPr>
            <p:cNvSpPr/>
            <p:nvPr/>
          </p:nvSpPr>
          <p:spPr>
            <a:xfrm rot="5400000">
              <a:off x="9031292" y="2317832"/>
              <a:ext cx="93786" cy="4439942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0DB3080-EE57-F502-B40D-20275D5DAF63}"/>
                </a:ext>
              </a:extLst>
            </p:cNvPr>
            <p:cNvSpPr txBox="1"/>
            <p:nvPr/>
          </p:nvSpPr>
          <p:spPr>
            <a:xfrm>
              <a:off x="6747148" y="5019135"/>
              <a:ext cx="4622911" cy="7432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프로젝트를 수행하면서</a:t>
              </a:r>
              <a:br>
                <a:rPr lang="en-US" altLang="ko-KR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</a:b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느낀 점이나</a:t>
              </a:r>
              <a:r>
                <a:rPr lang="en-US" altLang="ko-KR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 </a:t>
              </a: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경험한 성과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(</a:t>
              </a:r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경력 계획 등과 연관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)</a:t>
              </a:r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</a:t>
              </a:r>
              <a:endPara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125D473-6822-3549-B009-40577C5E1CB8}"/>
              </a:ext>
            </a:extLst>
          </p:cNvPr>
          <p:cNvGrpSpPr/>
          <p:nvPr/>
        </p:nvGrpSpPr>
        <p:grpSpPr>
          <a:xfrm>
            <a:off x="6396215" y="2408110"/>
            <a:ext cx="5363941" cy="1748490"/>
            <a:chOff x="6396215" y="2408110"/>
            <a:chExt cx="5363941" cy="174849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1E025A8C-5815-C97A-B3AE-8F5FE071600F}"/>
                </a:ext>
              </a:extLst>
            </p:cNvPr>
            <p:cNvSpPr/>
            <p:nvPr/>
          </p:nvSpPr>
          <p:spPr>
            <a:xfrm>
              <a:off x="6396215" y="24081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FFD85C">
                  <a:alpha val="5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7041EC4-B376-7174-8938-DC069344B1D2}"/>
                </a:ext>
              </a:extLst>
            </p:cNvPr>
            <p:cNvSpPr/>
            <p:nvPr/>
          </p:nvSpPr>
          <p:spPr>
            <a:xfrm rot="5400000">
              <a:off x="9031292" y="235037"/>
              <a:ext cx="93786" cy="4439942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719653C-5E68-CF3A-C029-6588E11E539A}"/>
                </a:ext>
              </a:extLst>
            </p:cNvPr>
            <p:cNvSpPr txBox="1"/>
            <p:nvPr/>
          </p:nvSpPr>
          <p:spPr>
            <a:xfrm>
              <a:off x="6636060" y="2900049"/>
              <a:ext cx="4995645" cy="3711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개인 또는 우리 팀이 </a:t>
              </a: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+mj-ea"/>
                  <a:ea typeface="+mj-ea"/>
                </a:rPr>
                <a:t>잘한 부분과 아쉬운 점</a:t>
              </a:r>
              <a:endPara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+mj-ea"/>
                <a:ea typeface="+mj-ea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EABFA61-909C-6DFC-2F3E-B5C44522F4AE}"/>
                </a:ext>
              </a:extLst>
            </p:cNvPr>
            <p:cNvSpPr txBox="1"/>
            <p:nvPr/>
          </p:nvSpPr>
          <p:spPr>
            <a:xfrm>
              <a:off x="7774256" y="3457087"/>
              <a:ext cx="318228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모델 평가 결과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정확도가 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00.00%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</a:t>
              </a:r>
              <a:b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정확도 향상을 위해 모델 추후 개선 필요</a:t>
              </a: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D969652-523C-023E-663E-3084DFB93342}"/>
                </a:ext>
              </a:extLst>
            </p:cNvPr>
            <p:cNvSpPr/>
            <p:nvPr/>
          </p:nvSpPr>
          <p:spPr>
            <a:xfrm>
              <a:off x="7543801" y="3476532"/>
              <a:ext cx="230456" cy="230456"/>
            </a:xfrm>
            <a:prstGeom prst="ellipse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예</a:t>
              </a:r>
            </a:p>
          </p:txBody>
        </p:sp>
      </p:grpSp>
      <p:pic>
        <p:nvPicPr>
          <p:cNvPr id="58" name="그래픽 57">
            <a:extLst>
              <a:ext uri="{FF2B5EF4-FFF2-40B4-BE49-F238E27FC236}">
                <a16:creationId xmlns:a16="http://schemas.microsoft.com/office/drawing/2014/main" id="{139E4CDD-1A9C-F6FA-D336-76FF37A498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800000">
            <a:off x="378147" y="4327165"/>
            <a:ext cx="138413" cy="138413"/>
          </a:xfrm>
          <a:prstGeom prst="rect">
            <a:avLst/>
          </a:prstGeom>
        </p:spPr>
      </p:pic>
      <p:grpSp>
        <p:nvGrpSpPr>
          <p:cNvPr id="18" name="그룹 17">
            <a:extLst>
              <a:ext uri="{FF2B5EF4-FFF2-40B4-BE49-F238E27FC236}">
                <a16:creationId xmlns:a16="http://schemas.microsoft.com/office/drawing/2014/main" id="{A971983B-2C57-1016-A72B-8000F1218B9C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9" name="_x278651016" descr="EMB0000378c3f3d">
              <a:extLst>
                <a:ext uri="{FF2B5EF4-FFF2-40B4-BE49-F238E27FC236}">
                  <a16:creationId xmlns:a16="http://schemas.microsoft.com/office/drawing/2014/main" id="{054461DC-C6BD-2B2B-9550-F9F4558EEF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그래픽 23">
              <a:extLst>
                <a:ext uri="{FF2B5EF4-FFF2-40B4-BE49-F238E27FC236}">
                  <a16:creationId xmlns:a16="http://schemas.microsoft.com/office/drawing/2014/main" id="{7D0E42EB-7E79-83A5-8BEC-B55888EE225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7756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래픽 40">
            <a:extLst>
              <a:ext uri="{FF2B5EF4-FFF2-40B4-BE49-F238E27FC236}">
                <a16:creationId xmlns:a16="http://schemas.microsoft.com/office/drawing/2014/main" id="{377B7F54-DA4F-B3D9-04F9-D2EBDE1BC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9" name="그래픽 88">
            <a:extLst>
              <a:ext uri="{FF2B5EF4-FFF2-40B4-BE49-F238E27FC236}">
                <a16:creationId xmlns:a16="http://schemas.microsoft.com/office/drawing/2014/main" id="{74114B4B-F496-60FE-9596-E6AE560E9D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7985" r="48349"/>
          <a:stretch/>
        </p:blipFill>
        <p:spPr>
          <a:xfrm>
            <a:off x="10333589" y="-1"/>
            <a:ext cx="1858411" cy="2170297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6BB7F9CF-D2E8-11E8-C21E-3BFA51F0BBAB}"/>
              </a:ext>
            </a:extLst>
          </p:cNvPr>
          <p:cNvGrpSpPr/>
          <p:nvPr/>
        </p:nvGrpSpPr>
        <p:grpSpPr>
          <a:xfrm>
            <a:off x="4367809" y="1370504"/>
            <a:ext cx="7115886" cy="2162783"/>
            <a:chOff x="6747213" y="1370504"/>
            <a:chExt cx="4736481" cy="2162783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829A270-96EA-F97C-E5A6-A95390C1A2BA}"/>
                </a:ext>
              </a:extLst>
            </p:cNvPr>
            <p:cNvSpPr txBox="1"/>
            <p:nvPr/>
          </p:nvSpPr>
          <p:spPr>
            <a:xfrm>
              <a:off x="6784188" y="1370504"/>
              <a:ext cx="2948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하이 미디어 아카데미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73C8D9-CE6D-AA17-08C5-62EEC7375D4E}"/>
                </a:ext>
              </a:extLst>
            </p:cNvPr>
            <p:cNvSpPr txBox="1"/>
            <p:nvPr/>
          </p:nvSpPr>
          <p:spPr>
            <a:xfrm>
              <a:off x="6747213" y="1809738"/>
              <a:ext cx="4736481" cy="1723549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>
                <a:defRPr/>
              </a:pPr>
              <a:r>
                <a:rPr lang="ko-KR" altLang="en-US" sz="3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프로젝트</a:t>
              </a:r>
              <a:r>
                <a:rPr lang="en-US" altLang="ko-KR" sz="3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4040   </a:t>
              </a:r>
              <a:r>
                <a:rPr lang="ko-KR" altLang="en-US" sz="2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미니프로젝트</a:t>
              </a:r>
              <a:r>
                <a:rPr lang="en-US" altLang="ko-KR" sz="2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1</a:t>
              </a:r>
              <a:br>
                <a:rPr lang="en-US" altLang="ko-KR" sz="4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</a:br>
              <a:r>
                <a:rPr lang="ko-KR" altLang="en-US" sz="4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생애가치</a:t>
              </a:r>
              <a:r>
                <a:rPr lang="en-US" altLang="ko-KR" sz="4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(CLV)</a:t>
              </a:r>
              <a:r>
                <a:rPr lang="ko-KR" altLang="en-US" sz="4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기반으로 한 마케팅 전략 </a:t>
              </a:r>
              <a:endParaRPr lang="en-US" altLang="ko-KR" sz="4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C6A9F18-1841-DEC0-E8F7-05B5795B476E}"/>
              </a:ext>
            </a:extLst>
          </p:cNvPr>
          <p:cNvSpPr txBox="1"/>
          <p:nvPr/>
        </p:nvSpPr>
        <p:spPr>
          <a:xfrm>
            <a:off x="0" y="0"/>
            <a:ext cx="12192000" cy="430886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spc="6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K-Digital Training</a:t>
            </a:r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7676DE3-7328-57E8-8B39-BD8F02E8E18B}"/>
              </a:ext>
            </a:extLst>
          </p:cNvPr>
          <p:cNvGrpSpPr/>
          <p:nvPr/>
        </p:nvGrpSpPr>
        <p:grpSpPr>
          <a:xfrm>
            <a:off x="8757764" y="6027409"/>
            <a:ext cx="2680001" cy="375740"/>
            <a:chOff x="921102" y="6027409"/>
            <a:chExt cx="2680001" cy="375740"/>
          </a:xfrm>
        </p:grpSpPr>
        <p:pic>
          <p:nvPicPr>
            <p:cNvPr id="7" name="_x278651016" descr="EMB0000378c3f3d">
              <a:extLst>
                <a:ext uri="{FF2B5EF4-FFF2-40B4-BE49-F238E27FC236}">
                  <a16:creationId xmlns:a16="http://schemas.microsoft.com/office/drawing/2014/main" id="{4DCE3619-3918-2F61-1012-6E0DDFBCE9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그래픽 23">
              <a:extLst>
                <a:ext uri="{FF2B5EF4-FFF2-40B4-BE49-F238E27FC236}">
                  <a16:creationId xmlns:a16="http://schemas.microsoft.com/office/drawing/2014/main" id="{020FDD6C-3DBB-FB83-FA79-DA13219A1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83" name="그래픽 82">
            <a:extLst>
              <a:ext uri="{FF2B5EF4-FFF2-40B4-BE49-F238E27FC236}">
                <a16:creationId xmlns:a16="http://schemas.microsoft.com/office/drawing/2014/main" id="{C8CDCDEF-234C-3475-E28B-71872D494B0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-160030" y="3915155"/>
            <a:ext cx="7469973" cy="3682727"/>
          </a:xfrm>
          <a:prstGeom prst="rect">
            <a:avLst/>
          </a:prstGeom>
        </p:spPr>
      </p:pic>
      <p:pic>
        <p:nvPicPr>
          <p:cNvPr id="35" name="그래픽 34">
            <a:extLst>
              <a:ext uri="{FF2B5EF4-FFF2-40B4-BE49-F238E27FC236}">
                <a16:creationId xmlns:a16="http://schemas.microsoft.com/office/drawing/2014/main" id="{0D726EA1-BE16-120A-6ADB-5C5AB1216ACF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21662" t="1" b="17379"/>
          <a:stretch/>
        </p:blipFill>
        <p:spPr>
          <a:xfrm>
            <a:off x="0" y="1229667"/>
            <a:ext cx="6616357" cy="5641295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483AC635-D27B-44AF-C252-C231B6D1D76F}"/>
              </a:ext>
            </a:extLst>
          </p:cNvPr>
          <p:cNvGrpSpPr/>
          <p:nvPr/>
        </p:nvGrpSpPr>
        <p:grpSpPr>
          <a:xfrm>
            <a:off x="396381" y="2177346"/>
            <a:ext cx="1047217" cy="1047469"/>
            <a:chOff x="251139" y="1723399"/>
            <a:chExt cx="1047217" cy="1047469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A355785C-5147-8E5C-8C08-D78A66EB5980}"/>
                </a:ext>
              </a:extLst>
            </p:cNvPr>
            <p:cNvSpPr/>
            <p:nvPr/>
          </p:nvSpPr>
          <p:spPr>
            <a:xfrm>
              <a:off x="251139" y="1723399"/>
              <a:ext cx="1047217" cy="1047469"/>
            </a:xfrm>
            <a:custGeom>
              <a:avLst/>
              <a:gdLst>
                <a:gd name="connsiteX0" fmla="*/ 1047155 w 1047217"/>
                <a:gd name="connsiteY0" fmla="*/ 563441 h 1047469"/>
                <a:gd name="connsiteX1" fmla="*/ 1047155 w 1047217"/>
                <a:gd name="connsiteY1" fmla="*/ 483903 h 1047469"/>
                <a:gd name="connsiteX2" fmla="*/ 992095 w 1047217"/>
                <a:gd name="connsiteY2" fmla="*/ 428842 h 1047469"/>
                <a:gd name="connsiteX3" fmla="*/ 942257 w 1047217"/>
                <a:gd name="connsiteY3" fmla="*/ 428842 h 1047469"/>
                <a:gd name="connsiteX4" fmla="*/ 889651 w 1047217"/>
                <a:gd name="connsiteY4" fmla="*/ 391967 h 1047469"/>
                <a:gd name="connsiteX5" fmla="*/ 875555 w 1047217"/>
                <a:gd name="connsiteY5" fmla="*/ 356666 h 1047469"/>
                <a:gd name="connsiteX6" fmla="*/ 886127 w 1047217"/>
                <a:gd name="connsiteY6" fmla="*/ 295250 h 1047469"/>
                <a:gd name="connsiteX7" fmla="*/ 921995 w 1047217"/>
                <a:gd name="connsiteY7" fmla="*/ 259382 h 1047469"/>
                <a:gd name="connsiteX8" fmla="*/ 921995 w 1047217"/>
                <a:gd name="connsiteY8" fmla="*/ 181479 h 1047469"/>
                <a:gd name="connsiteX9" fmla="*/ 865739 w 1047217"/>
                <a:gd name="connsiteY9" fmla="*/ 125223 h 1047469"/>
                <a:gd name="connsiteX10" fmla="*/ 787836 w 1047217"/>
                <a:gd name="connsiteY10" fmla="*/ 125223 h 1047469"/>
                <a:gd name="connsiteX11" fmla="*/ 755870 w 1047217"/>
                <a:gd name="connsiteY11" fmla="*/ 157190 h 1047469"/>
                <a:gd name="connsiteX12" fmla="*/ 692692 w 1047217"/>
                <a:gd name="connsiteY12" fmla="*/ 167698 h 1047469"/>
                <a:gd name="connsiteX13" fmla="*/ 653866 w 1047217"/>
                <a:gd name="connsiteY13" fmla="*/ 150897 h 1047469"/>
                <a:gd name="connsiteX14" fmla="*/ 618439 w 1047217"/>
                <a:gd name="connsiteY14" fmla="*/ 99486 h 1047469"/>
                <a:gd name="connsiteX15" fmla="*/ 618439 w 1047217"/>
                <a:gd name="connsiteY15" fmla="*/ 55060 h 1047469"/>
                <a:gd name="connsiteX16" fmla="*/ 563378 w 1047217"/>
                <a:gd name="connsiteY16" fmla="*/ 0 h 1047469"/>
                <a:gd name="connsiteX17" fmla="*/ 483840 w 1047217"/>
                <a:gd name="connsiteY17" fmla="*/ 0 h 1047469"/>
                <a:gd name="connsiteX18" fmla="*/ 428779 w 1047217"/>
                <a:gd name="connsiteY18" fmla="*/ 55060 h 1047469"/>
                <a:gd name="connsiteX19" fmla="*/ 428779 w 1047217"/>
                <a:gd name="connsiteY19" fmla="*/ 95522 h 1047469"/>
                <a:gd name="connsiteX20" fmla="*/ 391904 w 1047217"/>
                <a:gd name="connsiteY20" fmla="*/ 147499 h 1047469"/>
                <a:gd name="connsiteX21" fmla="*/ 349555 w 1047217"/>
                <a:gd name="connsiteY21" fmla="*/ 164615 h 1047469"/>
                <a:gd name="connsiteX22" fmla="*/ 287636 w 1047217"/>
                <a:gd name="connsiteY22" fmla="*/ 153540 h 1047469"/>
                <a:gd name="connsiteX23" fmla="*/ 259382 w 1047217"/>
                <a:gd name="connsiteY23" fmla="*/ 125286 h 1047469"/>
                <a:gd name="connsiteX24" fmla="*/ 181479 w 1047217"/>
                <a:gd name="connsiteY24" fmla="*/ 125286 h 1047469"/>
                <a:gd name="connsiteX25" fmla="*/ 125223 w 1047217"/>
                <a:gd name="connsiteY25" fmla="*/ 181542 h 1047469"/>
                <a:gd name="connsiteX26" fmla="*/ 125223 w 1047217"/>
                <a:gd name="connsiteY26" fmla="*/ 259445 h 1047469"/>
                <a:gd name="connsiteX27" fmla="*/ 152785 w 1047217"/>
                <a:gd name="connsiteY27" fmla="*/ 287006 h 1047469"/>
                <a:gd name="connsiteX28" fmla="*/ 163734 w 1047217"/>
                <a:gd name="connsiteY28" fmla="*/ 349240 h 1047469"/>
                <a:gd name="connsiteX29" fmla="*/ 146052 w 1047217"/>
                <a:gd name="connsiteY29" fmla="*/ 392345 h 1047469"/>
                <a:gd name="connsiteX30" fmla="*/ 94201 w 1047217"/>
                <a:gd name="connsiteY30" fmla="*/ 428905 h 1047469"/>
                <a:gd name="connsiteX31" fmla="*/ 55060 w 1047217"/>
                <a:gd name="connsiteY31" fmla="*/ 428905 h 1047469"/>
                <a:gd name="connsiteX32" fmla="*/ 0 w 1047217"/>
                <a:gd name="connsiteY32" fmla="*/ 483965 h 1047469"/>
                <a:gd name="connsiteX33" fmla="*/ 0 w 1047217"/>
                <a:gd name="connsiteY33" fmla="*/ 563504 h 1047469"/>
                <a:gd name="connsiteX34" fmla="*/ 55060 w 1047217"/>
                <a:gd name="connsiteY34" fmla="*/ 618565 h 1047469"/>
                <a:gd name="connsiteX35" fmla="*/ 96781 w 1047217"/>
                <a:gd name="connsiteY35" fmla="*/ 618565 h 1047469"/>
                <a:gd name="connsiteX36" fmla="*/ 148254 w 1047217"/>
                <a:gd name="connsiteY36" fmla="*/ 654118 h 1047469"/>
                <a:gd name="connsiteX37" fmla="*/ 165748 w 1047217"/>
                <a:gd name="connsiteY37" fmla="*/ 694894 h 1047469"/>
                <a:gd name="connsiteX38" fmla="*/ 155239 w 1047217"/>
                <a:gd name="connsiteY38" fmla="*/ 758009 h 1047469"/>
                <a:gd name="connsiteX39" fmla="*/ 125223 w 1047217"/>
                <a:gd name="connsiteY39" fmla="*/ 788025 h 1047469"/>
                <a:gd name="connsiteX40" fmla="*/ 125223 w 1047217"/>
                <a:gd name="connsiteY40" fmla="*/ 865928 h 1047469"/>
                <a:gd name="connsiteX41" fmla="*/ 181479 w 1047217"/>
                <a:gd name="connsiteY41" fmla="*/ 922184 h 1047469"/>
                <a:gd name="connsiteX42" fmla="*/ 259382 w 1047217"/>
                <a:gd name="connsiteY42" fmla="*/ 922184 h 1047469"/>
                <a:gd name="connsiteX43" fmla="*/ 292733 w 1047217"/>
                <a:gd name="connsiteY43" fmla="*/ 888833 h 1047469"/>
                <a:gd name="connsiteX44" fmla="*/ 355218 w 1047217"/>
                <a:gd name="connsiteY44" fmla="*/ 878072 h 1047469"/>
                <a:gd name="connsiteX45" fmla="*/ 391149 w 1047217"/>
                <a:gd name="connsiteY45" fmla="*/ 892357 h 1047469"/>
                <a:gd name="connsiteX46" fmla="*/ 428779 w 1047217"/>
                <a:gd name="connsiteY46" fmla="*/ 943956 h 1047469"/>
                <a:gd name="connsiteX47" fmla="*/ 428779 w 1047217"/>
                <a:gd name="connsiteY47" fmla="*/ 992409 h 1047469"/>
                <a:gd name="connsiteX48" fmla="*/ 483840 w 1047217"/>
                <a:gd name="connsiteY48" fmla="*/ 1047470 h 1047469"/>
                <a:gd name="connsiteX49" fmla="*/ 563378 w 1047217"/>
                <a:gd name="connsiteY49" fmla="*/ 1047470 h 1047469"/>
                <a:gd name="connsiteX50" fmla="*/ 618439 w 1047217"/>
                <a:gd name="connsiteY50" fmla="*/ 992409 h 1047469"/>
                <a:gd name="connsiteX51" fmla="*/ 618439 w 1047217"/>
                <a:gd name="connsiteY51" fmla="*/ 939992 h 1047469"/>
                <a:gd name="connsiteX52" fmla="*/ 654621 w 1047217"/>
                <a:gd name="connsiteY52" fmla="*/ 888896 h 1047469"/>
                <a:gd name="connsiteX53" fmla="*/ 688853 w 1047217"/>
                <a:gd name="connsiteY53" fmla="*/ 874360 h 1047469"/>
                <a:gd name="connsiteX54" fmla="*/ 751024 w 1047217"/>
                <a:gd name="connsiteY54" fmla="*/ 885372 h 1047469"/>
                <a:gd name="connsiteX55" fmla="*/ 787899 w 1047217"/>
                <a:gd name="connsiteY55" fmla="*/ 922247 h 1047469"/>
                <a:gd name="connsiteX56" fmla="*/ 865802 w 1047217"/>
                <a:gd name="connsiteY56" fmla="*/ 922247 h 1047469"/>
                <a:gd name="connsiteX57" fmla="*/ 922058 w 1047217"/>
                <a:gd name="connsiteY57" fmla="*/ 865990 h 1047469"/>
                <a:gd name="connsiteX58" fmla="*/ 922058 w 1047217"/>
                <a:gd name="connsiteY58" fmla="*/ 788088 h 1047469"/>
                <a:gd name="connsiteX59" fmla="*/ 884428 w 1047217"/>
                <a:gd name="connsiteY59" fmla="*/ 750458 h 1047469"/>
                <a:gd name="connsiteX60" fmla="*/ 873290 w 1047217"/>
                <a:gd name="connsiteY60" fmla="*/ 688602 h 1047469"/>
                <a:gd name="connsiteX61" fmla="*/ 887511 w 1047217"/>
                <a:gd name="connsiteY61" fmla="*/ 654621 h 1047469"/>
                <a:gd name="connsiteX62" fmla="*/ 939803 w 1047217"/>
                <a:gd name="connsiteY62" fmla="*/ 618628 h 1047469"/>
                <a:gd name="connsiteX63" fmla="*/ 992158 w 1047217"/>
                <a:gd name="connsiteY63" fmla="*/ 618628 h 1047469"/>
                <a:gd name="connsiteX64" fmla="*/ 1047218 w 1047217"/>
                <a:gd name="connsiteY64" fmla="*/ 563567 h 104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047217" h="1047469">
                  <a:moveTo>
                    <a:pt x="1047155" y="563441"/>
                  </a:moveTo>
                  <a:lnTo>
                    <a:pt x="1047155" y="483903"/>
                  </a:lnTo>
                  <a:cubicBezTo>
                    <a:pt x="1047155" y="453509"/>
                    <a:pt x="1022488" y="428842"/>
                    <a:pt x="992095" y="428842"/>
                  </a:cubicBezTo>
                  <a:lnTo>
                    <a:pt x="942257" y="428842"/>
                  </a:lnTo>
                  <a:cubicBezTo>
                    <a:pt x="918723" y="428842"/>
                    <a:pt x="897328" y="414243"/>
                    <a:pt x="889651" y="391967"/>
                  </a:cubicBezTo>
                  <a:cubicBezTo>
                    <a:pt x="885498" y="379948"/>
                    <a:pt x="880778" y="368181"/>
                    <a:pt x="875555" y="356666"/>
                  </a:cubicBezTo>
                  <a:cubicBezTo>
                    <a:pt x="866053" y="335900"/>
                    <a:pt x="869955" y="311422"/>
                    <a:pt x="886127" y="295250"/>
                  </a:cubicBezTo>
                  <a:lnTo>
                    <a:pt x="921995" y="259382"/>
                  </a:lnTo>
                  <a:cubicBezTo>
                    <a:pt x="943516" y="237861"/>
                    <a:pt x="943516" y="203000"/>
                    <a:pt x="921995" y="181479"/>
                  </a:cubicBezTo>
                  <a:lnTo>
                    <a:pt x="865739" y="125223"/>
                  </a:lnTo>
                  <a:cubicBezTo>
                    <a:pt x="844218" y="103702"/>
                    <a:pt x="809357" y="103702"/>
                    <a:pt x="787836" y="125223"/>
                  </a:cubicBezTo>
                  <a:lnTo>
                    <a:pt x="755870" y="157190"/>
                  </a:lnTo>
                  <a:cubicBezTo>
                    <a:pt x="739194" y="173865"/>
                    <a:pt x="713772" y="178144"/>
                    <a:pt x="692692" y="167698"/>
                  </a:cubicBezTo>
                  <a:cubicBezTo>
                    <a:pt x="680106" y="161406"/>
                    <a:pt x="667144" y="155805"/>
                    <a:pt x="653866" y="150897"/>
                  </a:cubicBezTo>
                  <a:cubicBezTo>
                    <a:pt x="632471" y="142968"/>
                    <a:pt x="618439" y="122266"/>
                    <a:pt x="618439" y="99486"/>
                  </a:cubicBezTo>
                  <a:lnTo>
                    <a:pt x="618439" y="55060"/>
                  </a:lnTo>
                  <a:cubicBezTo>
                    <a:pt x="618439" y="24667"/>
                    <a:pt x="593772" y="0"/>
                    <a:pt x="563378" y="0"/>
                  </a:cubicBezTo>
                  <a:lnTo>
                    <a:pt x="483840" y="0"/>
                  </a:lnTo>
                  <a:cubicBezTo>
                    <a:pt x="453446" y="0"/>
                    <a:pt x="428779" y="24667"/>
                    <a:pt x="428779" y="55060"/>
                  </a:cubicBezTo>
                  <a:lnTo>
                    <a:pt x="428779" y="95522"/>
                  </a:lnTo>
                  <a:cubicBezTo>
                    <a:pt x="428779" y="118931"/>
                    <a:pt x="414054" y="140011"/>
                    <a:pt x="391904" y="147499"/>
                  </a:cubicBezTo>
                  <a:cubicBezTo>
                    <a:pt x="377368" y="152407"/>
                    <a:pt x="363210" y="158134"/>
                    <a:pt x="349555" y="164615"/>
                  </a:cubicBezTo>
                  <a:cubicBezTo>
                    <a:pt x="328727" y="174494"/>
                    <a:pt x="303934" y="169838"/>
                    <a:pt x="287636" y="153540"/>
                  </a:cubicBezTo>
                  <a:lnTo>
                    <a:pt x="259382" y="125286"/>
                  </a:lnTo>
                  <a:cubicBezTo>
                    <a:pt x="237861" y="103765"/>
                    <a:pt x="203000" y="103765"/>
                    <a:pt x="181479" y="125286"/>
                  </a:cubicBezTo>
                  <a:lnTo>
                    <a:pt x="125223" y="181542"/>
                  </a:lnTo>
                  <a:cubicBezTo>
                    <a:pt x="103702" y="203063"/>
                    <a:pt x="103702" y="237924"/>
                    <a:pt x="125223" y="259445"/>
                  </a:cubicBezTo>
                  <a:lnTo>
                    <a:pt x="152785" y="287006"/>
                  </a:lnTo>
                  <a:cubicBezTo>
                    <a:pt x="169146" y="303367"/>
                    <a:pt x="173802" y="328349"/>
                    <a:pt x="163734" y="349240"/>
                  </a:cubicBezTo>
                  <a:cubicBezTo>
                    <a:pt x="157001" y="363147"/>
                    <a:pt x="151149" y="377557"/>
                    <a:pt x="146052" y="392345"/>
                  </a:cubicBezTo>
                  <a:cubicBezTo>
                    <a:pt x="138501" y="414369"/>
                    <a:pt x="117483" y="428905"/>
                    <a:pt x="94201" y="428905"/>
                  </a:cubicBezTo>
                  <a:lnTo>
                    <a:pt x="55060" y="428905"/>
                  </a:lnTo>
                  <a:cubicBezTo>
                    <a:pt x="24667" y="428905"/>
                    <a:pt x="0" y="453572"/>
                    <a:pt x="0" y="483965"/>
                  </a:cubicBezTo>
                  <a:lnTo>
                    <a:pt x="0" y="563504"/>
                  </a:lnTo>
                  <a:cubicBezTo>
                    <a:pt x="0" y="593898"/>
                    <a:pt x="24667" y="618565"/>
                    <a:pt x="55060" y="618565"/>
                  </a:cubicBezTo>
                  <a:lnTo>
                    <a:pt x="96781" y="618565"/>
                  </a:lnTo>
                  <a:cubicBezTo>
                    <a:pt x="119686" y="618565"/>
                    <a:pt x="140451" y="632597"/>
                    <a:pt x="148254" y="654118"/>
                  </a:cubicBezTo>
                  <a:cubicBezTo>
                    <a:pt x="153351" y="668088"/>
                    <a:pt x="159203" y="681680"/>
                    <a:pt x="165748" y="694894"/>
                  </a:cubicBezTo>
                  <a:cubicBezTo>
                    <a:pt x="176256" y="715974"/>
                    <a:pt x="171851" y="741397"/>
                    <a:pt x="155239" y="758009"/>
                  </a:cubicBezTo>
                  <a:lnTo>
                    <a:pt x="125223" y="788025"/>
                  </a:lnTo>
                  <a:cubicBezTo>
                    <a:pt x="103702" y="809546"/>
                    <a:pt x="103702" y="844407"/>
                    <a:pt x="125223" y="865928"/>
                  </a:cubicBezTo>
                  <a:lnTo>
                    <a:pt x="181479" y="922184"/>
                  </a:lnTo>
                  <a:cubicBezTo>
                    <a:pt x="203000" y="943704"/>
                    <a:pt x="237861" y="943704"/>
                    <a:pt x="259382" y="922184"/>
                  </a:cubicBezTo>
                  <a:lnTo>
                    <a:pt x="292733" y="888833"/>
                  </a:lnTo>
                  <a:cubicBezTo>
                    <a:pt x="309219" y="872346"/>
                    <a:pt x="334075" y="868382"/>
                    <a:pt x="355218" y="878072"/>
                  </a:cubicBezTo>
                  <a:cubicBezTo>
                    <a:pt x="366923" y="883421"/>
                    <a:pt x="378879" y="888140"/>
                    <a:pt x="391149" y="892357"/>
                  </a:cubicBezTo>
                  <a:cubicBezTo>
                    <a:pt x="413425" y="899971"/>
                    <a:pt x="428779" y="920422"/>
                    <a:pt x="428779" y="943956"/>
                  </a:cubicBezTo>
                  <a:lnTo>
                    <a:pt x="428779" y="992409"/>
                  </a:lnTo>
                  <a:cubicBezTo>
                    <a:pt x="428779" y="1022803"/>
                    <a:pt x="453446" y="1047470"/>
                    <a:pt x="483840" y="1047470"/>
                  </a:cubicBezTo>
                  <a:lnTo>
                    <a:pt x="563378" y="1047470"/>
                  </a:lnTo>
                  <a:cubicBezTo>
                    <a:pt x="593772" y="1047470"/>
                    <a:pt x="618439" y="1022803"/>
                    <a:pt x="618439" y="992409"/>
                  </a:cubicBezTo>
                  <a:lnTo>
                    <a:pt x="618439" y="939992"/>
                  </a:lnTo>
                  <a:cubicBezTo>
                    <a:pt x="618439" y="917024"/>
                    <a:pt x="633038" y="896887"/>
                    <a:pt x="654621" y="888896"/>
                  </a:cubicBezTo>
                  <a:cubicBezTo>
                    <a:pt x="666326" y="884554"/>
                    <a:pt x="677715" y="879708"/>
                    <a:pt x="688853" y="874360"/>
                  </a:cubicBezTo>
                  <a:cubicBezTo>
                    <a:pt x="709682" y="864291"/>
                    <a:pt x="734663" y="869011"/>
                    <a:pt x="751024" y="885372"/>
                  </a:cubicBezTo>
                  <a:lnTo>
                    <a:pt x="787899" y="922247"/>
                  </a:lnTo>
                  <a:cubicBezTo>
                    <a:pt x="809420" y="943767"/>
                    <a:pt x="844281" y="943767"/>
                    <a:pt x="865802" y="922247"/>
                  </a:cubicBezTo>
                  <a:lnTo>
                    <a:pt x="922058" y="865990"/>
                  </a:lnTo>
                  <a:cubicBezTo>
                    <a:pt x="943578" y="844470"/>
                    <a:pt x="943578" y="809609"/>
                    <a:pt x="922058" y="788088"/>
                  </a:cubicBezTo>
                  <a:lnTo>
                    <a:pt x="884428" y="750458"/>
                  </a:lnTo>
                  <a:cubicBezTo>
                    <a:pt x="868130" y="734160"/>
                    <a:pt x="863410" y="709367"/>
                    <a:pt x="873290" y="688602"/>
                  </a:cubicBezTo>
                  <a:cubicBezTo>
                    <a:pt x="878576" y="677526"/>
                    <a:pt x="883295" y="666200"/>
                    <a:pt x="887511" y="654621"/>
                  </a:cubicBezTo>
                  <a:cubicBezTo>
                    <a:pt x="895440" y="632849"/>
                    <a:pt x="916583" y="618628"/>
                    <a:pt x="939803" y="618628"/>
                  </a:cubicBezTo>
                  <a:lnTo>
                    <a:pt x="992158" y="618628"/>
                  </a:lnTo>
                  <a:cubicBezTo>
                    <a:pt x="1022551" y="618628"/>
                    <a:pt x="1047218" y="593960"/>
                    <a:pt x="1047218" y="563567"/>
                  </a:cubicBezTo>
                  <a:close/>
                </a:path>
              </a:pathLst>
            </a:custGeom>
            <a:solidFill>
              <a:srgbClr val="FFD85C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4CF8A4C2-E2E9-4801-D878-CC415D2530BD}"/>
                </a:ext>
              </a:extLst>
            </p:cNvPr>
            <p:cNvSpPr/>
            <p:nvPr/>
          </p:nvSpPr>
          <p:spPr>
            <a:xfrm>
              <a:off x="575650" y="2048162"/>
              <a:ext cx="397819" cy="397819"/>
            </a:xfrm>
            <a:custGeom>
              <a:avLst/>
              <a:gdLst>
                <a:gd name="connsiteX0" fmla="*/ 397819 w 397819"/>
                <a:gd name="connsiteY0" fmla="*/ 198910 h 397819"/>
                <a:gd name="connsiteX1" fmla="*/ 198910 w 397819"/>
                <a:gd name="connsiteY1" fmla="*/ 397819 h 397819"/>
                <a:gd name="connsiteX2" fmla="*/ 0 w 397819"/>
                <a:gd name="connsiteY2" fmla="*/ 198910 h 397819"/>
                <a:gd name="connsiteX3" fmla="*/ 198910 w 397819"/>
                <a:gd name="connsiteY3" fmla="*/ 0 h 397819"/>
                <a:gd name="connsiteX4" fmla="*/ 397819 w 397819"/>
                <a:gd name="connsiteY4" fmla="*/ 198910 h 39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819" h="397819">
                  <a:moveTo>
                    <a:pt x="397819" y="198910"/>
                  </a:moveTo>
                  <a:cubicBezTo>
                    <a:pt x="397819" y="308779"/>
                    <a:pt x="308779" y="397819"/>
                    <a:pt x="198910" y="397819"/>
                  </a:cubicBezTo>
                  <a:cubicBezTo>
                    <a:pt x="89041" y="397819"/>
                    <a:pt x="0" y="308779"/>
                    <a:pt x="0" y="198910"/>
                  </a:cubicBezTo>
                  <a:cubicBezTo>
                    <a:pt x="0" y="89041"/>
                    <a:pt x="89041" y="0"/>
                    <a:pt x="198910" y="0"/>
                  </a:cubicBezTo>
                  <a:cubicBezTo>
                    <a:pt x="308779" y="0"/>
                    <a:pt x="397819" y="89041"/>
                    <a:pt x="397819" y="198910"/>
                  </a:cubicBezTo>
                  <a:close/>
                </a:path>
              </a:pathLst>
            </a:custGeom>
            <a:solidFill>
              <a:srgbClr val="3378C8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81" name="그래픽 80">
            <a:extLst>
              <a:ext uri="{FF2B5EF4-FFF2-40B4-BE49-F238E27FC236}">
                <a16:creationId xmlns:a16="http://schemas.microsoft.com/office/drawing/2014/main" id="{EB909586-6D08-0A01-846F-B0B934F70FD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528896" y="5508981"/>
            <a:ext cx="335776" cy="335776"/>
          </a:xfrm>
          <a:prstGeom prst="rect">
            <a:avLst/>
          </a:prstGeom>
        </p:spPr>
      </p:pic>
      <p:pic>
        <p:nvPicPr>
          <p:cNvPr id="85" name="그래픽 84">
            <a:extLst>
              <a:ext uri="{FF2B5EF4-FFF2-40B4-BE49-F238E27FC236}">
                <a16:creationId xmlns:a16="http://schemas.microsoft.com/office/drawing/2014/main" id="{5B98B6AA-191E-3F47-C5A2-7437B866088A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919990" y="5818556"/>
            <a:ext cx="321625" cy="321625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7E940EE-9ABE-2A3B-7544-82A403E19450}"/>
              </a:ext>
            </a:extLst>
          </p:cNvPr>
          <p:cNvGrpSpPr/>
          <p:nvPr/>
        </p:nvGrpSpPr>
        <p:grpSpPr>
          <a:xfrm>
            <a:off x="6589276" y="3882051"/>
            <a:ext cx="5394186" cy="1641298"/>
            <a:chOff x="6610111" y="3882051"/>
            <a:chExt cx="5394186" cy="1641298"/>
          </a:xfrm>
        </p:grpSpPr>
        <p:pic>
          <p:nvPicPr>
            <p:cNvPr id="91" name="그래픽 90">
              <a:extLst>
                <a:ext uri="{FF2B5EF4-FFF2-40B4-BE49-F238E27FC236}">
                  <a16:creationId xmlns:a16="http://schemas.microsoft.com/office/drawing/2014/main" id="{A8FD9C56-2157-5E5A-A440-580466384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 flipV="1">
              <a:off x="6768048" y="3882051"/>
              <a:ext cx="1663769" cy="704998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FFA678B-2EB1-169D-6EE4-F587EF397234}"/>
                </a:ext>
              </a:extLst>
            </p:cNvPr>
            <p:cNvSpPr txBox="1"/>
            <p:nvPr/>
          </p:nvSpPr>
          <p:spPr>
            <a:xfrm>
              <a:off x="6610111" y="4036068"/>
              <a:ext cx="5158567" cy="956159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TEAM 1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  프로젝트</a:t>
              </a:r>
              <a:r>
                <a:rPr lang="en-US" altLang="ko-KR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404</a:t>
              </a:r>
            </a:p>
            <a:p>
              <a:pPr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임미연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박지상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박승빈</a:t>
              </a:r>
              <a:endParaRPr lang="en-US" altLang="ko-KR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65ADEEF-A1EB-4A5E-B31D-2DD09939039D}"/>
                </a:ext>
              </a:extLst>
            </p:cNvPr>
            <p:cNvSpPr txBox="1"/>
            <p:nvPr/>
          </p:nvSpPr>
          <p:spPr>
            <a:xfrm>
              <a:off x="6845730" y="5121188"/>
              <a:ext cx="5158567" cy="402161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멘토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] </a:t>
              </a:r>
              <a:r>
                <a:rPr lang="ko-KR" altLang="en-US" sz="20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오명운</a:t>
              </a:r>
              <a:endParaRPr lang="en-US" altLang="ko-KR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2801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래픽 21">
            <a:extLst>
              <a:ext uri="{FF2B5EF4-FFF2-40B4-BE49-F238E27FC236}">
                <a16:creationId xmlns:a16="http://schemas.microsoft.com/office/drawing/2014/main" id="{DA74FF4B-66B3-60E4-0B66-EA5252224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8" name="그래픽 37">
            <a:extLst>
              <a:ext uri="{FF2B5EF4-FFF2-40B4-BE49-F238E27FC236}">
                <a16:creationId xmlns:a16="http://schemas.microsoft.com/office/drawing/2014/main" id="{02FBEB9F-9FB4-5657-130A-CD2351467C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" r="27522" b="23907"/>
          <a:stretch/>
        </p:blipFill>
        <p:spPr>
          <a:xfrm flipV="1">
            <a:off x="7546066" y="-1"/>
            <a:ext cx="4645934" cy="3296669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27DEE60A-06FB-8528-5148-E5576BB19A0F}"/>
              </a:ext>
            </a:extLst>
          </p:cNvPr>
          <p:cNvGrpSpPr/>
          <p:nvPr/>
        </p:nvGrpSpPr>
        <p:grpSpPr>
          <a:xfrm>
            <a:off x="870882" y="519237"/>
            <a:ext cx="2256700" cy="1269295"/>
            <a:chOff x="870882" y="519237"/>
            <a:chExt cx="2256700" cy="126929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733C01-501E-BDB3-3FB4-8A1A6AFBB517}"/>
                </a:ext>
              </a:extLst>
            </p:cNvPr>
            <p:cNvSpPr txBox="1"/>
            <p:nvPr/>
          </p:nvSpPr>
          <p:spPr>
            <a:xfrm>
              <a:off x="875370" y="957535"/>
              <a:ext cx="2252212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4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 차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870882" y="519237"/>
              <a:ext cx="225221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8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BC3CE16-3D78-432D-45D4-887A58C787A8}"/>
              </a:ext>
            </a:extLst>
          </p:cNvPr>
          <p:cNvSpPr txBox="1"/>
          <p:nvPr/>
        </p:nvSpPr>
        <p:spPr>
          <a:xfrm>
            <a:off x="7013793" y="2514579"/>
            <a:ext cx="3673068" cy="307777"/>
          </a:xfrm>
          <a:prstGeom prst="rect">
            <a:avLst/>
          </a:prstGeom>
          <a:noFill/>
        </p:spPr>
        <p:txBody>
          <a:bodyPr tIns="0" bIns="0">
            <a:spAutoFit/>
          </a:bodyPr>
          <a:lstStyle/>
          <a:p>
            <a:pPr eaLnBrk="1" fontAlgn="auto" latinLnBrk="1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개요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20302EC-FD5F-4618-CE2E-659079D82F39}"/>
              </a:ext>
            </a:extLst>
          </p:cNvPr>
          <p:cNvGrpSpPr/>
          <p:nvPr/>
        </p:nvGrpSpPr>
        <p:grpSpPr>
          <a:xfrm>
            <a:off x="6242109" y="2405065"/>
            <a:ext cx="3976700" cy="1355095"/>
            <a:chOff x="6242109" y="2405065"/>
            <a:chExt cx="3976700" cy="135509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DD6500-F434-1C7D-0147-703718F294D9}"/>
                </a:ext>
              </a:extLst>
            </p:cNvPr>
            <p:cNvSpPr txBox="1"/>
            <p:nvPr/>
          </p:nvSpPr>
          <p:spPr>
            <a:xfrm>
              <a:off x="7013793" y="3315668"/>
              <a:ext cx="3205016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팀 구성 및 역할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BCA31C1-3A00-5B22-AD1D-9939B1DD6C44}"/>
                </a:ext>
              </a:extLst>
            </p:cNvPr>
            <p:cNvSpPr txBox="1"/>
            <p:nvPr/>
          </p:nvSpPr>
          <p:spPr>
            <a:xfrm>
              <a:off x="6242109" y="3175385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E0DC5562-4CE3-4C30-6A33-13A6D9E8F90A}"/>
                </a:ext>
              </a:extLst>
            </p:cNvPr>
            <p:cNvSpPr txBox="1"/>
            <p:nvPr/>
          </p:nvSpPr>
          <p:spPr>
            <a:xfrm>
              <a:off x="6242109" y="2405065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21147F6-73ED-B15D-3DFE-4ADAFF33C696}"/>
              </a:ext>
            </a:extLst>
          </p:cNvPr>
          <p:cNvGrpSpPr/>
          <p:nvPr/>
        </p:nvGrpSpPr>
        <p:grpSpPr>
          <a:xfrm>
            <a:off x="6242109" y="3974691"/>
            <a:ext cx="4185695" cy="584775"/>
            <a:chOff x="6242109" y="3974691"/>
            <a:chExt cx="4185695" cy="58477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E44B231-400D-B96D-4FEA-0393C6C1101A}"/>
                </a:ext>
              </a:extLst>
            </p:cNvPr>
            <p:cNvSpPr txBox="1"/>
            <p:nvPr/>
          </p:nvSpPr>
          <p:spPr>
            <a:xfrm>
              <a:off x="7013793" y="4116757"/>
              <a:ext cx="3414011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절차 및 방법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A44BBDE-9A03-753D-BEBD-076DCAC77B43}"/>
                </a:ext>
              </a:extLst>
            </p:cNvPr>
            <p:cNvSpPr txBox="1"/>
            <p:nvPr/>
          </p:nvSpPr>
          <p:spPr>
            <a:xfrm>
              <a:off x="6242109" y="3974691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936AF52-1B94-6FAA-0B07-46390BD1D250}"/>
              </a:ext>
            </a:extLst>
          </p:cNvPr>
          <p:cNvGrpSpPr/>
          <p:nvPr/>
        </p:nvGrpSpPr>
        <p:grpSpPr>
          <a:xfrm>
            <a:off x="6242109" y="4773997"/>
            <a:ext cx="3256573" cy="584775"/>
            <a:chOff x="6242109" y="4773997"/>
            <a:chExt cx="3256573" cy="58477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7011022-0A21-498C-52F2-7DEE3D0CBE42}"/>
                </a:ext>
              </a:extLst>
            </p:cNvPr>
            <p:cNvSpPr txBox="1"/>
            <p:nvPr/>
          </p:nvSpPr>
          <p:spPr>
            <a:xfrm>
              <a:off x="7013793" y="4917846"/>
              <a:ext cx="2484889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1B5840F-C867-1449-73D3-066733F5C22F}"/>
                </a:ext>
              </a:extLst>
            </p:cNvPr>
            <p:cNvSpPr txBox="1"/>
            <p:nvPr/>
          </p:nvSpPr>
          <p:spPr>
            <a:xfrm>
              <a:off x="6242109" y="4773997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EFC425D4-6E83-E94D-6C6B-194A0473AC84}"/>
              </a:ext>
            </a:extLst>
          </p:cNvPr>
          <p:cNvGrpSpPr/>
          <p:nvPr/>
        </p:nvGrpSpPr>
        <p:grpSpPr>
          <a:xfrm>
            <a:off x="6242109" y="5573304"/>
            <a:ext cx="3976700" cy="584775"/>
            <a:chOff x="6242109" y="5573304"/>
            <a:chExt cx="3976700" cy="58477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CFF09DF-8F34-A520-554E-5E8D5B8B64FC}"/>
                </a:ext>
              </a:extLst>
            </p:cNvPr>
            <p:cNvSpPr txBox="1"/>
            <p:nvPr/>
          </p:nvSpPr>
          <p:spPr>
            <a:xfrm>
              <a:off x="7013793" y="5718935"/>
              <a:ext cx="3205016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자체 평가 의견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F31F813-66E5-6D7E-A2E8-9D595F7C4B3C}"/>
                </a:ext>
              </a:extLst>
            </p:cNvPr>
            <p:cNvSpPr txBox="1"/>
            <p:nvPr/>
          </p:nvSpPr>
          <p:spPr>
            <a:xfrm>
              <a:off x="6242109" y="5573304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05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B796DA2-A294-786D-A804-14A5CA4298D2}"/>
              </a:ext>
            </a:extLst>
          </p:cNvPr>
          <p:cNvSpPr txBox="1"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42" name="그래픽 41">
            <a:extLst>
              <a:ext uri="{FF2B5EF4-FFF2-40B4-BE49-F238E27FC236}">
                <a16:creationId xmlns:a16="http://schemas.microsoft.com/office/drawing/2014/main" id="{5807ED90-BD54-871A-198F-7B8B0FF7B0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042684" y="4289182"/>
            <a:ext cx="142875" cy="142875"/>
          </a:xfrm>
          <a:prstGeom prst="rect">
            <a:avLst/>
          </a:prstGeom>
        </p:spPr>
      </p:pic>
      <p:pic>
        <p:nvPicPr>
          <p:cNvPr id="50" name="그래픽 49">
            <a:extLst>
              <a:ext uri="{FF2B5EF4-FFF2-40B4-BE49-F238E27FC236}">
                <a16:creationId xmlns:a16="http://schemas.microsoft.com/office/drawing/2014/main" id="{30C31F35-2805-AE48-BDF2-EA025493CB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73038" y="1555170"/>
            <a:ext cx="233362" cy="233362"/>
          </a:xfrm>
          <a:prstGeom prst="rect">
            <a:avLst/>
          </a:prstGeom>
        </p:spPr>
      </p:pic>
      <p:pic>
        <p:nvPicPr>
          <p:cNvPr id="52" name="그래픽 51">
            <a:extLst>
              <a:ext uri="{FF2B5EF4-FFF2-40B4-BE49-F238E27FC236}">
                <a16:creationId xmlns:a16="http://schemas.microsoft.com/office/drawing/2014/main" id="{CE4DB9DB-68C0-99C7-C871-369EF59049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700000">
            <a:off x="11933337" y="302760"/>
            <a:ext cx="343679" cy="343679"/>
          </a:xfrm>
          <a:prstGeom prst="rect">
            <a:avLst/>
          </a:prstGeom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EBF7D4C4-C114-692A-CA6C-BFE8DEAD4DDC}"/>
              </a:ext>
            </a:extLst>
          </p:cNvPr>
          <p:cNvGrpSpPr/>
          <p:nvPr/>
        </p:nvGrpSpPr>
        <p:grpSpPr>
          <a:xfrm>
            <a:off x="296588" y="1043222"/>
            <a:ext cx="6161017" cy="4371570"/>
            <a:chOff x="296588" y="1043222"/>
            <a:chExt cx="6161017" cy="4371570"/>
          </a:xfrm>
        </p:grpSpPr>
        <p:pic>
          <p:nvPicPr>
            <p:cNvPr id="25" name="그래픽 24">
              <a:extLst>
                <a:ext uri="{FF2B5EF4-FFF2-40B4-BE49-F238E27FC236}">
                  <a16:creationId xmlns:a16="http://schemas.microsoft.com/office/drawing/2014/main" id="{2B60E93F-B972-BFFC-0CF7-C8C6035FC2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46394" y="1043222"/>
              <a:ext cx="6111211" cy="3433995"/>
            </a:xfrm>
            <a:prstGeom prst="rect">
              <a:avLst/>
            </a:prstGeom>
          </p:spPr>
        </p:pic>
        <p:pic>
          <p:nvPicPr>
            <p:cNvPr id="40" name="그래픽 39">
              <a:extLst>
                <a:ext uri="{FF2B5EF4-FFF2-40B4-BE49-F238E27FC236}">
                  <a16:creationId xmlns:a16="http://schemas.microsoft.com/office/drawing/2014/main" id="{E5BD5758-E313-FA1D-F891-ED6E4998A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3709557" y="5176667"/>
              <a:ext cx="238125" cy="238125"/>
            </a:xfrm>
            <a:prstGeom prst="rect">
              <a:avLst/>
            </a:prstGeom>
          </p:spPr>
        </p:pic>
        <p:pic>
          <p:nvPicPr>
            <p:cNvPr id="46" name="그래픽 45">
              <a:extLst>
                <a:ext uri="{FF2B5EF4-FFF2-40B4-BE49-F238E27FC236}">
                  <a16:creationId xmlns:a16="http://schemas.microsoft.com/office/drawing/2014/main" id="{67B47286-5E9D-782A-E602-D5E6C06D59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538270" y="4298532"/>
              <a:ext cx="106965" cy="106965"/>
            </a:xfrm>
            <a:prstGeom prst="rect">
              <a:avLst/>
            </a:prstGeom>
          </p:spPr>
        </p:pic>
        <p:pic>
          <p:nvPicPr>
            <p:cNvPr id="48" name="그래픽 47">
              <a:extLst>
                <a:ext uri="{FF2B5EF4-FFF2-40B4-BE49-F238E27FC236}">
                  <a16:creationId xmlns:a16="http://schemas.microsoft.com/office/drawing/2014/main" id="{E638B003-6F0A-E445-44EF-5D295FB0AA1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1203634" y="2752292"/>
              <a:ext cx="320555" cy="320555"/>
            </a:xfrm>
            <a:prstGeom prst="rect">
              <a:avLst/>
            </a:prstGeom>
          </p:spPr>
        </p:pic>
        <p:pic>
          <p:nvPicPr>
            <p:cNvPr id="54" name="그래픽 53">
              <a:extLst>
                <a:ext uri="{FF2B5EF4-FFF2-40B4-BE49-F238E27FC236}">
                  <a16:creationId xmlns:a16="http://schemas.microsoft.com/office/drawing/2014/main" id="{FB713AF8-DDAC-1DA9-8897-D1948DF33C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296588" y="1824462"/>
              <a:ext cx="320555" cy="304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3930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래픽 16">
            <a:extLst>
              <a:ext uri="{FF2B5EF4-FFF2-40B4-BE49-F238E27FC236}">
                <a16:creationId xmlns:a16="http://schemas.microsoft.com/office/drawing/2014/main" id="{5D7D92DC-AA5F-DB8A-4577-CE6DDC763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FE80A41B-F61E-4713-97AE-0B084B8425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718F8096-D17C-15A7-34ED-DD08BC50AA49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168CD54-D633-5776-71CD-FD7897E3EC30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아래 내용이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반드시 포함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되도록 작성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한다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  </a:t>
              </a:r>
            </a:p>
          </p:txBody>
        </p:sp>
        <p:sp>
          <p:nvSpPr>
            <p:cNvPr id="30" name="그래픽 43">
              <a:extLst>
                <a:ext uri="{FF2B5EF4-FFF2-40B4-BE49-F238E27FC236}">
                  <a16:creationId xmlns:a16="http://schemas.microsoft.com/office/drawing/2014/main" id="{3A85AD0A-F31C-CE36-E2E5-7C20DEA387EC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0" y="5919135"/>
            <a:ext cx="12192000" cy="92333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7B6B5F6A-0FEB-342B-332D-F2272FE569D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672484" y="2240918"/>
            <a:ext cx="149373" cy="149373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6C06CAEA-D42C-8C82-E16B-734CD805394A}"/>
              </a:ext>
            </a:extLst>
          </p:cNvPr>
          <p:cNvGrpSpPr/>
          <p:nvPr/>
        </p:nvGrpSpPr>
        <p:grpSpPr>
          <a:xfrm>
            <a:off x="7339013" y="2373418"/>
            <a:ext cx="2122307" cy="3803725"/>
            <a:chOff x="7348911" y="2373418"/>
            <a:chExt cx="2122307" cy="3803725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1E00A0C-E033-E8EB-4A85-EABC364FE2F4}"/>
                </a:ext>
              </a:extLst>
            </p:cNvPr>
            <p:cNvGrpSpPr/>
            <p:nvPr/>
          </p:nvGrpSpPr>
          <p:grpSpPr>
            <a:xfrm>
              <a:off x="7348911" y="2567441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35" name="사각형: 둥근 위쪽 모서리 34">
                <a:extLst>
                  <a:ext uri="{FF2B5EF4-FFF2-40B4-BE49-F238E27FC236}">
                    <a16:creationId xmlns:a16="http://schemas.microsoft.com/office/drawing/2014/main" id="{AD146179-C1F1-3711-0B2A-B9627695808E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4B042380-0F27-357E-BDB8-039E536A1A5F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DBCA0D17-CB83-60D4-6F44-E62408BFE773}"/>
                </a:ext>
              </a:extLst>
            </p:cNvPr>
            <p:cNvGrpSpPr/>
            <p:nvPr/>
          </p:nvGrpSpPr>
          <p:grpSpPr>
            <a:xfrm>
              <a:off x="8203202" y="2373418"/>
              <a:ext cx="408282" cy="351966"/>
              <a:chOff x="450324" y="2128945"/>
              <a:chExt cx="889526" cy="766832"/>
            </a:xfrm>
          </p:grpSpPr>
          <p:sp>
            <p:nvSpPr>
              <p:cNvPr id="21" name="육각형 20">
                <a:extLst>
                  <a:ext uri="{FF2B5EF4-FFF2-40B4-BE49-F238E27FC236}">
                    <a16:creationId xmlns:a16="http://schemas.microsoft.com/office/drawing/2014/main" id="{88D704B2-061D-BCA3-26C9-FF5A1B078C71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FFD85C"/>
              </a:solidFill>
              <a:ln w="12700">
                <a:solidFill>
                  <a:srgbClr val="FFD8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FCB1DB5E-57FA-B081-7842-479DE5036470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34000"/>
                    </a:schemeClr>
                  </a:gs>
                  <a:gs pos="0">
                    <a:srgbClr val="FFD85C">
                      <a:alpha val="39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75BD135-58A4-FB54-3A11-75A3487B65B0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4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C547BD1-FC8C-AF26-C281-E98B0339386D}"/>
                </a:ext>
              </a:extLst>
            </p:cNvPr>
            <p:cNvSpPr txBox="1"/>
            <p:nvPr/>
          </p:nvSpPr>
          <p:spPr>
            <a:xfrm>
              <a:off x="7557944" y="3060042"/>
              <a:ext cx="1704241" cy="7355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프로젝트</a:t>
              </a:r>
              <a:b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</a:b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구조</a:t>
              </a:r>
              <a:endParaRPr lang="en-US" altLang="ko-KR" sz="19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E5BBE0F-3417-3F88-1387-99E3FB412ECD}"/>
              </a:ext>
            </a:extLst>
          </p:cNvPr>
          <p:cNvGrpSpPr/>
          <p:nvPr/>
        </p:nvGrpSpPr>
        <p:grpSpPr>
          <a:xfrm>
            <a:off x="491899" y="2373418"/>
            <a:ext cx="2143046" cy="4135236"/>
            <a:chOff x="501797" y="2373418"/>
            <a:chExt cx="2143046" cy="4135236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14783ACD-1AA6-FF6B-495F-A59938EC7ED4}"/>
                </a:ext>
              </a:extLst>
            </p:cNvPr>
            <p:cNvGrpSpPr/>
            <p:nvPr/>
          </p:nvGrpSpPr>
          <p:grpSpPr>
            <a:xfrm>
              <a:off x="501798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89" name="사각형: 둥근 위쪽 모서리 88">
                <a:extLst>
                  <a:ext uri="{FF2B5EF4-FFF2-40B4-BE49-F238E27FC236}">
                    <a16:creationId xmlns:a16="http://schemas.microsoft.com/office/drawing/2014/main" id="{9487F184-B80E-E980-A76D-497489E39B5B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7533C0E5-37D4-666D-ED97-04FE66D8AA07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3F42FBE-711F-2AE5-DA50-EBCDB0265D7B}"/>
                </a:ext>
              </a:extLst>
            </p:cNvPr>
            <p:cNvSpPr txBox="1"/>
            <p:nvPr/>
          </p:nvSpPr>
          <p:spPr>
            <a:xfrm>
              <a:off x="710830" y="3060042"/>
              <a:ext cx="1704241" cy="9805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주제 및 선정 배경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기획의도</a:t>
              </a: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899B77B5-7708-F027-9821-B23D2CEEC13C}"/>
                </a:ext>
              </a:extLst>
            </p:cNvPr>
            <p:cNvGrpSpPr/>
            <p:nvPr/>
          </p:nvGrpSpPr>
          <p:grpSpPr>
            <a:xfrm>
              <a:off x="1398903" y="2373418"/>
              <a:ext cx="408282" cy="388045"/>
              <a:chOff x="450324" y="2128945"/>
              <a:chExt cx="889526" cy="845438"/>
            </a:xfrm>
          </p:grpSpPr>
          <p:sp>
            <p:nvSpPr>
              <p:cNvPr id="86" name="육각형 85">
                <a:extLst>
                  <a:ext uri="{FF2B5EF4-FFF2-40B4-BE49-F238E27FC236}">
                    <a16:creationId xmlns:a16="http://schemas.microsoft.com/office/drawing/2014/main" id="{F6936F92-A6DE-5ACE-9B7A-91588D13D8D9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7" name="자유형: 도형 86">
                <a:extLst>
                  <a:ext uri="{FF2B5EF4-FFF2-40B4-BE49-F238E27FC236}">
                    <a16:creationId xmlns:a16="http://schemas.microsoft.com/office/drawing/2014/main" id="{3A2FA4EF-8448-1B99-E95A-6C8D85E801EB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CFB97A8-0377-4583-43C1-B930793AB1B7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702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1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D316C95-1060-3E2B-12CF-65A95B12E668}"/>
                </a:ext>
              </a:extLst>
            </p:cNvPr>
            <p:cNvSpPr txBox="1"/>
            <p:nvPr/>
          </p:nvSpPr>
          <p:spPr>
            <a:xfrm>
              <a:off x="501797" y="4453027"/>
              <a:ext cx="2143046" cy="205562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주제</a:t>
              </a: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r>
                <a:rPr lang="ko-KR" altLang="en-US" sz="11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생애가치</a:t>
              </a:r>
              <a:r>
                <a:rPr lang="en-US" altLang="ko-KR" sz="11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(CLV)</a:t>
              </a:r>
              <a:r>
                <a:rPr lang="ko-KR" altLang="en-US" sz="11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기반으로 한 마케팅 전략</a:t>
              </a:r>
              <a:endParaRPr lang="en-US" altLang="ko-KR" sz="11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기획의도 </a:t>
              </a: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r>
                <a:rPr lang="ko-KR" altLang="en-US" sz="11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고객 생애가치</a:t>
              </a:r>
              <a:r>
                <a:rPr lang="en-US" altLang="ko-KR" sz="11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(CLV)</a:t>
              </a:r>
              <a:r>
                <a:rPr lang="ko-KR" altLang="en-US" sz="11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를 기반으로 한 고객 이탈 예측과  충성고객에 대한 마케팅 전략 </a:t>
              </a:r>
              <a:endParaRPr lang="en-US" altLang="ko-KR" sz="11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algn="ctr">
                <a:lnSpc>
                  <a:spcPct val="110000"/>
                </a:lnSpc>
                <a:defRPr/>
              </a:pP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311B0875-3DFC-7826-A161-D12F6A206631}"/>
                </a:ext>
              </a:extLst>
            </p:cNvPr>
            <p:cNvCxnSpPr>
              <a:cxnSpLocks/>
            </p:cNvCxnSpPr>
            <p:nvPr/>
          </p:nvCxnSpPr>
          <p:spPr>
            <a:xfrm>
              <a:off x="1458728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77EFC602-0655-EA65-32C1-E8D5294AECFB}"/>
              </a:ext>
            </a:extLst>
          </p:cNvPr>
          <p:cNvGrpSpPr/>
          <p:nvPr/>
        </p:nvGrpSpPr>
        <p:grpSpPr>
          <a:xfrm>
            <a:off x="2774271" y="2373418"/>
            <a:ext cx="2122307" cy="3803725"/>
            <a:chOff x="2784169" y="2373418"/>
            <a:chExt cx="2122307" cy="3803725"/>
          </a:xfrm>
        </p:grpSpPr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B865315C-A3ED-823F-9D27-0B0DB41EC7B2}"/>
                </a:ext>
              </a:extLst>
            </p:cNvPr>
            <p:cNvGrpSpPr/>
            <p:nvPr/>
          </p:nvGrpSpPr>
          <p:grpSpPr>
            <a:xfrm>
              <a:off x="2784169" y="2567441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100" name="사각형: 둥근 위쪽 모서리 99">
                <a:extLst>
                  <a:ext uri="{FF2B5EF4-FFF2-40B4-BE49-F238E27FC236}">
                    <a16:creationId xmlns:a16="http://schemas.microsoft.com/office/drawing/2014/main" id="{BBADC5C0-E325-0E29-F1CB-2BBDC807F88A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212270CE-CB89-13D3-2499-5C569A88DAEE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27AD5890-AF29-E0F7-5DF1-9DF4B1625828}"/>
                </a:ext>
              </a:extLst>
            </p:cNvPr>
            <p:cNvGrpSpPr/>
            <p:nvPr/>
          </p:nvGrpSpPr>
          <p:grpSpPr>
            <a:xfrm>
              <a:off x="3688352" y="2373418"/>
              <a:ext cx="408282" cy="351966"/>
              <a:chOff x="450324" y="2128945"/>
              <a:chExt cx="889526" cy="766832"/>
            </a:xfrm>
          </p:grpSpPr>
          <p:sp>
            <p:nvSpPr>
              <p:cNvPr id="97" name="육각형 96">
                <a:extLst>
                  <a:ext uri="{FF2B5EF4-FFF2-40B4-BE49-F238E27FC236}">
                    <a16:creationId xmlns:a16="http://schemas.microsoft.com/office/drawing/2014/main" id="{8AD1C042-8D07-9E58-1A73-AFEE6C2785CC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FFD85C"/>
              </a:solidFill>
              <a:ln w="12700">
                <a:solidFill>
                  <a:srgbClr val="FFD8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5C50914A-ADE3-6AA2-6754-C3EFBEB768D9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34000"/>
                    </a:schemeClr>
                  </a:gs>
                  <a:gs pos="0">
                    <a:srgbClr val="FFD85C">
                      <a:alpha val="39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A1A6F98-920F-FD16-1543-468789EEEDEF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2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86D7F53-B19B-7B51-63AC-E8DAEA19E2B8}"/>
                </a:ext>
              </a:extLst>
            </p:cNvPr>
            <p:cNvSpPr txBox="1"/>
            <p:nvPr/>
          </p:nvSpPr>
          <p:spPr>
            <a:xfrm>
              <a:off x="2993202" y="3060042"/>
              <a:ext cx="1704241" cy="7355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프로젝트</a:t>
              </a:r>
              <a:b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</a:b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내용</a:t>
              </a:r>
              <a: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 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5EAF9AB-4D7C-5465-0AF3-CD762D73A6DD}"/>
                </a:ext>
              </a:extLst>
            </p:cNvPr>
            <p:cNvSpPr txBox="1"/>
            <p:nvPr/>
          </p:nvSpPr>
          <p:spPr>
            <a:xfrm>
              <a:off x="2784169" y="4453027"/>
              <a:ext cx="2122307" cy="7017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구현 내용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컨셉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훈련내용과의 연관성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등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포함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73245428-5F16-23A3-826B-B1AC2BF87895}"/>
                </a:ext>
              </a:extLst>
            </p:cNvPr>
            <p:cNvCxnSpPr>
              <a:cxnSpLocks/>
            </p:cNvCxnSpPr>
            <p:nvPr/>
          </p:nvCxnSpPr>
          <p:spPr>
            <a:xfrm>
              <a:off x="3741100" y="4260129"/>
              <a:ext cx="208445" cy="0"/>
            </a:xfrm>
            <a:prstGeom prst="line">
              <a:avLst/>
            </a:prstGeom>
            <a:ln w="19050">
              <a:solidFill>
                <a:srgbClr val="FFD8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1214E4F1-BB37-F167-4210-26A757521B0C}"/>
              </a:ext>
            </a:extLst>
          </p:cNvPr>
          <p:cNvGrpSpPr/>
          <p:nvPr/>
        </p:nvGrpSpPr>
        <p:grpSpPr>
          <a:xfrm>
            <a:off x="5054374" y="2373418"/>
            <a:ext cx="2124575" cy="3803725"/>
            <a:chOff x="5064272" y="2373418"/>
            <a:chExt cx="2124575" cy="3803725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78A4A06D-5101-B6C5-2F44-97F7FFB0E367}"/>
                </a:ext>
              </a:extLst>
            </p:cNvPr>
            <p:cNvGrpSpPr/>
            <p:nvPr/>
          </p:nvGrpSpPr>
          <p:grpSpPr>
            <a:xfrm>
              <a:off x="5066540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111" name="사각형: 둥근 위쪽 모서리 110">
                <a:extLst>
                  <a:ext uri="{FF2B5EF4-FFF2-40B4-BE49-F238E27FC236}">
                    <a16:creationId xmlns:a16="http://schemas.microsoft.com/office/drawing/2014/main" id="{F72DAD37-8C9C-A1D9-B260-16DAC4007425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FE7EC4F7-D4F8-F4A3-01C4-3E8C7714799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B410AAFA-ABAB-A573-8432-15C5B3A0C32F}"/>
                </a:ext>
              </a:extLst>
            </p:cNvPr>
            <p:cNvGrpSpPr/>
            <p:nvPr/>
          </p:nvGrpSpPr>
          <p:grpSpPr>
            <a:xfrm>
              <a:off x="5923552" y="2373418"/>
              <a:ext cx="408282" cy="351966"/>
              <a:chOff x="450324" y="2128945"/>
              <a:chExt cx="889526" cy="766832"/>
            </a:xfrm>
          </p:grpSpPr>
          <p:sp>
            <p:nvSpPr>
              <p:cNvPr id="108" name="육각형 107">
                <a:extLst>
                  <a:ext uri="{FF2B5EF4-FFF2-40B4-BE49-F238E27FC236}">
                    <a16:creationId xmlns:a16="http://schemas.microsoft.com/office/drawing/2014/main" id="{AE51D1FE-03C0-C049-C523-94B45875B5B1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09" name="자유형: 도형 108">
                <a:extLst>
                  <a:ext uri="{FF2B5EF4-FFF2-40B4-BE49-F238E27FC236}">
                    <a16:creationId xmlns:a16="http://schemas.microsoft.com/office/drawing/2014/main" id="{364AFCE3-9443-9AA3-E7F4-393D5C3EC046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6BB7FA7-4265-9252-35CB-18E831EA9EE9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3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289313C-4C2B-5EE0-C9F0-90127689E2F1}"/>
                </a:ext>
              </a:extLst>
            </p:cNvPr>
            <p:cNvSpPr txBox="1"/>
            <p:nvPr/>
          </p:nvSpPr>
          <p:spPr>
            <a:xfrm>
              <a:off x="5275573" y="3060042"/>
              <a:ext cx="1704241" cy="6758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활용 장비 및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재료</a:t>
              </a:r>
              <a:endPara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B80E50D-4435-40D3-6132-B95A7BAC651C}"/>
                </a:ext>
              </a:extLst>
            </p:cNvPr>
            <p:cNvSpPr txBox="1"/>
            <p:nvPr/>
          </p:nvSpPr>
          <p:spPr>
            <a:xfrm>
              <a:off x="5064272" y="4453027"/>
              <a:ext cx="2122307" cy="278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개발환경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등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F374B2A9-7830-9D16-5469-6D770935621E}"/>
                </a:ext>
              </a:extLst>
            </p:cNvPr>
            <p:cNvCxnSpPr>
              <a:cxnSpLocks/>
            </p:cNvCxnSpPr>
            <p:nvPr/>
          </p:nvCxnSpPr>
          <p:spPr>
            <a:xfrm>
              <a:off x="6021203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1A784CCE-E54B-C0F2-3979-277593F62A92}"/>
              </a:ext>
            </a:extLst>
          </p:cNvPr>
          <p:cNvGrpSpPr/>
          <p:nvPr/>
        </p:nvGrpSpPr>
        <p:grpSpPr>
          <a:xfrm>
            <a:off x="9616850" y="2373418"/>
            <a:ext cx="2126842" cy="3803725"/>
            <a:chOff x="9626748" y="2373418"/>
            <a:chExt cx="2126842" cy="3803725"/>
          </a:xfrm>
        </p:grpSpPr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9A6EBD5C-A4FC-1FDE-C45A-C129D11A7773}"/>
                </a:ext>
              </a:extLst>
            </p:cNvPr>
            <p:cNvGrpSpPr/>
            <p:nvPr/>
          </p:nvGrpSpPr>
          <p:grpSpPr>
            <a:xfrm>
              <a:off x="9631283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122" name="사각형: 둥근 위쪽 모서리 121">
                <a:extLst>
                  <a:ext uri="{FF2B5EF4-FFF2-40B4-BE49-F238E27FC236}">
                    <a16:creationId xmlns:a16="http://schemas.microsoft.com/office/drawing/2014/main" id="{9F1D2BA5-A67E-8CA8-68CC-CC5DD3253E8D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E43722B3-BD0E-2ECA-6689-6A2C0563E3C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C64B61DA-1255-6FB8-B1A7-48CDA752882F}"/>
                </a:ext>
              </a:extLst>
            </p:cNvPr>
            <p:cNvGrpSpPr/>
            <p:nvPr/>
          </p:nvGrpSpPr>
          <p:grpSpPr>
            <a:xfrm>
              <a:off x="10488295" y="2373418"/>
              <a:ext cx="408282" cy="351966"/>
              <a:chOff x="450324" y="2128945"/>
              <a:chExt cx="889526" cy="766832"/>
            </a:xfrm>
          </p:grpSpPr>
          <p:sp>
            <p:nvSpPr>
              <p:cNvPr id="119" name="육각형 118">
                <a:extLst>
                  <a:ext uri="{FF2B5EF4-FFF2-40B4-BE49-F238E27FC236}">
                    <a16:creationId xmlns:a16="http://schemas.microsoft.com/office/drawing/2014/main" id="{0F2F5C11-84D6-40F6-58B4-4FE0F40AE182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0" name="자유형: 도형 119">
                <a:extLst>
                  <a:ext uri="{FF2B5EF4-FFF2-40B4-BE49-F238E27FC236}">
                    <a16:creationId xmlns:a16="http://schemas.microsoft.com/office/drawing/2014/main" id="{2446D4A2-DACF-C677-5F03-56CE8A2EFC79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19A7F1C-BDCB-C77C-081D-155B7A2BD92B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5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6350446-6771-1509-1C33-D986D90321A6}"/>
                </a:ext>
              </a:extLst>
            </p:cNvPr>
            <p:cNvSpPr txBox="1"/>
            <p:nvPr/>
          </p:nvSpPr>
          <p:spPr>
            <a:xfrm>
              <a:off x="9833059" y="3060042"/>
              <a:ext cx="1704241" cy="6758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활용방안 및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기대 효과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87F30DB-0C46-D738-9EDC-BA98CB38FF11}"/>
                </a:ext>
              </a:extLst>
            </p:cNvPr>
            <p:cNvSpPr txBox="1"/>
            <p:nvPr/>
          </p:nvSpPr>
          <p:spPr>
            <a:xfrm>
              <a:off x="9626748" y="4453027"/>
              <a:ext cx="2122307" cy="7017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산출물의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기대 효용</a:t>
              </a: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효과</a:t>
              </a: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)/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비즈니스 실무 활용성 제시</a:t>
              </a: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FC2AFA84-BAD4-C827-E0E3-CE251C052D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83679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77140A24-4427-2901-0E48-56E8102BC738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28" name="_x278651016" descr="EMB0000378c3f3d">
              <a:extLst>
                <a:ext uri="{FF2B5EF4-FFF2-40B4-BE49-F238E27FC236}">
                  <a16:creationId xmlns:a16="http://schemas.microsoft.com/office/drawing/2014/main" id="{63145737-FAD3-C459-34E2-FEA7EE5FED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9" name="그래픽 23">
              <a:extLst>
                <a:ext uri="{FF2B5EF4-FFF2-40B4-BE49-F238E27FC236}">
                  <a16:creationId xmlns:a16="http://schemas.microsoft.com/office/drawing/2014/main" id="{7C23C462-5B92-8099-5E84-F4F6B2B97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12154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그래픽 190">
            <a:extLst>
              <a:ext uri="{FF2B5EF4-FFF2-40B4-BE49-F238E27FC236}">
                <a16:creationId xmlns:a16="http://schemas.microsoft.com/office/drawing/2014/main" id="{B5967736-A99C-BBBF-FEBF-FDFE9F35E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3D39D92-E66A-0690-755F-95170021E213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팀 구성 및 역할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E247BE64-85B5-7C04-D551-43D7EA2D00D1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해당 프로젝트를 진행하면서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훈련생 별로 주도적으로 참여한 부분을 중심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으로 작성한다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BDFBBF1-E84A-9DDF-73E2-960C99C4BAB5}"/>
              </a:ext>
            </a:extLst>
          </p:cNvPr>
          <p:cNvGrpSpPr/>
          <p:nvPr/>
        </p:nvGrpSpPr>
        <p:grpSpPr>
          <a:xfrm>
            <a:off x="515380" y="2097591"/>
            <a:ext cx="11218265" cy="378909"/>
            <a:chOff x="541891" y="2097591"/>
            <a:chExt cx="11218265" cy="378909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DE5DD20A-D98D-477C-D6C5-F50C33B663C9}"/>
                </a:ext>
              </a:extLst>
            </p:cNvPr>
            <p:cNvSpPr/>
            <p:nvPr/>
          </p:nvSpPr>
          <p:spPr>
            <a:xfrm>
              <a:off x="541891" y="2097591"/>
              <a:ext cx="11218265" cy="378909"/>
            </a:xfrm>
            <a:prstGeom prst="roundRect">
              <a:avLst/>
            </a:prstGeom>
            <a:solidFill>
              <a:srgbClr val="3378C8"/>
            </a:solidFill>
            <a:ln>
              <a:noFill/>
            </a:ln>
            <a:effectLst>
              <a:outerShdw dist="38100" dir="2700000" algn="tl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67EBB8-F256-651E-8870-1A2D77D8249A}"/>
                </a:ext>
              </a:extLst>
            </p:cNvPr>
            <p:cNvSpPr txBox="1"/>
            <p:nvPr/>
          </p:nvSpPr>
          <p:spPr>
            <a:xfrm>
              <a:off x="760387" y="2136129"/>
              <a:ext cx="547013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 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운영 중 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멘토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지원내역도 간략하게 작성</a:t>
              </a:r>
              <a:r>
                <a:rPr lang="en-US" altLang="ko-KR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B6F09869-21B3-E967-FCA1-6C7319A8C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5635759"/>
              </p:ext>
            </p:extLst>
          </p:nvPr>
        </p:nvGraphicFramePr>
        <p:xfrm>
          <a:off x="524528" y="2721878"/>
          <a:ext cx="11218265" cy="3666223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24407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7475593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5617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훈련생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역할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담당 업무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noProof="0" dirty="0" err="1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임미연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팀장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박지상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  <a:endParaRPr lang="en-US" altLang="ko-KR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6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박승빈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dirty="0" err="1">
                          <a:ln>
                            <a:solidFill>
                              <a:schemeClr val="accent1">
                                <a:shade val="15000"/>
                                <a:alpha val="0"/>
                              </a:scheme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오명운</a:t>
                      </a:r>
                      <a:endParaRPr lang="ko-KR" altLang="en-US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멘토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  <p:pic>
        <p:nvPicPr>
          <p:cNvPr id="99" name="그래픽 98">
            <a:extLst>
              <a:ext uri="{FF2B5EF4-FFF2-40B4-BE49-F238E27FC236}">
                <a16:creationId xmlns:a16="http://schemas.microsoft.com/office/drawing/2014/main" id="{5B63BFCA-250A-8794-3EEE-3E4B309735E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122" name="그래픽 121">
            <a:extLst>
              <a:ext uri="{FF2B5EF4-FFF2-40B4-BE49-F238E27FC236}">
                <a16:creationId xmlns:a16="http://schemas.microsoft.com/office/drawing/2014/main" id="{651648DD-586C-CE25-FB11-AE7760A15C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04453" y="6126651"/>
            <a:ext cx="109959" cy="109959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EEEDF178-AE45-78BF-93DC-29DA514FC743}"/>
              </a:ext>
            </a:extLst>
          </p:cNvPr>
          <p:cNvGrpSpPr/>
          <p:nvPr/>
        </p:nvGrpSpPr>
        <p:grpSpPr>
          <a:xfrm>
            <a:off x="4525872" y="3492488"/>
            <a:ext cx="2713128" cy="358635"/>
            <a:chOff x="4525872" y="3492488"/>
            <a:chExt cx="2713128" cy="358635"/>
          </a:xfrm>
        </p:grpSpPr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A4D5C7C2-665C-7F5E-7CF3-7A15FA837188}"/>
                </a:ext>
              </a:extLst>
            </p:cNvPr>
            <p:cNvSpPr/>
            <p:nvPr/>
          </p:nvSpPr>
          <p:spPr>
            <a:xfrm>
              <a:off x="4525872" y="3492488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3AFCED98-113B-F75D-CEB2-39E813851D55}"/>
                </a:ext>
              </a:extLst>
            </p:cNvPr>
            <p:cNvSpPr/>
            <p:nvPr/>
          </p:nvSpPr>
          <p:spPr>
            <a:xfrm>
              <a:off x="4525872" y="3492488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pic>
          <p:nvPicPr>
            <p:cNvPr id="144" name="그래픽 143">
              <a:extLst>
                <a:ext uri="{FF2B5EF4-FFF2-40B4-BE49-F238E27FC236}">
                  <a16:creationId xmlns:a16="http://schemas.microsoft.com/office/drawing/2014/main" id="{9FA35B57-A2CE-9C5D-103D-53DF07421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600414" y="3567030"/>
              <a:ext cx="209550" cy="209550"/>
            </a:xfrm>
            <a:prstGeom prst="rect">
              <a:avLst/>
            </a:prstGeom>
          </p:spPr>
        </p:pic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CB858A7-1A91-D7F1-463B-A7B454AD0CA1}"/>
                </a:ext>
              </a:extLst>
            </p:cNvPr>
            <p:cNvSpPr txBox="1"/>
            <p:nvPr/>
          </p:nvSpPr>
          <p:spPr>
            <a:xfrm>
              <a:off x="5023036" y="3519045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indent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정제 및 정규화</a:t>
              </a:r>
              <a:r>
                <a: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5DB9036-58B9-295D-B4CC-A3EFD9142DF6}"/>
              </a:ext>
            </a:extLst>
          </p:cNvPr>
          <p:cNvGrpSpPr/>
          <p:nvPr/>
        </p:nvGrpSpPr>
        <p:grpSpPr>
          <a:xfrm>
            <a:off x="7579407" y="3492488"/>
            <a:ext cx="2713128" cy="358635"/>
            <a:chOff x="7579407" y="3492488"/>
            <a:chExt cx="2713128" cy="358635"/>
          </a:xfrm>
        </p:grpSpPr>
        <p:sp>
          <p:nvSpPr>
            <p:cNvPr id="146" name="사각형: 둥근 모서리 145">
              <a:extLst>
                <a:ext uri="{FF2B5EF4-FFF2-40B4-BE49-F238E27FC236}">
                  <a16:creationId xmlns:a16="http://schemas.microsoft.com/office/drawing/2014/main" id="{E559751F-6247-AD32-B4A0-3DA72EDF65A4}"/>
                </a:ext>
              </a:extLst>
            </p:cNvPr>
            <p:cNvSpPr/>
            <p:nvPr/>
          </p:nvSpPr>
          <p:spPr>
            <a:xfrm>
              <a:off x="7579407" y="3492488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EE6FB7C8-B9B4-50B1-FEB2-7CBC32B9A834}"/>
                </a:ext>
              </a:extLst>
            </p:cNvPr>
            <p:cNvSpPr/>
            <p:nvPr/>
          </p:nvSpPr>
          <p:spPr>
            <a:xfrm>
              <a:off x="7579407" y="3492488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6939653-3B3C-D5B2-6EA2-213E296BF351}"/>
                </a:ext>
              </a:extLst>
            </p:cNvPr>
            <p:cNvSpPr txBox="1"/>
            <p:nvPr/>
          </p:nvSpPr>
          <p:spPr>
            <a:xfrm>
              <a:off x="8133721" y="3519045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모바일 서비스 테스팅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53" name="그래픽 152">
              <a:extLst>
                <a:ext uri="{FF2B5EF4-FFF2-40B4-BE49-F238E27FC236}">
                  <a16:creationId xmlns:a16="http://schemas.microsoft.com/office/drawing/2014/main" id="{174C7E6C-425A-20A4-A214-6EC75734B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684515" y="3567030"/>
              <a:ext cx="191121" cy="203862"/>
            </a:xfrm>
            <a:prstGeom prst="rect">
              <a:avLst/>
            </a:prstGeom>
          </p:spPr>
        </p:pic>
      </p:grp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D1088FFE-778C-CF69-A75E-E82D40CEA0C5}"/>
              </a:ext>
            </a:extLst>
          </p:cNvPr>
          <p:cNvSpPr/>
          <p:nvPr/>
        </p:nvSpPr>
        <p:spPr>
          <a:xfrm>
            <a:off x="4525872" y="4251550"/>
            <a:ext cx="2713128" cy="35863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E1389372-CDE5-C988-2498-F8F7850DB589}"/>
              </a:ext>
            </a:extLst>
          </p:cNvPr>
          <p:cNvSpPr/>
          <p:nvPr/>
        </p:nvSpPr>
        <p:spPr>
          <a:xfrm>
            <a:off x="4525872" y="4251550"/>
            <a:ext cx="358635" cy="358635"/>
          </a:xfrm>
          <a:prstGeom prst="ellipse">
            <a:avLst/>
          </a:prstGeom>
          <a:solidFill>
            <a:srgbClr val="337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227B33D-FA37-7FD5-4D04-ACA8DC6D3ADC}"/>
              </a:ext>
            </a:extLst>
          </p:cNvPr>
          <p:cNvSpPr txBox="1"/>
          <p:nvPr/>
        </p:nvSpPr>
        <p:spPr>
          <a:xfrm>
            <a:off x="5023036" y="4278107"/>
            <a:ext cx="18665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모바일 플랫폼 구현</a:t>
            </a:r>
            <a:endParaRPr lang="en-US" altLang="ko-KR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0" name="그래픽 179">
            <a:extLst>
              <a:ext uri="{FF2B5EF4-FFF2-40B4-BE49-F238E27FC236}">
                <a16:creationId xmlns:a16="http://schemas.microsoft.com/office/drawing/2014/main" id="{6D277CD9-1D6B-BCDF-F5CB-1AF8956FB3F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593097" y="4335700"/>
            <a:ext cx="216867" cy="193294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765C588E-981B-4FC3-FE5C-730A56AC180D}"/>
              </a:ext>
            </a:extLst>
          </p:cNvPr>
          <p:cNvGrpSpPr/>
          <p:nvPr/>
        </p:nvGrpSpPr>
        <p:grpSpPr>
          <a:xfrm>
            <a:off x="4525872" y="5045671"/>
            <a:ext cx="2713128" cy="358635"/>
            <a:chOff x="4525872" y="5045671"/>
            <a:chExt cx="2713128" cy="358635"/>
          </a:xfrm>
        </p:grpSpPr>
        <p:sp>
          <p:nvSpPr>
            <p:cNvPr id="163" name="사각형: 둥근 모서리 162">
              <a:extLst>
                <a:ext uri="{FF2B5EF4-FFF2-40B4-BE49-F238E27FC236}">
                  <a16:creationId xmlns:a16="http://schemas.microsoft.com/office/drawing/2014/main" id="{303154F9-B8AC-372E-0CDB-A0DDCCE0AED9}"/>
                </a:ext>
              </a:extLst>
            </p:cNvPr>
            <p:cNvSpPr/>
            <p:nvPr/>
          </p:nvSpPr>
          <p:spPr>
            <a:xfrm>
              <a:off x="4525872" y="5045671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DACC4B7D-2BE7-C756-2D53-813C9C1FF2EE}"/>
                </a:ext>
              </a:extLst>
            </p:cNvPr>
            <p:cNvSpPr/>
            <p:nvPr/>
          </p:nvSpPr>
          <p:spPr>
            <a:xfrm>
              <a:off x="4525872" y="5045671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7EEA2092-389C-0AA3-CDE5-12283C706BA3}"/>
                </a:ext>
              </a:extLst>
            </p:cNvPr>
            <p:cNvSpPr txBox="1"/>
            <p:nvPr/>
          </p:nvSpPr>
          <p:spPr>
            <a:xfrm>
              <a:off x="5023036" y="5072228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서비스 시스템 설계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2" name="그래픽 181">
              <a:extLst>
                <a:ext uri="{FF2B5EF4-FFF2-40B4-BE49-F238E27FC236}">
                  <a16:creationId xmlns:a16="http://schemas.microsoft.com/office/drawing/2014/main" id="{868BBF98-12BA-9238-1643-BF7C1BA2E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602565" y="5120407"/>
              <a:ext cx="219805" cy="201488"/>
            </a:xfrm>
            <a:prstGeom prst="rect">
              <a:avLst/>
            </a:prstGeom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D315D2B-355C-1615-E050-9A778001B89F}"/>
              </a:ext>
            </a:extLst>
          </p:cNvPr>
          <p:cNvGrpSpPr/>
          <p:nvPr/>
        </p:nvGrpSpPr>
        <p:grpSpPr>
          <a:xfrm>
            <a:off x="7579407" y="5045671"/>
            <a:ext cx="2713128" cy="358635"/>
            <a:chOff x="7579407" y="5045671"/>
            <a:chExt cx="2713128" cy="358635"/>
          </a:xfrm>
        </p:grpSpPr>
        <p:sp>
          <p:nvSpPr>
            <p:cNvPr id="166" name="사각형: 둥근 모서리 165">
              <a:extLst>
                <a:ext uri="{FF2B5EF4-FFF2-40B4-BE49-F238E27FC236}">
                  <a16:creationId xmlns:a16="http://schemas.microsoft.com/office/drawing/2014/main" id="{C9D6C950-8B41-2D76-50B6-0D646375AB0D}"/>
                </a:ext>
              </a:extLst>
            </p:cNvPr>
            <p:cNvSpPr/>
            <p:nvPr/>
          </p:nvSpPr>
          <p:spPr>
            <a:xfrm>
              <a:off x="7579407" y="5045671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B587C0B1-E8A6-C24D-7642-E82E3112FECD}"/>
                </a:ext>
              </a:extLst>
            </p:cNvPr>
            <p:cNvSpPr/>
            <p:nvPr/>
          </p:nvSpPr>
          <p:spPr>
            <a:xfrm>
              <a:off x="7579407" y="5045671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24B626D-98A1-99BA-C6BF-9429BF93797D}"/>
                </a:ext>
              </a:extLst>
            </p:cNvPr>
            <p:cNvSpPr txBox="1"/>
            <p:nvPr/>
          </p:nvSpPr>
          <p:spPr>
            <a:xfrm>
              <a:off x="8133721" y="5072228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텍스트 마이닝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4" name="그래픽 183">
              <a:extLst>
                <a:ext uri="{FF2B5EF4-FFF2-40B4-BE49-F238E27FC236}">
                  <a16:creationId xmlns:a16="http://schemas.microsoft.com/office/drawing/2014/main" id="{A974807F-F190-B444-17DF-2D7DAC1BA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7638343" y="5153798"/>
              <a:ext cx="240516" cy="150322"/>
            </a:xfrm>
            <a:prstGeom prst="rect">
              <a:avLst/>
            </a:prstGeom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4D67248-D905-9E52-5F24-7FF8A07814EF}"/>
              </a:ext>
            </a:extLst>
          </p:cNvPr>
          <p:cNvGrpSpPr/>
          <p:nvPr/>
        </p:nvGrpSpPr>
        <p:grpSpPr>
          <a:xfrm>
            <a:off x="7579407" y="4251550"/>
            <a:ext cx="2713128" cy="358635"/>
            <a:chOff x="7579407" y="4251550"/>
            <a:chExt cx="2713128" cy="358635"/>
          </a:xfrm>
        </p:grpSpPr>
        <p:sp>
          <p:nvSpPr>
            <p:cNvPr id="158" name="사각형: 둥근 모서리 157">
              <a:extLst>
                <a:ext uri="{FF2B5EF4-FFF2-40B4-BE49-F238E27FC236}">
                  <a16:creationId xmlns:a16="http://schemas.microsoft.com/office/drawing/2014/main" id="{FEA7CFED-846E-5236-EA65-8F066B703370}"/>
                </a:ext>
              </a:extLst>
            </p:cNvPr>
            <p:cNvSpPr/>
            <p:nvPr/>
          </p:nvSpPr>
          <p:spPr>
            <a:xfrm>
              <a:off x="7579407" y="4251550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0F6B7CC6-DD9D-E65B-295A-7E37D0E9510A}"/>
                </a:ext>
              </a:extLst>
            </p:cNvPr>
            <p:cNvSpPr/>
            <p:nvPr/>
          </p:nvSpPr>
          <p:spPr>
            <a:xfrm>
              <a:off x="7579407" y="4251550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A1E9FBEB-C5FB-ED00-2326-8673D24E284C}"/>
                </a:ext>
              </a:extLst>
            </p:cNvPr>
            <p:cNvSpPr txBox="1"/>
            <p:nvPr/>
          </p:nvSpPr>
          <p:spPr>
            <a:xfrm>
              <a:off x="8133721" y="4278107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외부 데이터 수집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6" name="그래픽 185">
              <a:extLst>
                <a:ext uri="{FF2B5EF4-FFF2-40B4-BE49-F238E27FC236}">
                  <a16:creationId xmlns:a16="http://schemas.microsoft.com/office/drawing/2014/main" id="{F0589C36-6558-DE35-D2A0-47812F499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7650477" y="4316867"/>
              <a:ext cx="228600" cy="219075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0C0E3E7-9FDB-37CF-3936-26B9B88D8B94}"/>
              </a:ext>
            </a:extLst>
          </p:cNvPr>
          <p:cNvGrpSpPr/>
          <p:nvPr/>
        </p:nvGrpSpPr>
        <p:grpSpPr>
          <a:xfrm>
            <a:off x="4525872" y="5811259"/>
            <a:ext cx="4350872" cy="358635"/>
            <a:chOff x="4525872" y="5811259"/>
            <a:chExt cx="4350872" cy="358635"/>
          </a:xfrm>
        </p:grpSpPr>
        <p:sp>
          <p:nvSpPr>
            <p:cNvPr id="171" name="사각형: 둥근 모서리 170">
              <a:extLst>
                <a:ext uri="{FF2B5EF4-FFF2-40B4-BE49-F238E27FC236}">
                  <a16:creationId xmlns:a16="http://schemas.microsoft.com/office/drawing/2014/main" id="{19D2DE3A-159C-0678-7722-8165D6D67C45}"/>
                </a:ext>
              </a:extLst>
            </p:cNvPr>
            <p:cNvSpPr/>
            <p:nvPr/>
          </p:nvSpPr>
          <p:spPr>
            <a:xfrm>
              <a:off x="4525872" y="5811259"/>
              <a:ext cx="3749754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61E2BFB1-E502-EFDF-F184-F6517E943CFC}"/>
                </a:ext>
              </a:extLst>
            </p:cNvPr>
            <p:cNvSpPr/>
            <p:nvPr/>
          </p:nvSpPr>
          <p:spPr>
            <a:xfrm>
              <a:off x="4525872" y="5811259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9317FFBC-1EEA-B2D2-BB82-A575356B1646}"/>
                </a:ext>
              </a:extLst>
            </p:cNvPr>
            <p:cNvSpPr txBox="1"/>
            <p:nvPr/>
          </p:nvSpPr>
          <p:spPr>
            <a:xfrm>
              <a:off x="5023036" y="5837816"/>
              <a:ext cx="385370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주제 선정 피드백</a:t>
              </a:r>
              <a:r>
                <a: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 질의응답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8" name="그래픽 187">
              <a:extLst>
                <a:ext uri="{FF2B5EF4-FFF2-40B4-BE49-F238E27FC236}">
                  <a16:creationId xmlns:a16="http://schemas.microsoft.com/office/drawing/2014/main" id="{0B218DBD-C891-ACA9-3D98-24305179C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606764" y="5897394"/>
              <a:ext cx="186838" cy="182946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5F92146-B07B-C311-EF22-FCD8E1FE76C5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5" name="_x278651016" descr="EMB0000378c3f3d">
              <a:extLst>
                <a:ext uri="{FF2B5EF4-FFF2-40B4-BE49-F238E27FC236}">
                  <a16:creationId xmlns:a16="http://schemas.microsoft.com/office/drawing/2014/main" id="{717B51EC-2096-2458-0684-EA2B4FBCF1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그래픽 23">
              <a:extLst>
                <a:ext uri="{FF2B5EF4-FFF2-40B4-BE49-F238E27FC236}">
                  <a16:creationId xmlns:a16="http://schemas.microsoft.com/office/drawing/2014/main" id="{EA73D950-A5AF-E7B2-A931-ED4DC12A7A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pic>
        <p:nvPicPr>
          <p:cNvPr id="132" name="그래픽 131">
            <a:extLst>
              <a:ext uri="{FF2B5EF4-FFF2-40B4-BE49-F238E27FC236}">
                <a16:creationId xmlns:a16="http://schemas.microsoft.com/office/drawing/2014/main" id="{B20C9C05-3F32-E0E6-6FA1-5DC1D8FDD443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sp>
        <p:nvSpPr>
          <p:cNvPr id="21" name="직각 삼각형 20">
            <a:extLst>
              <a:ext uri="{FF2B5EF4-FFF2-40B4-BE49-F238E27FC236}">
                <a16:creationId xmlns:a16="http://schemas.microsoft.com/office/drawing/2014/main" id="{A01872FF-161C-69D3-F8F9-899739FC663C}"/>
              </a:ext>
            </a:extLst>
          </p:cNvPr>
          <p:cNvSpPr/>
          <p:nvPr/>
        </p:nvSpPr>
        <p:spPr>
          <a:xfrm flipH="1">
            <a:off x="10498987" y="5013787"/>
            <a:ext cx="1693012" cy="1372939"/>
          </a:xfrm>
          <a:prstGeom prst="rtTriangle">
            <a:avLst/>
          </a:prstGeom>
          <a:solidFill>
            <a:schemeClr val="bg1">
              <a:lumMod val="9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pic>
        <p:nvPicPr>
          <p:cNvPr id="190" name="그래픽 189">
            <a:extLst>
              <a:ext uri="{FF2B5EF4-FFF2-40B4-BE49-F238E27FC236}">
                <a16:creationId xmlns:a16="http://schemas.microsoft.com/office/drawing/2014/main" id="{57C038B0-EFA2-D18E-D333-33AA86AB745A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 rot="2700000">
            <a:off x="11833039" y="5062495"/>
            <a:ext cx="154011" cy="15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90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그래픽 118">
            <a:extLst>
              <a:ext uri="{FF2B5EF4-FFF2-40B4-BE49-F238E27FC236}">
                <a16:creationId xmlns:a16="http://schemas.microsoft.com/office/drawing/2014/main" id="{3B28FD1B-8CAB-173B-64DC-E4F111CEE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2" name="그래픽 101">
            <a:extLst>
              <a:ext uri="{FF2B5EF4-FFF2-40B4-BE49-F238E27FC236}">
                <a16:creationId xmlns:a16="http://schemas.microsoft.com/office/drawing/2014/main" id="{2CE23C52-A318-2938-C4FB-99E2929F1D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365" r="36132"/>
          <a:stretch/>
        </p:blipFill>
        <p:spPr>
          <a:xfrm rot="16200000" flipH="1">
            <a:off x="-70596" y="5743970"/>
            <a:ext cx="1184627" cy="1043434"/>
          </a:xfrm>
          <a:prstGeom prst="rect">
            <a:avLst/>
          </a:prstGeom>
        </p:spPr>
      </p:pic>
      <p:pic>
        <p:nvPicPr>
          <p:cNvPr id="100" name="그래픽 99">
            <a:extLst>
              <a:ext uri="{FF2B5EF4-FFF2-40B4-BE49-F238E27FC236}">
                <a16:creationId xmlns:a16="http://schemas.microsoft.com/office/drawing/2014/main" id="{7C74291E-3267-32F0-7B23-8F0B95B0AFF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16078" b="36588"/>
          <a:stretch/>
        </p:blipFill>
        <p:spPr>
          <a:xfrm rot="16200000">
            <a:off x="8716891" y="2969799"/>
            <a:ext cx="4528064" cy="2422157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7EEA120-670B-DBF5-A1A9-F8E6683304B4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절차 및 방법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985117FB-7436-83E8-CACF-9CC7B72D927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프로젝트의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사전 기획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과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프로젝트 수행 및 완료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과정으로 나누어서 작성한다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 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77676DE3-7328-57E8-8B39-BD8F02E8E18B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7" name="_x278651016" descr="EMB0000378c3f3d">
              <a:extLst>
                <a:ext uri="{FF2B5EF4-FFF2-40B4-BE49-F238E27FC236}">
                  <a16:creationId xmlns:a16="http://schemas.microsoft.com/office/drawing/2014/main" id="{4DCE3619-3918-2F61-1012-6E0DDFBCE9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그래픽 23">
              <a:extLst>
                <a:ext uri="{FF2B5EF4-FFF2-40B4-BE49-F238E27FC236}">
                  <a16:creationId xmlns:a16="http://schemas.microsoft.com/office/drawing/2014/main" id="{020FDD6C-3DBB-FB83-FA79-DA13219A18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1F776B-9A28-263D-E9C4-5AC5D2B67486}"/>
              </a:ext>
            </a:extLst>
          </p:cNvPr>
          <p:cNvSpPr txBox="1"/>
          <p:nvPr/>
        </p:nvSpPr>
        <p:spPr>
          <a:xfrm>
            <a:off x="467002" y="2109348"/>
            <a:ext cx="98866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spcAft>
                <a:spcPts val="600"/>
              </a:spcAft>
              <a:buFontTx/>
              <a:buChar char="-"/>
              <a:defRPr/>
            </a:pP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절차를 </a:t>
            </a:r>
            <a:r>
              <a:rPr lang="ko-KR" altLang="en-US" sz="1400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도식화하여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제시하거나</a:t>
            </a:r>
            <a:r>
              <a:rPr lang="en-US" altLang="ko-KR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더 효과적으로 전달하는 방법 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등이 있다면</a:t>
            </a:r>
            <a:r>
              <a:rPr lang="en-US" altLang="ko-KR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수정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하여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작성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가능</a:t>
            </a:r>
            <a:endParaRPr lang="en-US" altLang="ko-KR" sz="14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indent="-285750">
              <a:spcAft>
                <a:spcPts val="600"/>
              </a:spcAft>
              <a:buFontTx/>
              <a:buChar char="-"/>
              <a:defRPr/>
            </a:pP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기획 단계에서 도출된 주제와 아이디어를 기반으로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실제 프로젝트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를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수행한 세부적인 기간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과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활동 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내용 작성</a:t>
            </a:r>
            <a:endParaRPr lang="en-US" altLang="ko-KR" sz="14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BEE369A2-7FC3-B36D-85AB-2C2AFAC93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337567"/>
              </p:ext>
            </p:extLst>
          </p:nvPr>
        </p:nvGraphicFramePr>
        <p:xfrm>
          <a:off x="524528" y="2832100"/>
          <a:ext cx="11218265" cy="3556000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149477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5153025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  <a:gridCol w="2246368">
                  <a:extLst>
                    <a:ext uri="{9D8B030D-6E8A-4147-A177-3AD203B41FA5}">
                      <a16:colId xmlns:a16="http://schemas.microsoft.com/office/drawing/2014/main" val="258602572"/>
                    </a:ext>
                  </a:extLst>
                </a:gridCol>
              </a:tblGrid>
              <a:tr h="3828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구분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기간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활동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사전 기획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3/12(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3/13(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목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아이디어 선정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 수집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3/13(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목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 ~ 3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/14(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협약기업 데이터 협조</a:t>
                      </a:r>
                      <a:endParaRPr lang="en-US" altLang="ko-KR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352092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 전처리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3/14(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~ 3/17(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80325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모델링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3/18(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 ~ 3/20(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목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4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팀별 중간보고 실시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서비스 구축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lang="en-US" altLang="ko-KR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최적화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오류 수정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개발기간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3/12(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 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~ 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3/20(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목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 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  <p:pic>
        <p:nvPicPr>
          <p:cNvPr id="104" name="그래픽 103">
            <a:extLst>
              <a:ext uri="{FF2B5EF4-FFF2-40B4-BE49-F238E27FC236}">
                <a16:creationId xmlns:a16="http://schemas.microsoft.com/office/drawing/2014/main" id="{798868CC-A712-50CF-7DBD-44E0281E482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79625" y="5477900"/>
            <a:ext cx="124936" cy="124936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4574111" y="3307757"/>
            <a:ext cx="2474844" cy="326913"/>
            <a:chOff x="4574111" y="3307757"/>
            <a:chExt cx="2474844" cy="326913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11" y="3307757"/>
              <a:ext cx="2474844" cy="326913"/>
              <a:chOff x="4665551" y="3307757"/>
              <a:chExt cx="2474844" cy="326913"/>
            </a:xfrm>
          </p:grpSpPr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42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프로젝트 기획 및 주제 선정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6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88777C6-37C6-2C9B-E4E8-F841A676F252}"/>
              </a:ext>
            </a:extLst>
          </p:cNvPr>
          <p:cNvGrpSpPr/>
          <p:nvPr/>
        </p:nvGrpSpPr>
        <p:grpSpPr>
          <a:xfrm>
            <a:off x="7383737" y="3307757"/>
            <a:ext cx="1446165" cy="326913"/>
            <a:chOff x="7383737" y="3307757"/>
            <a:chExt cx="1446165" cy="326913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A5D00CAB-39EC-5F44-BC5A-AD56D3CB3D2E}"/>
                </a:ext>
              </a:extLst>
            </p:cNvPr>
            <p:cNvGrpSpPr/>
            <p:nvPr/>
          </p:nvGrpSpPr>
          <p:grpSpPr>
            <a:xfrm>
              <a:off x="7383737" y="3307757"/>
              <a:ext cx="1446165" cy="326913"/>
              <a:chOff x="4665551" y="3307757"/>
              <a:chExt cx="1446165" cy="326913"/>
            </a:xfrm>
          </p:grpSpPr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116429E9-8018-650E-0A76-0F372A969D05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1446165" cy="326913"/>
                <a:chOff x="4665552" y="3307757"/>
                <a:chExt cx="1548052" cy="358635"/>
              </a:xfrm>
            </p:grpSpPr>
            <p:sp>
              <p:nvSpPr>
                <p:cNvPr id="52" name="사각형: 둥근 모서리 51">
                  <a:extLst>
                    <a:ext uri="{FF2B5EF4-FFF2-40B4-BE49-F238E27FC236}">
                      <a16:creationId xmlns:a16="http://schemas.microsoft.com/office/drawing/2014/main" id="{71A39B3E-69FF-C3F1-24C8-64A4F4271D6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548052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53" name="타원 52">
                  <a:extLst>
                    <a:ext uri="{FF2B5EF4-FFF2-40B4-BE49-F238E27FC236}">
                      <a16:creationId xmlns:a16="http://schemas.microsoft.com/office/drawing/2014/main" id="{5F7042F3-8D75-1DD9-4294-AE00C5FD31F5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161B534-EA92-F4BB-D3E0-0D678E22BBFC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09305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기획안 작성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7" name="그래픽 106">
              <a:extLst>
                <a:ext uri="{FF2B5EF4-FFF2-40B4-BE49-F238E27FC236}">
                  <a16:creationId xmlns:a16="http://schemas.microsoft.com/office/drawing/2014/main" id="{91B6FA92-3B1E-BAF5-F2DD-ED657763F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490054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FC2B727-B097-F8BF-18D1-2BB4C23A519E}"/>
              </a:ext>
            </a:extLst>
          </p:cNvPr>
          <p:cNvGrpSpPr/>
          <p:nvPr/>
        </p:nvGrpSpPr>
        <p:grpSpPr>
          <a:xfrm>
            <a:off x="4574111" y="3841157"/>
            <a:ext cx="2474845" cy="494096"/>
            <a:chOff x="4574111" y="3841157"/>
            <a:chExt cx="2474845" cy="494096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6CD6E83C-DB2E-7D5C-2AC4-D5A1AFF39FB6}"/>
                </a:ext>
              </a:extLst>
            </p:cNvPr>
            <p:cNvGrpSpPr/>
            <p:nvPr/>
          </p:nvGrpSpPr>
          <p:grpSpPr>
            <a:xfrm>
              <a:off x="4574111" y="3841157"/>
              <a:ext cx="2474845" cy="494096"/>
              <a:chOff x="4665551" y="3307757"/>
              <a:chExt cx="2474845" cy="494096"/>
            </a:xfrm>
          </p:grpSpPr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AE9A50F4-E71B-661C-F76E-57AAD92A8ACF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DC02287B-1188-F76D-E52E-E08196FE2CEA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62" name="타원 61">
                  <a:extLst>
                    <a:ext uri="{FF2B5EF4-FFF2-40B4-BE49-F238E27FC236}">
                      <a16:creationId xmlns:a16="http://schemas.microsoft.com/office/drawing/2014/main" id="{E1BC6DA3-FFD4-0534-D4E1-8B56407D7977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48405A1-81F1-1A77-3467-B61984F7C156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필요 데이터  및 수집 절차 정의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8" name="그래픽 107">
              <a:extLst>
                <a:ext uri="{FF2B5EF4-FFF2-40B4-BE49-F238E27FC236}">
                  <a16:creationId xmlns:a16="http://schemas.microsoft.com/office/drawing/2014/main" id="{F0E84F05-8158-F45F-6103-1BF5031C7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3919590"/>
              <a:ext cx="149803" cy="180532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D055C24-6525-E6A2-FD97-074FB7AE5900}"/>
              </a:ext>
            </a:extLst>
          </p:cNvPr>
          <p:cNvGrpSpPr/>
          <p:nvPr/>
        </p:nvGrpSpPr>
        <p:grpSpPr>
          <a:xfrm>
            <a:off x="7383738" y="3841157"/>
            <a:ext cx="1716293" cy="326913"/>
            <a:chOff x="7383738" y="3841157"/>
            <a:chExt cx="1716293" cy="326913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4E9D9B01-A33B-D7D2-85F0-D7D5F384A55C}"/>
                </a:ext>
              </a:extLst>
            </p:cNvPr>
            <p:cNvGrpSpPr/>
            <p:nvPr/>
          </p:nvGrpSpPr>
          <p:grpSpPr>
            <a:xfrm>
              <a:off x="7383738" y="3841157"/>
              <a:ext cx="1716293" cy="326913"/>
              <a:chOff x="4665552" y="3307757"/>
              <a:chExt cx="1716293" cy="326913"/>
            </a:xfrm>
          </p:grpSpPr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F1DE10FA-FC55-D960-9DE7-5C37EB730A18}"/>
                  </a:ext>
                </a:extLst>
              </p:cNvPr>
              <p:cNvGrpSpPr/>
              <p:nvPr/>
            </p:nvGrpSpPr>
            <p:grpSpPr>
              <a:xfrm>
                <a:off x="4665552" y="3307757"/>
                <a:ext cx="1706923" cy="326913"/>
                <a:chOff x="4665552" y="3307757"/>
                <a:chExt cx="1827181" cy="358635"/>
              </a:xfrm>
            </p:grpSpPr>
            <p:sp>
              <p:nvSpPr>
                <p:cNvPr id="67" name="사각형: 둥근 모서리 66">
                  <a:extLst>
                    <a:ext uri="{FF2B5EF4-FFF2-40B4-BE49-F238E27FC236}">
                      <a16:creationId xmlns:a16="http://schemas.microsoft.com/office/drawing/2014/main" id="{1F9F6BCD-1E50-DC25-3DA6-02B99126718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827181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A740A6B6-586D-30F6-3FD5-BE2EADC67242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0CA86B6-E11A-4CCB-186F-0F7E9CCD0942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36318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외부 </a:t>
                </a: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데이터</a:t>
                </a:r>
                <a:r>
                  <a:rPr lang="ko-KR" altLang="en-US" sz="1200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 수집</a:t>
                </a:r>
                <a:endPara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109" name="그래픽 108">
              <a:extLst>
                <a:ext uri="{FF2B5EF4-FFF2-40B4-BE49-F238E27FC236}">
                  <a16:creationId xmlns:a16="http://schemas.microsoft.com/office/drawing/2014/main" id="{1189161E-548A-6C49-38FE-EFA417864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490054" y="3919590"/>
              <a:ext cx="149803" cy="180532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B6F0D4E-432C-3F96-3EA3-85698E2C9828}"/>
              </a:ext>
            </a:extLst>
          </p:cNvPr>
          <p:cNvGrpSpPr/>
          <p:nvPr/>
        </p:nvGrpSpPr>
        <p:grpSpPr>
          <a:xfrm>
            <a:off x="4574111" y="4369794"/>
            <a:ext cx="2456768" cy="326913"/>
            <a:chOff x="4574111" y="4369794"/>
            <a:chExt cx="2456768" cy="326913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227E8274-0A2C-8357-6959-DE160D7042F3}"/>
                </a:ext>
              </a:extLst>
            </p:cNvPr>
            <p:cNvGrpSpPr/>
            <p:nvPr/>
          </p:nvGrpSpPr>
          <p:grpSpPr>
            <a:xfrm>
              <a:off x="4574111" y="4369794"/>
              <a:ext cx="2456768" cy="326913"/>
              <a:chOff x="4665551" y="3307757"/>
              <a:chExt cx="2456768" cy="326913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7CB7853C-4AC9-1069-44B0-8817D1F1FD55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8E545408-E50B-6F90-D463-953D3929A35B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74" name="타원 73">
                  <a:extLst>
                    <a:ext uri="{FF2B5EF4-FFF2-40B4-BE49-F238E27FC236}">
                      <a16:creationId xmlns:a16="http://schemas.microsoft.com/office/drawing/2014/main" id="{79F59F47-FAF7-0CDE-8C5F-5CB9BE8DB0C8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7DBD37F-43AA-5CBF-7186-802468863128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97150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데이터 정제 및 정규화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0" name="그래픽 109">
              <a:extLst>
                <a:ext uri="{FF2B5EF4-FFF2-40B4-BE49-F238E27FC236}">
                  <a16:creationId xmlns:a16="http://schemas.microsoft.com/office/drawing/2014/main" id="{15183D72-F3C9-5CD5-A80E-1E66FBC59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4443464"/>
              <a:ext cx="149803" cy="180532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382DD9C-6CFA-79A9-21D9-D91086EC0AAE}"/>
              </a:ext>
            </a:extLst>
          </p:cNvPr>
          <p:cNvGrpSpPr/>
          <p:nvPr/>
        </p:nvGrpSpPr>
        <p:grpSpPr>
          <a:xfrm>
            <a:off x="4574111" y="4896844"/>
            <a:ext cx="2456768" cy="326913"/>
            <a:chOff x="4574111" y="4896844"/>
            <a:chExt cx="2456768" cy="326913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600DF8E4-19D4-A618-4116-A49208004C00}"/>
                </a:ext>
              </a:extLst>
            </p:cNvPr>
            <p:cNvGrpSpPr/>
            <p:nvPr/>
          </p:nvGrpSpPr>
          <p:grpSpPr>
            <a:xfrm>
              <a:off x="4574111" y="4896844"/>
              <a:ext cx="2456768" cy="326913"/>
              <a:chOff x="4665551" y="3307757"/>
              <a:chExt cx="2456768" cy="326913"/>
            </a:xfrm>
          </p:grpSpPr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53C15FE9-37C0-C698-231F-B566813453D7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79" name="사각형: 둥근 모서리 78">
                  <a:extLst>
                    <a:ext uri="{FF2B5EF4-FFF2-40B4-BE49-F238E27FC236}">
                      <a16:creationId xmlns:a16="http://schemas.microsoft.com/office/drawing/2014/main" id="{609A3379-4631-8276-AF8A-10994CDEF097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80" name="타원 79">
                  <a:extLst>
                    <a:ext uri="{FF2B5EF4-FFF2-40B4-BE49-F238E27FC236}">
                      <a16:creationId xmlns:a16="http://schemas.microsoft.com/office/drawing/2014/main" id="{5E20FC97-1169-EB3D-C18F-8768D8E1244D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F4CF284-F5E9-7E56-4BF0-D714FE48825D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97150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모형 구현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6" name="그래픽 115">
              <a:extLst>
                <a:ext uri="{FF2B5EF4-FFF2-40B4-BE49-F238E27FC236}">
                  <a16:creationId xmlns:a16="http://schemas.microsoft.com/office/drawing/2014/main" id="{F79D55F9-8B33-7828-2890-B15818F01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4967339"/>
              <a:ext cx="149803" cy="180532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692785A-1488-81E8-8926-A91D1A214D4B}"/>
              </a:ext>
            </a:extLst>
          </p:cNvPr>
          <p:cNvGrpSpPr/>
          <p:nvPr/>
        </p:nvGrpSpPr>
        <p:grpSpPr>
          <a:xfrm>
            <a:off x="4574111" y="5427069"/>
            <a:ext cx="2474845" cy="326913"/>
            <a:chOff x="4574111" y="5427069"/>
            <a:chExt cx="2474845" cy="326913"/>
          </a:xfrm>
        </p:grpSpPr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A3DDF3FC-4E6B-2215-D355-EF844455C59D}"/>
                </a:ext>
              </a:extLst>
            </p:cNvPr>
            <p:cNvGrpSpPr/>
            <p:nvPr/>
          </p:nvGrpSpPr>
          <p:grpSpPr>
            <a:xfrm>
              <a:off x="4574111" y="5427069"/>
              <a:ext cx="2474845" cy="326913"/>
              <a:chOff x="4665551" y="3307757"/>
              <a:chExt cx="2474845" cy="326913"/>
            </a:xfrm>
          </p:grpSpPr>
          <p:grpSp>
            <p:nvGrpSpPr>
              <p:cNvPr id="83" name="그룹 82">
                <a:extLst>
                  <a:ext uri="{FF2B5EF4-FFF2-40B4-BE49-F238E27FC236}">
                    <a16:creationId xmlns:a16="http://schemas.microsoft.com/office/drawing/2014/main" id="{2B9F5418-A583-2D10-0E17-270C2518FD59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85" name="사각형: 둥근 모서리 84">
                  <a:extLst>
                    <a:ext uri="{FF2B5EF4-FFF2-40B4-BE49-F238E27FC236}">
                      <a16:creationId xmlns:a16="http://schemas.microsoft.com/office/drawing/2014/main" id="{085CAA8B-560C-951E-7A12-FF6ED0E82B0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86" name="타원 85">
                  <a:extLst>
                    <a:ext uri="{FF2B5EF4-FFF2-40B4-BE49-F238E27FC236}">
                      <a16:creationId xmlns:a16="http://schemas.microsoft.com/office/drawing/2014/main" id="{BA64813E-02E1-AB0E-776B-F41AF9BB336B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36BC604-1341-255F-4D68-038320EDB4D1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0" fontAlgn="ctr">
                  <a:spcBef>
                    <a:spcPts val="6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모바일 서비스 시스템 설계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7" name="그래픽 116">
              <a:extLst>
                <a:ext uri="{FF2B5EF4-FFF2-40B4-BE49-F238E27FC236}">
                  <a16:creationId xmlns:a16="http://schemas.microsoft.com/office/drawing/2014/main" id="{01B09901-6B22-2819-F326-A2CC1AA6B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89702" y="5505502"/>
              <a:ext cx="149803" cy="180532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5C40BBE-095E-01FB-2528-6DF0EF1A33DB}"/>
              </a:ext>
            </a:extLst>
          </p:cNvPr>
          <p:cNvGrpSpPr/>
          <p:nvPr/>
        </p:nvGrpSpPr>
        <p:grpSpPr>
          <a:xfrm>
            <a:off x="7383738" y="5427069"/>
            <a:ext cx="1936899" cy="326914"/>
            <a:chOff x="7383738" y="5427069"/>
            <a:chExt cx="1936899" cy="326914"/>
          </a:xfrm>
        </p:grpSpPr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56131837-9B70-2254-3652-7A3BBC83141F}"/>
                </a:ext>
              </a:extLst>
            </p:cNvPr>
            <p:cNvGrpSpPr/>
            <p:nvPr/>
          </p:nvGrpSpPr>
          <p:grpSpPr>
            <a:xfrm>
              <a:off x="7383738" y="5427069"/>
              <a:ext cx="1936899" cy="326914"/>
              <a:chOff x="4665552" y="3307757"/>
              <a:chExt cx="1936899" cy="326914"/>
            </a:xfrm>
          </p:grpSpPr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FDB2CC05-7D07-CB94-1C11-AA6CA7F3F719}"/>
                  </a:ext>
                </a:extLst>
              </p:cNvPr>
              <p:cNvGrpSpPr/>
              <p:nvPr/>
            </p:nvGrpSpPr>
            <p:grpSpPr>
              <a:xfrm>
                <a:off x="4665552" y="3307757"/>
                <a:ext cx="1706923" cy="326914"/>
                <a:chOff x="4665552" y="3307756"/>
                <a:chExt cx="1827181" cy="358636"/>
              </a:xfrm>
            </p:grpSpPr>
            <p:sp>
              <p:nvSpPr>
                <p:cNvPr id="91" name="사각형: 둥근 모서리 90">
                  <a:extLst>
                    <a:ext uri="{FF2B5EF4-FFF2-40B4-BE49-F238E27FC236}">
                      <a16:creationId xmlns:a16="http://schemas.microsoft.com/office/drawing/2014/main" id="{CE4D7620-95B3-3AFE-FF16-14EA352FDE4C}"/>
                    </a:ext>
                  </a:extLst>
                </p:cNvPr>
                <p:cNvSpPr/>
                <p:nvPr/>
              </p:nvSpPr>
              <p:spPr>
                <a:xfrm>
                  <a:off x="4665552" y="3307756"/>
                  <a:ext cx="1827181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92" name="타원 91">
                  <a:extLst>
                    <a:ext uri="{FF2B5EF4-FFF2-40B4-BE49-F238E27FC236}">
                      <a16:creationId xmlns:a16="http://schemas.microsoft.com/office/drawing/2014/main" id="{D4AF9CA9-195E-A7C9-670D-7BCD3B05EC8A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AE65555-DE71-51FC-E0CD-0ACA6582EEE6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58379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모바일 플랫폼 구현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8" name="그래픽 117">
              <a:extLst>
                <a:ext uri="{FF2B5EF4-FFF2-40B4-BE49-F238E27FC236}">
                  <a16:creationId xmlns:a16="http://schemas.microsoft.com/office/drawing/2014/main" id="{D020AD65-5473-489B-22AE-45FCA857C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490054" y="5505502"/>
              <a:ext cx="149803" cy="1805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6105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그래픽 80">
            <a:extLst>
              <a:ext uri="{FF2B5EF4-FFF2-40B4-BE49-F238E27FC236}">
                <a16:creationId xmlns:a16="http://schemas.microsoft.com/office/drawing/2014/main" id="{DADEC04D-C2B2-3DF1-E0D3-9B93AE532D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72" name="그래픽 71">
            <a:extLst>
              <a:ext uri="{FF2B5EF4-FFF2-40B4-BE49-F238E27FC236}">
                <a16:creationId xmlns:a16="http://schemas.microsoft.com/office/drawing/2014/main" id="{81B5BF80-2F22-A3FA-1008-77887337582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5078" b="11486"/>
          <a:stretch/>
        </p:blipFill>
        <p:spPr>
          <a:xfrm>
            <a:off x="7589261" y="4695449"/>
            <a:ext cx="4602739" cy="2162551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1B99D1A-B73F-D570-A360-ED34F3576111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6C09F73A-C1E8-C027-B178-EF2EB31EA301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accent1"/>
                  </a:solidFill>
                  <a:latin typeface="+mj-ea"/>
                  <a:ea typeface="+mj-ea"/>
                </a:rPr>
                <a:t>프로젝트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결과물이 도출된 과정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을 세부적으로 작성한다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 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A48F1558-81FC-ADBD-7F72-02E1608F0309}"/>
              </a:ext>
            </a:extLst>
          </p:cNvPr>
          <p:cNvGrpSpPr/>
          <p:nvPr/>
        </p:nvGrpSpPr>
        <p:grpSpPr>
          <a:xfrm>
            <a:off x="515380" y="2097591"/>
            <a:ext cx="11410478" cy="378909"/>
            <a:chOff x="541891" y="2097591"/>
            <a:chExt cx="11410478" cy="378909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53082793-1863-DA6D-DFAD-F5F7C77FA261}"/>
                </a:ext>
              </a:extLst>
            </p:cNvPr>
            <p:cNvSpPr/>
            <p:nvPr/>
          </p:nvSpPr>
          <p:spPr>
            <a:xfrm>
              <a:off x="541891" y="2097591"/>
              <a:ext cx="11218265" cy="378909"/>
            </a:xfrm>
            <a:prstGeom prst="roundRect">
              <a:avLst/>
            </a:prstGeom>
            <a:solidFill>
              <a:srgbClr val="3378C8"/>
            </a:solidFill>
            <a:ln>
              <a:noFill/>
            </a:ln>
            <a:effectLst>
              <a:outerShdw dist="38100" dir="2700000" algn="tl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A898C1A-E42C-1959-DDA8-7FA3885AF73D}"/>
                </a:ext>
              </a:extLst>
            </p:cNvPr>
            <p:cNvSpPr txBox="1"/>
            <p:nvPr/>
          </p:nvSpPr>
          <p:spPr>
            <a:xfrm>
              <a:off x="1062648" y="2136129"/>
              <a:ext cx="1088972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ea"/>
                  <a:ea typeface="+mj-ea"/>
                </a:rPr>
                <a:t>이어지는 예시는 하나의 사례 제공을 위해서 간단하게 제시한 것이므로 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D85C"/>
                  </a:solidFill>
                  <a:latin typeface="+mj-ea"/>
                  <a:ea typeface="+mj-ea"/>
                </a:rPr>
                <a:t>프로젝트 성격에 따라 보다 자세하게 작성</a:t>
              </a:r>
              <a:endPara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D85C"/>
                </a:solidFill>
                <a:latin typeface="+mj-ea"/>
                <a:ea typeface="+mj-ea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241AF91E-7785-5418-A751-C43D2064BD1B}"/>
                </a:ext>
              </a:extLst>
            </p:cNvPr>
            <p:cNvGrpSpPr/>
            <p:nvPr/>
          </p:nvGrpSpPr>
          <p:grpSpPr>
            <a:xfrm>
              <a:off x="829066" y="2139785"/>
              <a:ext cx="235963" cy="276999"/>
              <a:chOff x="-526659" y="2116801"/>
              <a:chExt cx="235963" cy="276999"/>
            </a:xfrm>
          </p:grpSpPr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5A20973A-497E-594B-CABE-FDE69AE049EF}"/>
                  </a:ext>
                </a:extLst>
              </p:cNvPr>
              <p:cNvSpPr/>
              <p:nvPr/>
            </p:nvSpPr>
            <p:spPr>
              <a:xfrm>
                <a:off x="-526659" y="2136129"/>
                <a:ext cx="233582" cy="233582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3174ECA-311B-4561-DF3D-C98A0C484116}"/>
                  </a:ext>
                </a:extLst>
              </p:cNvPr>
              <p:cNvSpPr txBox="1"/>
              <p:nvPr/>
            </p:nvSpPr>
            <p:spPr>
              <a:xfrm>
                <a:off x="-524058" y="2116801"/>
                <a:ext cx="23336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200" b="1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rgbClr val="3378C8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</a:rPr>
                  <a:t>!</a:t>
                </a:r>
                <a:endParaRPr lang="ko-KR" altLang="en-US" sz="1200" b="1" dirty="0"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endParaRPr>
              </a:p>
            </p:txBody>
          </p:sp>
        </p:grpSp>
      </p:grpSp>
      <p:sp>
        <p:nvSpPr>
          <p:cNvPr id="5" name="왼쪽 중괄호 4">
            <a:extLst>
              <a:ext uri="{FF2B5EF4-FFF2-40B4-BE49-F238E27FC236}">
                <a16:creationId xmlns:a16="http://schemas.microsoft.com/office/drawing/2014/main" id="{AA2D157E-DC4B-3915-37B9-389E3A4FFCFC}"/>
              </a:ext>
            </a:extLst>
          </p:cNvPr>
          <p:cNvSpPr/>
          <p:nvPr/>
        </p:nvSpPr>
        <p:spPr>
          <a:xfrm>
            <a:off x="2235565" y="3020941"/>
            <a:ext cx="290767" cy="2827409"/>
          </a:xfrm>
          <a:prstGeom prst="leftBrace">
            <a:avLst>
              <a:gd name="adj1" fmla="val 63525"/>
              <a:gd name="adj2" fmla="val 8173"/>
            </a:avLst>
          </a:prstGeom>
          <a:ln w="15875" cap="rnd" cmpd="sng">
            <a:solidFill>
              <a:schemeClr val="bg1">
                <a:lumMod val="75000"/>
                <a:alpha val="87000"/>
              </a:schemeClr>
            </a:solidFill>
            <a:prstDash val="sys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62D4CE-F6A7-ADDA-07ED-7CFBCE199F48}"/>
              </a:ext>
            </a:extLst>
          </p:cNvPr>
          <p:cNvSpPr txBox="1"/>
          <p:nvPr/>
        </p:nvSpPr>
        <p:spPr>
          <a:xfrm>
            <a:off x="513707" y="2888446"/>
            <a:ext cx="173867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프로젝트</a:t>
            </a:r>
            <a:endParaRPr lang="en-US" altLang="ko-KR" sz="2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 Semilight" panose="020B0502040204020203" pitchFamily="50" charset="-127"/>
              <a:ea typeface="맑은 고딕 Semilight" panose="020B0502040204020203" pitchFamily="50" charset="-127"/>
              <a:cs typeface="맑은 고딕 Semilight" panose="020B0502040204020203" pitchFamily="50" charset="-127"/>
            </a:endParaRPr>
          </a:p>
          <a:p>
            <a:pPr>
              <a:defRPr/>
            </a:pPr>
            <a:r>
              <a:rPr lang="ko-KR" altLang="en-US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rPr>
              <a:t>수행 경과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F94D926-D978-3CED-E480-F2C90DA63374}"/>
              </a:ext>
            </a:extLst>
          </p:cNvPr>
          <p:cNvGrpSpPr/>
          <p:nvPr/>
        </p:nvGrpSpPr>
        <p:grpSpPr>
          <a:xfrm>
            <a:off x="2638615" y="3661000"/>
            <a:ext cx="9211099" cy="673099"/>
            <a:chOff x="2665127" y="3661000"/>
            <a:chExt cx="9211099" cy="673099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85E5837F-33ED-4B0A-BE59-F900C8DD2AE7}"/>
                </a:ext>
              </a:extLst>
            </p:cNvPr>
            <p:cNvSpPr/>
            <p:nvPr/>
          </p:nvSpPr>
          <p:spPr>
            <a:xfrm>
              <a:off x="2857501" y="3661000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C19EA3D4-16C1-C2D2-3A00-41314A3E6335}"/>
                </a:ext>
              </a:extLst>
            </p:cNvPr>
            <p:cNvGrpSpPr/>
            <p:nvPr/>
          </p:nvGrpSpPr>
          <p:grpSpPr>
            <a:xfrm>
              <a:off x="2665127" y="3812537"/>
              <a:ext cx="408282" cy="351966"/>
              <a:chOff x="450324" y="2128945"/>
              <a:chExt cx="889526" cy="766832"/>
            </a:xfrm>
          </p:grpSpPr>
          <p:sp>
            <p:nvSpPr>
              <p:cNvPr id="50" name="육각형 49">
                <a:extLst>
                  <a:ext uri="{FF2B5EF4-FFF2-40B4-BE49-F238E27FC236}">
                    <a16:creationId xmlns:a16="http://schemas.microsoft.com/office/drawing/2014/main" id="{5CDA4196-E1B2-7E49-518F-8F2F10F6F60D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1" name="자유형: 도형 50">
                <a:extLst>
                  <a:ext uri="{FF2B5EF4-FFF2-40B4-BE49-F238E27FC236}">
                    <a16:creationId xmlns:a16="http://schemas.microsoft.com/office/drawing/2014/main" id="{D2201DFF-ED8F-E21C-83BC-E77D5DDD5390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3A1EEE5-2A25-4981-5450-C4AA5A85F86A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2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5BC8E924-E6BF-22EA-5924-F6AF36A3A462}"/>
                </a:ext>
              </a:extLst>
            </p:cNvPr>
            <p:cNvSpPr txBox="1"/>
            <p:nvPr/>
          </p:nvSpPr>
          <p:spPr>
            <a:xfrm>
              <a:off x="3276219" y="3839506"/>
              <a:ext cx="860000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 수행 과정이 잘 드러날 수 있도록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가공 과정부터 활용까지 전체적인 프로세스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를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단계별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로 작성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AAB460BD-FCED-3D3B-D88E-7BA4E871FD67}"/>
              </a:ext>
            </a:extLst>
          </p:cNvPr>
          <p:cNvGrpSpPr/>
          <p:nvPr/>
        </p:nvGrpSpPr>
        <p:grpSpPr>
          <a:xfrm>
            <a:off x="2638615" y="4597922"/>
            <a:ext cx="9095030" cy="673099"/>
            <a:chOff x="2665127" y="4597922"/>
            <a:chExt cx="9095030" cy="673099"/>
          </a:xfrm>
        </p:grpSpPr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60AEF2CD-96BE-6EDB-1CF2-927625F6B439}"/>
                </a:ext>
              </a:extLst>
            </p:cNvPr>
            <p:cNvSpPr/>
            <p:nvPr/>
          </p:nvSpPr>
          <p:spPr>
            <a:xfrm>
              <a:off x="2857501" y="4597922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191F00A3-4D0E-4CB1-0655-054E51789F4A}"/>
                </a:ext>
              </a:extLst>
            </p:cNvPr>
            <p:cNvGrpSpPr/>
            <p:nvPr/>
          </p:nvGrpSpPr>
          <p:grpSpPr>
            <a:xfrm>
              <a:off x="2665127" y="4749120"/>
              <a:ext cx="408282" cy="351966"/>
              <a:chOff x="450324" y="2128945"/>
              <a:chExt cx="889526" cy="766832"/>
            </a:xfrm>
          </p:grpSpPr>
          <p:sp>
            <p:nvSpPr>
              <p:cNvPr id="54" name="육각형 53">
                <a:extLst>
                  <a:ext uri="{FF2B5EF4-FFF2-40B4-BE49-F238E27FC236}">
                    <a16:creationId xmlns:a16="http://schemas.microsoft.com/office/drawing/2014/main" id="{C31EEF7E-1FD0-E48B-A776-0ACBD3B0BC1C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5" name="자유형: 도형 54">
                <a:extLst>
                  <a:ext uri="{FF2B5EF4-FFF2-40B4-BE49-F238E27FC236}">
                    <a16:creationId xmlns:a16="http://schemas.microsoft.com/office/drawing/2014/main" id="{6C68B973-3659-4454-BD29-CE68FD01C44E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9BC77D60-A844-B390-ADE8-FEB89E7E6BC4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3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087B303-51FE-D056-D117-A87B789B4E7C}"/>
                </a:ext>
              </a:extLst>
            </p:cNvPr>
            <p:cNvSpPr txBox="1"/>
            <p:nvPr/>
          </p:nvSpPr>
          <p:spPr>
            <a:xfrm>
              <a:off x="3276220" y="4709456"/>
              <a:ext cx="8176640" cy="3885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프로젝트 수행 과정에서의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피드백 내용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과 그것을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적용</a:t>
              </a:r>
              <a:r>
                <a:rPr lang="en-US" altLang="ko-KR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(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보완 등</a:t>
              </a:r>
              <a:r>
                <a:rPr lang="en-US" altLang="ko-KR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)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한 내용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이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포함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되도록 작성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6EB6972-64A2-D199-D99B-9DC2AD775BFD}"/>
              </a:ext>
            </a:extLst>
          </p:cNvPr>
          <p:cNvGrpSpPr/>
          <p:nvPr/>
        </p:nvGrpSpPr>
        <p:grpSpPr>
          <a:xfrm>
            <a:off x="2638615" y="2724078"/>
            <a:ext cx="9095030" cy="673099"/>
            <a:chOff x="2665127" y="2724078"/>
            <a:chExt cx="9095030" cy="673099"/>
          </a:xfrm>
        </p:grpSpPr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5C4D692F-24A9-2E64-EDDC-3309FB5D256A}"/>
                </a:ext>
              </a:extLst>
            </p:cNvPr>
            <p:cNvSpPr/>
            <p:nvPr/>
          </p:nvSpPr>
          <p:spPr>
            <a:xfrm>
              <a:off x="2857501" y="2724078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E7BB0B9-E2A0-8195-FC06-E1784851614C}"/>
                </a:ext>
              </a:extLst>
            </p:cNvPr>
            <p:cNvSpPr txBox="1"/>
            <p:nvPr/>
          </p:nvSpPr>
          <p:spPr>
            <a:xfrm>
              <a:off x="3276220" y="2787639"/>
              <a:ext cx="8342598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결과를 서술하는 과정에서는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활용된 기술 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및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구현 방법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핵심기능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구현 결과</a:t>
              </a:r>
              <a:r>
                <a:rPr lang="en-US" altLang="ko-KR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*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등을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상세히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작성</a:t>
              </a:r>
              <a:endParaRPr lang="en-US" altLang="ko-KR" sz="14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8B6CBB9-7D5C-2C3E-1ABD-C655F98DD92E}"/>
                </a:ext>
              </a:extLst>
            </p:cNvPr>
            <p:cNvSpPr txBox="1"/>
            <p:nvPr/>
          </p:nvSpPr>
          <p:spPr>
            <a:xfrm>
              <a:off x="3871410" y="2985852"/>
              <a:ext cx="3295109" cy="3462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빅데이터 직종의 경우 정확도 등</a:t>
              </a:r>
              <a:endPara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AAE94BE5-34AC-6820-6F4E-6545486CA43D}"/>
                </a:ext>
              </a:extLst>
            </p:cNvPr>
            <p:cNvGrpSpPr/>
            <p:nvPr/>
          </p:nvGrpSpPr>
          <p:grpSpPr>
            <a:xfrm>
              <a:off x="2665127" y="2875954"/>
              <a:ext cx="408282" cy="388045"/>
              <a:chOff x="450324" y="2128945"/>
              <a:chExt cx="889526" cy="845438"/>
            </a:xfrm>
          </p:grpSpPr>
          <p:sp>
            <p:nvSpPr>
              <p:cNvPr id="46" name="육각형 45">
                <a:extLst>
                  <a:ext uri="{FF2B5EF4-FFF2-40B4-BE49-F238E27FC236}">
                    <a16:creationId xmlns:a16="http://schemas.microsoft.com/office/drawing/2014/main" id="{EB4E98E3-EA86-0711-6A3D-B085D6207A8D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7" name="자유형: 도형 46">
                <a:extLst>
                  <a:ext uri="{FF2B5EF4-FFF2-40B4-BE49-F238E27FC236}">
                    <a16:creationId xmlns:a16="http://schemas.microsoft.com/office/drawing/2014/main" id="{DC9CD92F-68F5-4F71-873E-C52262D4E4E7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578A259-752C-6DC6-39E8-9778F13F2078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702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1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7" name="사각형: 둥근 모서리 66">
              <a:extLst>
                <a:ext uri="{FF2B5EF4-FFF2-40B4-BE49-F238E27FC236}">
                  <a16:creationId xmlns:a16="http://schemas.microsoft.com/office/drawing/2014/main" id="{18FF9A56-7FA6-CC9A-F116-4EEE4E55D731}"/>
                </a:ext>
              </a:extLst>
            </p:cNvPr>
            <p:cNvSpPr/>
            <p:nvPr/>
          </p:nvSpPr>
          <p:spPr>
            <a:xfrm>
              <a:off x="3369468" y="3094630"/>
              <a:ext cx="501942" cy="198999"/>
            </a:xfrm>
            <a:prstGeom prst="round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예시</a:t>
              </a:r>
              <a:endParaRPr lang="ko-KR" altLang="en-US" sz="12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B8123C23-7A76-99C8-0803-53A933D1ACBE}"/>
              </a:ext>
            </a:extLst>
          </p:cNvPr>
          <p:cNvGrpSpPr/>
          <p:nvPr/>
        </p:nvGrpSpPr>
        <p:grpSpPr>
          <a:xfrm>
            <a:off x="2638615" y="5534844"/>
            <a:ext cx="9095030" cy="673099"/>
            <a:chOff x="2665127" y="5534844"/>
            <a:chExt cx="9095030" cy="673099"/>
          </a:xfrm>
        </p:grpSpPr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91919741-9825-9507-FEF9-5652C463E060}"/>
                </a:ext>
              </a:extLst>
            </p:cNvPr>
            <p:cNvSpPr/>
            <p:nvPr/>
          </p:nvSpPr>
          <p:spPr>
            <a:xfrm>
              <a:off x="2857501" y="5534844"/>
              <a:ext cx="8902656" cy="673099"/>
            </a:xfrm>
            <a:prstGeom prst="roundRect">
              <a:avLst/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76200" algn="ctr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5E8775BF-8025-6B56-33EC-E05C4930BEF3}"/>
                </a:ext>
              </a:extLst>
            </p:cNvPr>
            <p:cNvGrpSpPr/>
            <p:nvPr/>
          </p:nvGrpSpPr>
          <p:grpSpPr>
            <a:xfrm>
              <a:off x="2665127" y="5685703"/>
              <a:ext cx="408282" cy="351966"/>
              <a:chOff x="450324" y="2128945"/>
              <a:chExt cx="889526" cy="766832"/>
            </a:xfrm>
          </p:grpSpPr>
          <p:sp>
            <p:nvSpPr>
              <p:cNvPr id="58" name="육각형 57">
                <a:extLst>
                  <a:ext uri="{FF2B5EF4-FFF2-40B4-BE49-F238E27FC236}">
                    <a16:creationId xmlns:a16="http://schemas.microsoft.com/office/drawing/2014/main" id="{F2B5CC19-848E-CE0D-0EDF-332B4D2DBF1F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59" name="자유형: 도형 58">
                <a:extLst>
                  <a:ext uri="{FF2B5EF4-FFF2-40B4-BE49-F238E27FC236}">
                    <a16:creationId xmlns:a16="http://schemas.microsoft.com/office/drawing/2014/main" id="{59767EC2-0DEE-BA6F-D589-DB61944A0665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DD2F99E-900E-5D0C-7186-254A772638BA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4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6921BBF-1516-FB24-0D8B-3AB3A25A673E}"/>
                </a:ext>
              </a:extLst>
            </p:cNvPr>
            <p:cNvSpPr txBox="1"/>
            <p:nvPr/>
          </p:nvSpPr>
          <p:spPr>
            <a:xfrm>
              <a:off x="3276220" y="5601324"/>
              <a:ext cx="695603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 수행 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결과물을 잘 드러낼 수 있는 자료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를</a:t>
              </a:r>
              <a:r>
                <a:rPr lang="ko-KR" altLang="en-US" sz="14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첨부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하여 작성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EE8EA9C-7E9C-B73B-B961-169901066557}"/>
                </a:ext>
              </a:extLst>
            </p:cNvPr>
            <p:cNvSpPr txBox="1"/>
            <p:nvPr/>
          </p:nvSpPr>
          <p:spPr>
            <a:xfrm>
              <a:off x="4468338" y="5805874"/>
              <a:ext cx="7150480" cy="3462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결과물 사진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시연 영상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구동 화면 등 프로젝트의 우수성이 드러날 수 있는 자료</a:t>
              </a:r>
              <a:endParaRPr lang="en-US" altLang="ko-KR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사각형: 둥근 모서리 67">
              <a:extLst>
                <a:ext uri="{FF2B5EF4-FFF2-40B4-BE49-F238E27FC236}">
                  <a16:creationId xmlns:a16="http://schemas.microsoft.com/office/drawing/2014/main" id="{219DCB6A-47C7-22E5-1FE9-986DF4AE099E}"/>
                </a:ext>
              </a:extLst>
            </p:cNvPr>
            <p:cNvSpPr/>
            <p:nvPr/>
          </p:nvSpPr>
          <p:spPr>
            <a:xfrm>
              <a:off x="3369468" y="5904505"/>
              <a:ext cx="1098870" cy="198999"/>
            </a:xfrm>
            <a:prstGeom prst="round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r>
                <a: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첨부 자료 예시</a:t>
              </a:r>
            </a:p>
          </p:txBody>
        </p:sp>
      </p:grpSp>
      <p:pic>
        <p:nvPicPr>
          <p:cNvPr id="74" name="그래픽 73">
            <a:extLst>
              <a:ext uri="{FF2B5EF4-FFF2-40B4-BE49-F238E27FC236}">
                <a16:creationId xmlns:a16="http://schemas.microsoft.com/office/drawing/2014/main" id="{684C52F4-7034-4768-87B0-83A54038EA3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b="17803"/>
          <a:stretch/>
        </p:blipFill>
        <p:spPr>
          <a:xfrm rot="5400000">
            <a:off x="-476502" y="2466799"/>
            <a:ext cx="1438703" cy="485700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5D69379C-8748-91C9-144D-FE47E2D5A0C4}"/>
              </a:ext>
            </a:extLst>
          </p:cNvPr>
          <p:cNvGrpSpPr/>
          <p:nvPr/>
        </p:nvGrpSpPr>
        <p:grpSpPr>
          <a:xfrm>
            <a:off x="257705" y="4277173"/>
            <a:ext cx="1918012" cy="1755963"/>
            <a:chOff x="257705" y="4277173"/>
            <a:chExt cx="1918012" cy="1755963"/>
          </a:xfrm>
        </p:grpSpPr>
        <p:pic>
          <p:nvPicPr>
            <p:cNvPr id="76" name="그래픽 75">
              <a:extLst>
                <a:ext uri="{FF2B5EF4-FFF2-40B4-BE49-F238E27FC236}">
                  <a16:creationId xmlns:a16="http://schemas.microsoft.com/office/drawing/2014/main" id="{97DDB7A6-5825-3062-E194-7A2E89250F4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1264772" y="4956615"/>
              <a:ext cx="110003" cy="110003"/>
            </a:xfrm>
            <a:prstGeom prst="rect">
              <a:avLst/>
            </a:prstGeom>
          </p:spPr>
        </p:pic>
        <p:pic>
          <p:nvPicPr>
            <p:cNvPr id="78" name="그래픽 77">
              <a:extLst>
                <a:ext uri="{FF2B5EF4-FFF2-40B4-BE49-F238E27FC236}">
                  <a16:creationId xmlns:a16="http://schemas.microsoft.com/office/drawing/2014/main" id="{065F2D4F-E585-2883-F3BC-F4E544D209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57705" y="4277173"/>
              <a:ext cx="142074" cy="142074"/>
            </a:xfrm>
            <a:prstGeom prst="rect">
              <a:avLst/>
            </a:prstGeom>
          </p:spPr>
        </p:pic>
        <p:pic>
          <p:nvPicPr>
            <p:cNvPr id="80" name="그래픽 79">
              <a:extLst>
                <a:ext uri="{FF2B5EF4-FFF2-40B4-BE49-F238E27FC236}">
                  <a16:creationId xmlns:a16="http://schemas.microsoft.com/office/drawing/2014/main" id="{D6ABE428-E132-1E87-86F1-3856277536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2004267" y="5861686"/>
              <a:ext cx="171450" cy="171450"/>
            </a:xfrm>
            <a:prstGeom prst="rect">
              <a:avLst/>
            </a:prstGeom>
          </p:spPr>
        </p:pic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F297602-7BCC-5393-C242-81517292EEDF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26" name="_x278651016" descr="EMB0000378c3f3d">
              <a:extLst>
                <a:ext uri="{FF2B5EF4-FFF2-40B4-BE49-F238E27FC236}">
                  <a16:creationId xmlns:a16="http://schemas.microsoft.com/office/drawing/2014/main" id="{C18F29AF-7582-C62A-7853-7017BD7C81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그래픽 23">
              <a:extLst>
                <a:ext uri="{FF2B5EF4-FFF2-40B4-BE49-F238E27FC236}">
                  <a16:creationId xmlns:a16="http://schemas.microsoft.com/office/drawing/2014/main" id="{53A71266-6E81-59F0-9CDE-3F943094D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79099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646331"/>
            <a:chOff x="541891" y="1430219"/>
            <a:chExt cx="10526159" cy="6463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학습 데이터 소개 </a:t>
              </a: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(Train/dev set)</a:t>
              </a:r>
            </a:p>
            <a:p>
              <a:pPr marR="0" indent="0" fontAlgn="base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①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탐색적 분석 및 </a:t>
            </a:r>
            <a:r>
              <a:rPr lang="ko-KR" altLang="en-US" sz="1400" b="1" spc="-100" dirty="0" err="1">
                <a:solidFill>
                  <a:schemeClr val="accent1"/>
                </a:solidFill>
                <a:latin typeface="+mn-ea"/>
              </a:rPr>
              <a:t>전처리</a:t>
            </a:r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55" name="TextBox 9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5266367" y="1988840"/>
            <a:ext cx="622051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Tokenizing : </a:t>
            </a:r>
            <a:r>
              <a:rPr lang="en-US" altLang="ko-KR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Okt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Regular Expression : </a:t>
            </a:r>
            <a:r>
              <a:rPr lang="ko-KR" altLang="en-US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불용어가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많아 필수 한글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영어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숫자만 추출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Embedding :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단어 </a:t>
            </a:r>
            <a:r>
              <a:rPr lang="ko-KR" altLang="en-US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임베딩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(Glove) –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단어 사이 문맥상 유사성 이해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Vocabulary </a:t>
            </a:r>
          </a:p>
        </p:txBody>
      </p:sp>
      <p:sp>
        <p:nvSpPr>
          <p:cNvPr id="56" name="TextBox 19">
            <a:extLst>
              <a:ext uri="{FF2B5EF4-FFF2-40B4-BE49-F238E27FC236}">
                <a16:creationId xmlns:a16="http://schemas.microsoft.com/office/drawing/2014/main" id="{BBB05C6D-B97A-4461-AB21-36F1A11EE486}"/>
              </a:ext>
            </a:extLst>
          </p:cNvPr>
          <p:cNvSpPr txBox="1"/>
          <p:nvPr/>
        </p:nvSpPr>
        <p:spPr>
          <a:xfrm>
            <a:off x="705123" y="1988840"/>
            <a:ext cx="3846331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LG CNS KORQUAD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질의응답 형식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·  Context : 10,645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개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·  QA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쌍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: 66,181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개 </a:t>
            </a:r>
          </a:p>
        </p:txBody>
      </p:sp>
      <p:pic>
        <p:nvPicPr>
          <p:cNvPr id="57" name="Picture 2">
            <a:extLst>
              <a:ext uri="{FF2B5EF4-FFF2-40B4-BE49-F238E27FC236}">
                <a16:creationId xmlns:a16="http://schemas.microsoft.com/office/drawing/2014/main" id="{CF7A9261-D168-451B-8DCF-4D83C1C96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60" y="3741700"/>
            <a:ext cx="4110349" cy="2476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6D404287-8078-4842-B0B0-2FE3782BD05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18159" y="3767684"/>
            <a:ext cx="2045691" cy="2318448"/>
          </a:xfrm>
          <a:prstGeom prst="rect">
            <a:avLst/>
          </a:prstGeom>
        </p:spPr>
      </p:pic>
      <p:pic>
        <p:nvPicPr>
          <p:cNvPr id="59" name="Picture 2">
            <a:extLst>
              <a:ext uri="{FF2B5EF4-FFF2-40B4-BE49-F238E27FC236}">
                <a16:creationId xmlns:a16="http://schemas.microsoft.com/office/drawing/2014/main" id="{913155D6-82A4-4267-9537-3BFA351FF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226" y="3747151"/>
            <a:ext cx="2128143" cy="1252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6CB52E87-B98A-4160-86DD-213E8BA571D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670014" y="4560935"/>
            <a:ext cx="1816710" cy="2007121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F45D3DA0-7C02-4741-82BA-4B5B4BF9E06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584533" y="4182580"/>
            <a:ext cx="2173901" cy="163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320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646331"/>
            <a:chOff x="541891" y="1430219"/>
            <a:chExt cx="10526159" cy="6463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 dirty="0">
                  <a:solidFill>
                    <a:schemeClr val="tx2">
                      <a:lumMod val="75000"/>
                    </a:schemeClr>
                  </a:solidFill>
                  <a:latin typeface="+mn-ea"/>
                </a:rPr>
                <a:t>LSTM(Long short-term memory)</a:t>
              </a:r>
            </a:p>
            <a:p>
              <a:pPr marR="0" indent="0" fontAlgn="base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②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모델 개요</a:t>
            </a:r>
          </a:p>
          <a:p>
            <a:pPr algn="r"/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DB48F3C-3BCF-D43D-84DB-CE2CA8820C34}"/>
              </a:ext>
            </a:extLst>
          </p:cNvPr>
          <p:cNvGrpSpPr/>
          <p:nvPr/>
        </p:nvGrpSpPr>
        <p:grpSpPr>
          <a:xfrm>
            <a:off x="10667149" y="6576811"/>
            <a:ext cx="1075644" cy="150807"/>
            <a:chOff x="921102" y="6027409"/>
            <a:chExt cx="2680001" cy="375740"/>
          </a:xfrm>
        </p:grpSpPr>
        <p:pic>
          <p:nvPicPr>
            <p:cNvPr id="10" name="_x278651016" descr="EMB0000378c3f3d">
              <a:extLst>
                <a:ext uri="{FF2B5EF4-FFF2-40B4-BE49-F238E27FC236}">
                  <a16:creationId xmlns:a16="http://schemas.microsoft.com/office/drawing/2014/main" id="{5E070F99-D12E-BEB5-DFD7-9F9657E21A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0865" y="6027409"/>
              <a:ext cx="1180238" cy="375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그래픽 23">
              <a:extLst>
                <a:ext uri="{FF2B5EF4-FFF2-40B4-BE49-F238E27FC236}">
                  <a16:creationId xmlns:a16="http://schemas.microsoft.com/office/drawing/2014/main" id="{E88FF396-1557-AD97-37DA-46620B4D31D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21102" y="6027409"/>
              <a:ext cx="1190542" cy="353945"/>
            </a:xfrm>
            <a:prstGeom prst="rect">
              <a:avLst/>
            </a:prstGeom>
          </p:spPr>
        </p:pic>
      </p:grpSp>
      <p:sp>
        <p:nvSpPr>
          <p:cNvPr id="25" name="TextBox 1">
            <a:extLst>
              <a:ext uri="{FF2B5EF4-FFF2-40B4-BE49-F238E27FC236}">
                <a16:creationId xmlns:a16="http://schemas.microsoft.com/office/drawing/2014/main" id="{31AB7C40-6529-4100-A8D7-847A66DFB74A}"/>
              </a:ext>
            </a:extLst>
          </p:cNvPr>
          <p:cNvSpPr txBox="1"/>
          <p:nvPr/>
        </p:nvSpPr>
        <p:spPr>
          <a:xfrm>
            <a:off x="532824" y="2083385"/>
            <a:ext cx="1135981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피드백 루프를 순환하면서 주어진 입력에 관한 신경망 출력을 방지하기 위해 고안된 순환 신경망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(RNN: Recurrent Neural Network) </a:t>
            </a:r>
          </a:p>
        </p:txBody>
      </p:sp>
      <p:graphicFrame>
        <p:nvGraphicFramePr>
          <p:cNvPr id="26" name="다이어그램 25">
            <a:extLst>
              <a:ext uri="{FF2B5EF4-FFF2-40B4-BE49-F238E27FC236}">
                <a16:creationId xmlns:a16="http://schemas.microsoft.com/office/drawing/2014/main" id="{C91597F8-263D-44EE-B1F6-802F20468E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7794650"/>
              </p:ext>
            </p:extLst>
          </p:nvPr>
        </p:nvGraphicFramePr>
        <p:xfrm>
          <a:off x="2629468" y="2910825"/>
          <a:ext cx="6552728" cy="3631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23662730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954</Words>
  <Application>Microsoft Office PowerPoint</Application>
  <PresentationFormat>와이드스크린</PresentationFormat>
  <Paragraphs>196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1" baseType="lpstr">
      <vt:lpstr>맑은 고딕</vt:lpstr>
      <vt:lpstr>맑은 고딕 Semilight</vt:lpstr>
      <vt:lpstr>세방고딕 Bold</vt:lpstr>
      <vt:lpstr>세방고딕 Regular</vt:lpstr>
      <vt:lpstr>휴먼둥근헤드라인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김준영</dc:creator>
  <cp:lastModifiedBy>USER</cp:lastModifiedBy>
  <cp:revision>25</cp:revision>
  <dcterms:created xsi:type="dcterms:W3CDTF">2023-12-20T03:00:25Z</dcterms:created>
  <dcterms:modified xsi:type="dcterms:W3CDTF">2025-03-17T09:05:05Z</dcterms:modified>
</cp:coreProperties>
</file>