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291" r:id="rId4"/>
    <p:sldId id="294" r:id="rId5"/>
    <p:sldId id="333" r:id="rId6"/>
    <p:sldId id="295" r:id="rId7"/>
    <p:sldId id="334" r:id="rId8"/>
    <p:sldId id="337" r:id="rId9"/>
    <p:sldId id="338" r:id="rId10"/>
    <p:sldId id="339" r:id="rId11"/>
    <p:sldId id="340" r:id="rId12"/>
    <p:sldId id="335" r:id="rId13"/>
    <p:sldId id="30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92" d="100"/>
          <a:sy n="92" d="100"/>
        </p:scale>
        <p:origin x="66" y="138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44.svg"/><Relationship Id="rId7" Type="http://schemas.openxmlformats.org/officeDocument/2006/relationships/image" Target="../media/image1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5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44.svg"/><Relationship Id="rId7" Type="http://schemas.openxmlformats.org/officeDocument/2006/relationships/image" Target="../media/image1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5.png"/><Relationship Id="rId9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7" Type="http://schemas.openxmlformats.org/officeDocument/2006/relationships/image" Target="../media/image1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14.svg"/><Relationship Id="rId3" Type="http://schemas.openxmlformats.org/officeDocument/2006/relationships/image" Target="../media/image44.svg"/><Relationship Id="rId7" Type="http://schemas.openxmlformats.org/officeDocument/2006/relationships/image" Target="../media/image104.svg"/><Relationship Id="rId12" Type="http://schemas.openxmlformats.org/officeDocument/2006/relationships/image" Target="../media/image1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3.png"/><Relationship Id="rId11" Type="http://schemas.openxmlformats.org/officeDocument/2006/relationships/image" Target="../media/image12.png"/><Relationship Id="rId5" Type="http://schemas.openxmlformats.org/officeDocument/2006/relationships/image" Target="../media/image102.svg"/><Relationship Id="rId10" Type="http://schemas.openxmlformats.org/officeDocument/2006/relationships/image" Target="../media/image106.svg"/><Relationship Id="rId4" Type="http://schemas.openxmlformats.org/officeDocument/2006/relationships/image" Target="../media/image101.png"/><Relationship Id="rId9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9.svg"/><Relationship Id="rId21" Type="http://schemas.openxmlformats.org/officeDocument/2006/relationships/image" Target="../media/image42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8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18" Type="http://schemas.openxmlformats.org/officeDocument/2006/relationships/image" Target="../media/image9.svg"/><Relationship Id="rId3" Type="http://schemas.openxmlformats.org/officeDocument/2006/relationships/image" Target="../media/image44.svg"/><Relationship Id="rId21" Type="http://schemas.openxmlformats.org/officeDocument/2006/relationships/image" Target="../media/image12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17" Type="http://schemas.openxmlformats.org/officeDocument/2006/relationships/image" Target="../media/image8.png"/><Relationship Id="rId2" Type="http://schemas.openxmlformats.org/officeDocument/2006/relationships/image" Target="../media/image43.png"/><Relationship Id="rId16" Type="http://schemas.openxmlformats.org/officeDocument/2006/relationships/image" Target="../media/image57.svg"/><Relationship Id="rId20" Type="http://schemas.openxmlformats.org/officeDocument/2006/relationships/image" Target="../media/image5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14.svg"/><Relationship Id="rId10" Type="http://schemas.openxmlformats.org/officeDocument/2006/relationships/image" Target="../media/image51.svg"/><Relationship Id="rId19" Type="http://schemas.openxmlformats.org/officeDocument/2006/relationships/image" Target="../media/image58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svg"/><Relationship Id="rId2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66.png"/><Relationship Id="rId18" Type="http://schemas.openxmlformats.org/officeDocument/2006/relationships/image" Target="../media/image71.svg"/><Relationship Id="rId26" Type="http://schemas.openxmlformats.org/officeDocument/2006/relationships/image" Target="../media/image48.png"/><Relationship Id="rId3" Type="http://schemas.openxmlformats.org/officeDocument/2006/relationships/image" Target="../media/image44.sv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svg"/><Relationship Id="rId17" Type="http://schemas.openxmlformats.org/officeDocument/2006/relationships/image" Target="../media/image70.png"/><Relationship Id="rId25" Type="http://schemas.openxmlformats.org/officeDocument/2006/relationships/image" Target="../media/image14.svg"/><Relationship Id="rId2" Type="http://schemas.openxmlformats.org/officeDocument/2006/relationships/image" Target="../media/image43.png"/><Relationship Id="rId16" Type="http://schemas.openxmlformats.org/officeDocument/2006/relationships/image" Target="../media/image69.svg"/><Relationship Id="rId20" Type="http://schemas.openxmlformats.org/officeDocument/2006/relationships/image" Target="../media/image73.svg"/><Relationship Id="rId29" Type="http://schemas.openxmlformats.org/officeDocument/2006/relationships/image" Target="../media/image77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svg"/><Relationship Id="rId11" Type="http://schemas.openxmlformats.org/officeDocument/2006/relationships/image" Target="../media/image64.png"/><Relationship Id="rId24" Type="http://schemas.openxmlformats.org/officeDocument/2006/relationships/image" Target="../media/image13.png"/><Relationship Id="rId5" Type="http://schemas.openxmlformats.org/officeDocument/2006/relationships/image" Target="../media/image46.png"/><Relationship Id="rId15" Type="http://schemas.openxmlformats.org/officeDocument/2006/relationships/image" Target="../media/image68.png"/><Relationship Id="rId23" Type="http://schemas.openxmlformats.org/officeDocument/2006/relationships/image" Target="../media/image12.png"/><Relationship Id="rId28" Type="http://schemas.openxmlformats.org/officeDocument/2006/relationships/image" Target="../media/image76.png"/><Relationship Id="rId10" Type="http://schemas.openxmlformats.org/officeDocument/2006/relationships/image" Target="../media/image63.svg"/><Relationship Id="rId19" Type="http://schemas.openxmlformats.org/officeDocument/2006/relationships/image" Target="../media/image72.png"/><Relationship Id="rId4" Type="http://schemas.openxmlformats.org/officeDocument/2006/relationships/image" Target="../media/image45.png"/><Relationship Id="rId9" Type="http://schemas.openxmlformats.org/officeDocument/2006/relationships/image" Target="../media/image62.png"/><Relationship Id="rId14" Type="http://schemas.openxmlformats.org/officeDocument/2006/relationships/image" Target="../media/image67.svg"/><Relationship Id="rId22" Type="http://schemas.openxmlformats.org/officeDocument/2006/relationships/image" Target="../media/image75.svg"/><Relationship Id="rId27" Type="http://schemas.openxmlformats.org/officeDocument/2006/relationships/image" Target="../media/image4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82.svg"/><Relationship Id="rId3" Type="http://schemas.openxmlformats.org/officeDocument/2006/relationships/image" Target="../media/image44.svg"/><Relationship Id="rId7" Type="http://schemas.openxmlformats.org/officeDocument/2006/relationships/image" Target="../media/image80.svg"/><Relationship Id="rId12" Type="http://schemas.openxmlformats.org/officeDocument/2006/relationships/image" Target="../media/image8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11" Type="http://schemas.openxmlformats.org/officeDocument/2006/relationships/image" Target="../media/image14.svg"/><Relationship Id="rId5" Type="http://schemas.openxmlformats.org/officeDocument/2006/relationships/image" Target="../media/image79.svg"/><Relationship Id="rId15" Type="http://schemas.openxmlformats.org/officeDocument/2006/relationships/image" Target="../media/image84.svg"/><Relationship Id="rId10" Type="http://schemas.openxmlformats.org/officeDocument/2006/relationships/image" Target="../media/image13.png"/><Relationship Id="rId4" Type="http://schemas.openxmlformats.org/officeDocument/2006/relationships/image" Target="../media/image78.png"/><Relationship Id="rId9" Type="http://schemas.openxmlformats.org/officeDocument/2006/relationships/image" Target="../media/image12.png"/><Relationship Id="rId14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13" Type="http://schemas.openxmlformats.org/officeDocument/2006/relationships/image" Target="../media/image90.png"/><Relationship Id="rId3" Type="http://schemas.openxmlformats.org/officeDocument/2006/relationships/image" Target="../media/image44.svg"/><Relationship Id="rId7" Type="http://schemas.openxmlformats.org/officeDocument/2006/relationships/image" Target="../media/image46.png"/><Relationship Id="rId12" Type="http://schemas.openxmlformats.org/officeDocument/2006/relationships/image" Target="../media/image40.svg"/><Relationship Id="rId17" Type="http://schemas.openxmlformats.org/officeDocument/2006/relationships/image" Target="../media/image14.svg"/><Relationship Id="rId2" Type="http://schemas.openxmlformats.org/officeDocument/2006/relationships/image" Target="../media/image43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11" Type="http://schemas.openxmlformats.org/officeDocument/2006/relationships/image" Target="../media/image39.png"/><Relationship Id="rId5" Type="http://schemas.openxmlformats.org/officeDocument/2006/relationships/image" Target="../media/image86.svg"/><Relationship Id="rId15" Type="http://schemas.openxmlformats.org/officeDocument/2006/relationships/image" Target="../media/image12.png"/><Relationship Id="rId10" Type="http://schemas.openxmlformats.org/officeDocument/2006/relationships/image" Target="../media/image89.svg"/><Relationship Id="rId4" Type="http://schemas.openxmlformats.org/officeDocument/2006/relationships/image" Target="../media/image85.png"/><Relationship Id="rId9" Type="http://schemas.openxmlformats.org/officeDocument/2006/relationships/image" Target="../media/image88.png"/><Relationship Id="rId14" Type="http://schemas.openxmlformats.org/officeDocument/2006/relationships/image" Target="../media/image9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44.svg"/><Relationship Id="rId7" Type="http://schemas.openxmlformats.org/officeDocument/2006/relationships/image" Target="../media/image14.svg"/><Relationship Id="rId12" Type="http://schemas.openxmlformats.org/officeDocument/2006/relationships/image" Target="../media/image9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95.png"/><Relationship Id="rId5" Type="http://schemas.openxmlformats.org/officeDocument/2006/relationships/image" Target="../media/image12.png"/><Relationship Id="rId10" Type="http://schemas.openxmlformats.org/officeDocument/2006/relationships/image" Target="../media/image94.png"/><Relationship Id="rId4" Type="http://schemas.openxmlformats.org/officeDocument/2006/relationships/image" Target="../media/image45.png"/><Relationship Id="rId9" Type="http://schemas.openxmlformats.org/officeDocument/2006/relationships/image" Target="../media/image9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44.svg"/><Relationship Id="rId7" Type="http://schemas.openxmlformats.org/officeDocument/2006/relationships/image" Target="../media/image14.svg"/><Relationship Id="rId12" Type="http://schemas.microsoft.com/office/2007/relationships/diagramDrawing" Target="../diagrams/drawing1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12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45.png"/><Relationship Id="rId9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AEF94F9A-BEE3-D4E0-C68F-5CC13F0C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2792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BD4645-05C1-2461-0CA1-7E8039FB2786}"/>
              </a:ext>
            </a:extLst>
          </p:cNvPr>
          <p:cNvSpPr txBox="1"/>
          <p:nvPr/>
        </p:nvSpPr>
        <p:spPr>
          <a:xfrm>
            <a:off x="577148" y="618674"/>
            <a:ext cx="4546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C1A773-1649-49F3-E681-8736AC33CFD8}"/>
              </a:ext>
            </a:extLst>
          </p:cNvPr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263B6A-5B09-A94E-7305-B9E59D67F725}"/>
                </a:ext>
              </a:extLst>
            </p:cNvPr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1BB396F-A52A-BF9D-CF1F-8F67B1A4DA02}"/>
                  </a:ext>
                </a:extLst>
              </p:cNvPr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49" name="그래픽 27">
                <a:extLst>
                  <a:ext uri="{FF2B5EF4-FFF2-40B4-BE49-F238E27FC236}">
                    <a16:creationId xmlns:a16="http://schemas.microsoft.com/office/drawing/2014/main" id="{9F3FACB8-96F0-B588-4F0C-28013B1D5FF6}"/>
                  </a:ext>
                </a:extLst>
              </p:cNvPr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avLst/>
                <a:gdLst>
                  <a:gd name="connsiteX0" fmla="*/ 277636 w 733449"/>
                  <a:gd name="connsiteY0" fmla="*/ 570685 h 570685"/>
                  <a:gd name="connsiteX1" fmla="*/ 211152 w 733449"/>
                  <a:gd name="connsiteY1" fmla="*/ 542301 h 570685"/>
                  <a:gd name="connsiteX2" fmla="*/ 25700 w 733449"/>
                  <a:gd name="connsiteY2" fmla="*/ 349324 h 570685"/>
                  <a:gd name="connsiteX3" fmla="*/ 28272 w 733449"/>
                  <a:gd name="connsiteY3" fmla="*/ 218927 h 570685"/>
                  <a:gd name="connsiteX4" fmla="*/ 158669 w 733449"/>
                  <a:gd name="connsiteY4" fmla="*/ 221594 h 570685"/>
                  <a:gd name="connsiteX5" fmla="*/ 276874 w 733449"/>
                  <a:gd name="connsiteY5" fmla="*/ 344752 h 570685"/>
                  <a:gd name="connsiteX6" fmla="*/ 574149 w 733449"/>
                  <a:gd name="connsiteY6" fmla="*/ 28999 h 570685"/>
                  <a:gd name="connsiteX7" fmla="*/ 704451 w 733449"/>
                  <a:gd name="connsiteY7" fmla="*/ 25093 h 570685"/>
                  <a:gd name="connsiteX8" fmla="*/ 708357 w 733449"/>
                  <a:gd name="connsiteY8" fmla="*/ 155395 h 570685"/>
                  <a:gd name="connsiteX9" fmla="*/ 344692 w 733449"/>
                  <a:gd name="connsiteY9" fmla="*/ 541729 h 570685"/>
                  <a:gd name="connsiteX10" fmla="*/ 278017 w 733449"/>
                  <a:gd name="connsiteY10" fmla="*/ 570685 h 570685"/>
                  <a:gd name="connsiteX11" fmla="*/ 277541 w 733449"/>
                  <a:gd name="connsiteY11" fmla="*/ 570685 h 57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3449" h="570685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F935-8196-A185-816C-95D844ACA952}"/>
                </a:ext>
              </a:extLst>
            </p:cNvPr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작성요령</a:t>
              </a: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1AA92F-7E42-EDDF-C00D-43EF76A58DEB}"/>
              </a:ext>
            </a:extLst>
          </p:cNvPr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54AE529-22EB-54D7-0976-B5EF4A45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94CD6DF-A047-4DF8-F9E5-E0C6CD064203}"/>
                </a:ext>
              </a:extLst>
            </p:cNvPr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AF8C27D-C8CD-BF6D-BC46-E2F8F4927CC5}"/>
                </a:ext>
              </a:extLst>
            </p:cNvPr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6690AB2-A08B-0BA0-316E-656B1C8791DA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B46D51-2159-3485-F56F-EE8687B19D31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+mj-lt"/>
                    <a:ea typeface="세방고딕 Bold" panose="00000800000000000000" pitchFamily="2" charset="-127"/>
                  </a:rPr>
                  <a:t>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E62BF6-EB75-F122-7642-C178C95C921B}"/>
                </a:ext>
              </a:extLst>
            </p:cNvPr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작성주체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9087C6-A385-FDBD-7FC4-8919D8D0053B}"/>
                </a:ext>
              </a:extLst>
            </p:cNvPr>
            <p:cNvSpPr txBox="1"/>
            <p:nvPr/>
          </p:nvSpPr>
          <p:spPr>
            <a:xfrm>
              <a:off x="2419351" y="2623749"/>
              <a:ext cx="6508749" cy="583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훈련생이 직접 작성하고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훈련기관 담당자가 임의로 삭제 혹은 수정하지 않아야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AFA98F-7B4A-201A-B8D7-1DDB2B5EDBF9}"/>
              </a:ext>
            </a:extLst>
          </p:cNvPr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65B55A5-50A9-0D43-E523-5E15AFFB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94F574F-A0FD-9843-883B-ED65C07104C2}"/>
                </a:ext>
              </a:extLst>
            </p:cNvPr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0B70C8-0C51-F79C-681B-357513D2FC7E}"/>
                </a:ext>
              </a:extLst>
            </p:cNvPr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816615A8-0428-2613-F44C-50FB5E8F1C4F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16F42B0-20BD-5545-1FFD-791E8DC7781D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88280B-ED2E-E1BC-CBB8-411E48304EF7}"/>
                </a:ext>
              </a:extLst>
            </p:cNvPr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제출형태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0CF0C1-2A7D-3D19-BF69-1D080EC8F862}"/>
                </a:ext>
              </a:extLst>
            </p:cNvPr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팀별 프로젝트 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(PPT)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는 팀별로 각각 작성하여 제출해야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587D62-5C5B-8568-5550-1D6383C5DEE9}"/>
                </a:ext>
              </a:extLst>
            </p:cNvPr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단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개별 진행된 경우 개별로 작성하여 제출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F652EE3-449C-BE36-9B21-DE9A986E9380}"/>
                </a:ext>
              </a:extLst>
            </p:cNvPr>
            <p:cNvSpPr/>
            <p:nvPr/>
          </p:nvSpPr>
          <p:spPr>
            <a:xfrm>
              <a:off x="2802691" y="2095552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D54B0E7-C0BC-E4DB-D62F-AD05F23AF0A2}"/>
              </a:ext>
            </a:extLst>
          </p:cNvPr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CADC2AC-4A12-8D3C-1210-798C9F7CC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2D13C13-1CD0-287D-6C1B-E5312AE095D6}"/>
                </a:ext>
              </a:extLst>
            </p:cNvPr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27F5CCB-EFA8-D804-BF2E-597216790FBA}"/>
                </a:ext>
              </a:extLst>
            </p:cNvPr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D2C11B5-83E8-2470-9DED-9156C304B3D2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3ABF101-0F85-B13F-E0D4-806F172542B9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3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AA222C-4C3F-46C1-A9CC-60C84CEB096D}"/>
                </a:ext>
              </a:extLst>
            </p:cNvPr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 일 명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C1CA84-CA24-4C7E-F412-14C7217BA48E}"/>
                </a:ext>
              </a:extLst>
            </p:cNvPr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_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팀주제명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B456EE-8C65-3985-7041-982FA9B622E3}"/>
                </a:ext>
              </a:extLst>
            </p:cNvPr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예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결과보고서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_1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팀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(OOO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활용한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OOOO)</a:t>
              </a: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9F40289-4205-D43E-3A2D-4DFF14485379}"/>
                </a:ext>
              </a:extLst>
            </p:cNvPr>
            <p:cNvSpPr/>
            <p:nvPr/>
          </p:nvSpPr>
          <p:spPr>
            <a:xfrm>
              <a:off x="2802691" y="37569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B418381-C607-BD5A-B520-DA0CC9D7DBB8}"/>
              </a:ext>
            </a:extLst>
          </p:cNvPr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33CCD15-0A61-5088-FC70-133E66685F9A}"/>
                </a:ext>
              </a:extLst>
            </p:cNvPr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5518D2B0-5774-6D31-B75C-30F52369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</p:spPr>
          </p:pic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A0A71DDE-6F2C-71A5-A47E-26072A82EFEF}"/>
                  </a:ext>
                </a:extLst>
              </p:cNvPr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name="adj" fmla="val 5120"/>
                </a:avLst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D407A655-D264-D4C2-BFA1-5D2D789B9C94}"/>
                  </a:ext>
                </a:extLst>
              </p:cNvPr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2683B883-37D7-CDC7-989E-B057FBC1D849}"/>
                    </a:ext>
                  </a:extLst>
                </p:cNvPr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2D926-F82F-43E6-09C7-C06240926BE1}"/>
                    </a:ext>
                  </a:extLst>
                </p:cNvPr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2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3378C8"/>
                      </a:solidFill>
                      <a:latin typeface="+mj-lt"/>
                      <a:ea typeface="세방고딕 Bold" panose="00000800000000000000" pitchFamily="2" charset="-127"/>
                    </a:rPr>
                    <a:t>4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E56CAD0-0947-1BF9-F044-9D82701B5483}"/>
                  </a:ext>
                </a:extLst>
              </p:cNvPr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410210" fontAlgn="base">
                  <a:spcBef>
                    <a:spcPts val="700"/>
                  </a:spcBef>
                </a:pPr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구성내용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74CBFD-AFCF-89B0-713D-A29A14725DDC}"/>
                </a:ext>
              </a:extLst>
            </p:cNvPr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제공된 목차 항목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구성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세부내용이 모두 포함되어야 하며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페이지별 상세 안내 내용을 참고하여 작성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714EA25-4349-04B6-227F-14752927437C}"/>
              </a:ext>
            </a:extLst>
          </p:cNvPr>
          <p:cNvGrpSpPr/>
          <p:nvPr/>
        </p:nvGrpSpPr>
        <p:grpSpPr>
          <a:xfrm>
            <a:off x="555881" y="5090110"/>
            <a:ext cx="10711818" cy="845049"/>
            <a:chOff x="555881" y="5410169"/>
            <a:chExt cx="10711818" cy="845049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6C0944C-6B4A-649A-F52E-0DC2380C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5925446"/>
              <a:ext cx="1648614" cy="305931"/>
            </a:xfrm>
            <a:prstGeom prst="rect">
              <a:avLst/>
            </a:prstGeom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C6D2C8FF-28D4-D182-1774-8238DD9B86E3}"/>
                </a:ext>
              </a:extLst>
            </p:cNvPr>
            <p:cNvSpPr/>
            <p:nvPr/>
          </p:nvSpPr>
          <p:spPr>
            <a:xfrm>
              <a:off x="626881" y="5434494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33218E0-A3BB-81A3-CC73-F8BAF589C625}"/>
                </a:ext>
              </a:extLst>
            </p:cNvPr>
            <p:cNvGrpSpPr/>
            <p:nvPr/>
          </p:nvGrpSpPr>
          <p:grpSpPr>
            <a:xfrm>
              <a:off x="723172" y="5561676"/>
              <a:ext cx="238823" cy="231978"/>
              <a:chOff x="5492108" y="1820209"/>
              <a:chExt cx="269676" cy="261946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858CD352-4F65-6C35-CEFF-EA9433C8E51D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205424B-638D-87F5-0B3A-473A4210093E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5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886A9A3-3071-02A4-7B5E-E4E3ED9E98AD}"/>
                </a:ext>
              </a:extLst>
            </p:cNvPr>
            <p:cNvSpPr txBox="1"/>
            <p:nvPr/>
          </p:nvSpPr>
          <p:spPr>
            <a:xfrm>
              <a:off x="1007422" y="5513151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 자 인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663AE3-9AE9-210F-42B6-BFA57A295F83}"/>
                </a:ext>
              </a:extLst>
            </p:cNvPr>
            <p:cNvSpPr txBox="1"/>
            <p:nvPr/>
          </p:nvSpPr>
          <p:spPr>
            <a:xfrm>
              <a:off x="2419351" y="5410169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참고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예시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디자인이므로 자유롭게 변경 가능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기본폰트를 사용하지 않은 경우 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PDF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로 저장하여 제출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0ED1B30-E7C1-21BF-02E8-504CED4B5E33}"/>
                </a:ext>
              </a:extLst>
            </p:cNvPr>
            <p:cNvSpPr txBox="1"/>
            <p:nvPr/>
          </p:nvSpPr>
          <p:spPr>
            <a:xfrm>
              <a:off x="2979134" y="573010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프로젝트 결과물의 우수성 및 완성도를 잘 나타낼 수 있는 형태로 작성</a:t>
              </a:r>
              <a:endPara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C705F14-C0AF-6F3A-3A70-BC2CDAF6D854}"/>
                </a:ext>
              </a:extLst>
            </p:cNvPr>
            <p:cNvSpPr/>
            <p:nvPr/>
          </p:nvSpPr>
          <p:spPr>
            <a:xfrm>
              <a:off x="2802691" y="58016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729245-FB8A-8D13-9D3D-205BD3D7A7C0}"/>
                </a:ext>
              </a:extLst>
            </p:cNvPr>
            <p:cNvSpPr txBox="1"/>
            <p:nvPr/>
          </p:nvSpPr>
          <p:spPr>
            <a:xfrm>
              <a:off x="2979134" y="597821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저작권 문제로 유료 폰트는 사용 금지</a:t>
              </a: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9D805BEB-E360-8D72-2F27-E3284789514A}"/>
                </a:ext>
              </a:extLst>
            </p:cNvPr>
            <p:cNvSpPr/>
            <p:nvPr/>
          </p:nvSpPr>
          <p:spPr>
            <a:xfrm>
              <a:off x="2802691" y="604978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pic>
        <p:nvPicPr>
          <p:cNvPr id="139" name="그래픽 138">
            <a:extLst>
              <a:ext uri="{FF2B5EF4-FFF2-40B4-BE49-F238E27FC236}">
                <a16:creationId xmlns:a16="http://schemas.microsoft.com/office/drawing/2014/main" id="{E5E8A66C-FD69-4A07-BAC1-67D5B5075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99" y="6146170"/>
            <a:ext cx="516028" cy="724897"/>
          </a:xfrm>
          <a:prstGeom prst="rect">
            <a:avLst/>
          </a:prstGeom>
        </p:spPr>
      </p:pic>
      <p:pic>
        <p:nvPicPr>
          <p:cNvPr id="140" name="그래픽 139">
            <a:extLst>
              <a:ext uri="{FF2B5EF4-FFF2-40B4-BE49-F238E27FC236}">
                <a16:creationId xmlns:a16="http://schemas.microsoft.com/office/drawing/2014/main" id="{784CF9DC-6F05-EF5B-B873-2894311E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953181">
            <a:off x="50218" y="5743137"/>
            <a:ext cx="342900" cy="428625"/>
          </a:xfrm>
          <a:prstGeom prst="rect">
            <a:avLst/>
          </a:prstGeom>
        </p:spPr>
      </p:pic>
      <p:sp>
        <p:nvSpPr>
          <p:cNvPr id="73" name="TextBox 5">
            <a:extLst>
              <a:ext uri="{FF2B5EF4-FFF2-40B4-BE49-F238E27FC236}">
                <a16:creationId xmlns:a16="http://schemas.microsoft.com/office/drawing/2014/main" id="{F827ABC8-3156-4505-8791-135D60E6E703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361852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2162783"/>
            <a:chOff x="6747213" y="1370504"/>
            <a:chExt cx="4736481" cy="21627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하이 미디어 아카데미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723549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ko-KR" altLang="en-US" sz="3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</a:t>
              </a:r>
              <a:r>
                <a:rPr lang="en-US" altLang="ko-KR" sz="3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4040   </a:t>
              </a: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미니프로젝트</a:t>
              </a:r>
              <a:r>
                <a:rPr lang="en-US" altLang="ko-KR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생애가치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(CLV)</a:t>
              </a: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기반으로 한 마케팅 전략 </a:t>
              </a:r>
              <a:endParaRPr lang="en-US" altLang="ko-KR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589276" y="3882051"/>
            <a:ext cx="5394186" cy="1641298"/>
            <a:chOff x="6610111" y="3882051"/>
            <a:chExt cx="5394186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610111" y="4036068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프로젝트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404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임미연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박지상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박승빈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오명운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BC3CE16-3D78-432D-45D4-887A58C787A8}"/>
              </a:ext>
            </a:extLst>
          </p:cNvPr>
          <p:cNvSpPr txBox="1"/>
          <p:nvPr/>
        </p:nvSpPr>
        <p:spPr>
          <a:xfrm>
            <a:off x="7013793" y="2514579"/>
            <a:ext cx="3673068" cy="30777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2405065"/>
            <a:ext cx="3976700" cy="1355095"/>
            <a:chOff x="6242109" y="2405065"/>
            <a:chExt cx="3976700" cy="13550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DC5562-4CE3-4C30-6A33-13A6D9E8F90A}"/>
                </a:ext>
              </a:extLst>
            </p:cNvPr>
            <p:cNvSpPr txBox="1"/>
            <p:nvPr/>
          </p:nvSpPr>
          <p:spPr>
            <a:xfrm>
              <a:off x="6242109" y="240506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19135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43046" cy="4135236"/>
            <a:chOff x="501797" y="2373418"/>
            <a:chExt cx="2143046" cy="413523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43046" cy="2055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1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생애가치</a:t>
              </a:r>
              <a:r>
                <a:rPr lang="en-US" altLang="ko-KR" sz="11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(CLV)</a:t>
              </a:r>
              <a:r>
                <a:rPr lang="ko-KR" altLang="en-US" sz="11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기반으로 한 마케팅 전략</a:t>
              </a:r>
              <a:endParaRPr lang="en-US" altLang="ko-KR" sz="11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 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1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 생애가치</a:t>
              </a:r>
              <a:r>
                <a:rPr lang="en-US" altLang="ko-KR" sz="11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(CLV)</a:t>
              </a:r>
              <a:r>
                <a:rPr lang="ko-KR" altLang="en-US" sz="11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기반으로 한 고객 이탈 예측과  충성고객에 대한 마케팅 전략 </a:t>
              </a:r>
              <a:endParaRPr lang="en-US" altLang="ko-KR" sz="11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635759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임미연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박지상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박승빈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>
                          <a:ln>
                            <a:solidFill>
                              <a:schemeClr val="accent1">
                                <a:shade val="1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오명운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및 정규화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 서비스 테스팅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마이닝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337567"/>
              </p:ext>
            </p:extLst>
          </p:nvPr>
        </p:nvGraphicFramePr>
        <p:xfrm>
          <a:off x="524528" y="2832100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3/13(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3/13(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~ 3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/14(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3/14(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~ 3/17(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3/18(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~ 3/20(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 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954</Words>
  <Application>Microsoft Office PowerPoint</Application>
  <PresentationFormat>와이드스크린</PresentationFormat>
  <Paragraphs>196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맑은 고딕 Semilight</vt:lpstr>
      <vt:lpstr>세방고딕 Bold</vt:lpstr>
      <vt:lpstr>세방고딕 Regular</vt:lpstr>
      <vt:lpstr>휴먼둥근헤드라인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USER</cp:lastModifiedBy>
  <cp:revision>25</cp:revision>
  <dcterms:created xsi:type="dcterms:W3CDTF">2023-12-20T03:00:25Z</dcterms:created>
  <dcterms:modified xsi:type="dcterms:W3CDTF">2025-03-17T09:07:38Z</dcterms:modified>
</cp:coreProperties>
</file>