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3" r:id="rId3"/>
    <p:sldId id="322" r:id="rId4"/>
    <p:sldId id="333" r:id="rId5"/>
    <p:sldId id="312" r:id="rId6"/>
    <p:sldId id="330" r:id="rId7"/>
    <p:sldId id="334" r:id="rId8"/>
    <p:sldId id="335" r:id="rId9"/>
    <p:sldId id="336" r:id="rId10"/>
    <p:sldId id="331" r:id="rId11"/>
    <p:sldId id="329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8000"/>
    <a:srgbClr val="33CC33"/>
    <a:srgbClr val="0070C0"/>
    <a:srgbClr val="17375E"/>
    <a:srgbClr val="00B0F0"/>
    <a:srgbClr val="95B3D7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4" autoAdjust="0"/>
    <p:restoredTop sz="99421" autoAdjust="0"/>
  </p:normalViewPr>
  <p:slideViewPr>
    <p:cSldViewPr>
      <p:cViewPr varScale="1">
        <p:scale>
          <a:sx n="57" d="100"/>
          <a:sy n="57" d="100"/>
        </p:scale>
        <p:origin x="42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20949"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40479" b="13209"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wisomplus@hanyang.ac.kr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87624" y="2420888"/>
            <a:ext cx="6858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시스템 프로그래밍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187624" y="4005064"/>
            <a:ext cx="6858000" cy="533400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sz="2400" dirty="0" smtClean="0"/>
              <a:t>Term project 2</a:t>
            </a:r>
            <a:r>
              <a:rPr lang="ko-KR" altLang="en-US" sz="2400" dirty="0" smtClean="0"/>
              <a:t>차 과제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2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160" y="908720"/>
            <a:ext cx="8507288" cy="252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err="1" smtClean="0"/>
              <a:t>scp</a:t>
            </a:r>
            <a:r>
              <a:rPr lang="en-US" altLang="ko-KR" sz="2000" dirty="0" smtClean="0"/>
              <a:t> -P 8022 system000@166.104.115.116:/home/system000</a:t>
            </a:r>
          </a:p>
          <a:p>
            <a:pPr marL="457200" indent="-457200"/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term_project</a:t>
            </a:r>
            <a:r>
              <a:rPr lang="en-US" altLang="ko-KR" sz="2000" dirty="0" smtClean="0"/>
              <a:t>/web_project2.c    .(</a:t>
            </a:r>
            <a:r>
              <a:rPr lang="ko-KR" altLang="en-US" sz="2000" dirty="0" err="1" smtClean="0"/>
              <a:t>현재디렉토리</a:t>
            </a:r>
            <a:r>
              <a:rPr lang="en-US" altLang="ko-KR" sz="2000" dirty="0" smtClean="0"/>
              <a:t>) , (</a:t>
            </a:r>
            <a:r>
              <a:rPr lang="ko-KR" altLang="en-US" sz="2000" dirty="0" smtClean="0"/>
              <a:t>비밀번호 </a:t>
            </a:r>
            <a:r>
              <a:rPr lang="en-US" altLang="ko-KR" sz="2000" dirty="0" smtClean="0"/>
              <a:t>: 000)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제공해드리는 소스코드는 </a:t>
            </a:r>
            <a:r>
              <a:rPr lang="en-US" altLang="ko-KR" sz="2000" dirty="0" smtClean="0"/>
              <a:t>web browser</a:t>
            </a:r>
            <a:r>
              <a:rPr lang="ko-KR" altLang="en-US" sz="2000" dirty="0" smtClean="0"/>
              <a:t>에서 입력받은 값을 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parsing </a:t>
            </a:r>
            <a:r>
              <a:rPr lang="ko-KR" altLang="en-US" sz="2000" dirty="0" smtClean="0"/>
              <a:t>하여 제공해드리기만 함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Web_project2.c 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	Respond() </a:t>
            </a:r>
            <a:r>
              <a:rPr lang="ko-KR" altLang="en-US" sz="2000" dirty="0" err="1" smtClean="0"/>
              <a:t>함수중에서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Parsing </a:t>
            </a:r>
            <a:r>
              <a:rPr lang="ko-KR" altLang="en-US" sz="2000" dirty="0" smtClean="0"/>
              <a:t>되어 받은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가 </a:t>
            </a:r>
            <a:r>
              <a:rPr lang="en-US" altLang="ko-KR" sz="2000" dirty="0" err="1" smtClean="0"/>
              <a:t>param</a:t>
            </a:r>
            <a:r>
              <a:rPr lang="en-US" altLang="ko-KR" sz="2000" dirty="0" smtClean="0"/>
              <a:t>[2] </a:t>
            </a:r>
            <a:r>
              <a:rPr lang="ko-KR" altLang="en-US" sz="2000" dirty="0" smtClean="0"/>
              <a:t>변수이다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9512" y="4604935"/>
            <a:ext cx="5544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server_cmd?cmd</a:t>
            </a:r>
            <a:r>
              <a:rPr lang="en-US" altLang="ko-KR" dirty="0" smtClean="0"/>
              <a:t>=[</a:t>
            </a:r>
            <a:r>
              <a:rPr lang="ko-KR" altLang="en-US" dirty="0" smtClean="0"/>
              <a:t>클라이언트가 </a:t>
            </a:r>
            <a:r>
              <a:rPr lang="ko-KR" altLang="en-US" dirty="0" err="1" smtClean="0"/>
              <a:t>보내는값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459564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 을 통해 </a:t>
            </a:r>
            <a:r>
              <a:rPr lang="ko-KR" altLang="en-US" dirty="0" err="1" smtClean="0"/>
              <a:t>얻어지는값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5613047"/>
            <a:ext cx="5544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server_cmd?cmd</a:t>
            </a:r>
            <a:r>
              <a:rPr lang="en-US" altLang="ko-KR" dirty="0" smtClean="0"/>
              <a:t>=[</a:t>
            </a:r>
            <a:r>
              <a:rPr lang="ko-KR" altLang="en-US" dirty="0" smtClean="0"/>
              <a:t>클라이언트가 </a:t>
            </a:r>
            <a:r>
              <a:rPr lang="ko-KR" altLang="en-US" dirty="0" err="1" smtClean="0"/>
              <a:t>보내는값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>
            <a:off x="2951820" y="5036983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128" y="5541039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Parsing</a:t>
            </a:r>
            <a:r>
              <a:rPr lang="ko-KR" altLang="en-US" dirty="0" smtClean="0"/>
              <a:t>을 통해 클라이언트가 보내는 </a:t>
            </a:r>
            <a:r>
              <a:rPr lang="en-US" altLang="ko-KR" dirty="0" smtClean="0"/>
              <a:t>command line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[2] </a:t>
            </a:r>
            <a:r>
              <a:rPr lang="ko-KR" altLang="en-US" dirty="0" smtClean="0"/>
              <a:t>라는 변수를 통해 받는다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45024"/>
            <a:ext cx="4896544" cy="6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771800" y="3861049"/>
            <a:ext cx="2592288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2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7504" y="1412776"/>
            <a:ext cx="7992888" cy="30243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 smtClean="0"/>
              <a:t>Web 2</a:t>
            </a:r>
            <a:r>
              <a:rPr lang="ko-KR" altLang="en-US" sz="2800" dirty="0" smtClean="0"/>
              <a:t>차 과제</a:t>
            </a:r>
            <a:endParaRPr lang="en-US" altLang="ko-KR" sz="2800" dirty="0" smtClean="0"/>
          </a:p>
          <a:p>
            <a:pPr marL="457200" indent="-457200"/>
            <a:r>
              <a:rPr lang="ko-KR" altLang="en-US" sz="2800" dirty="0" smtClean="0"/>
              <a:t>파일타입에 대해서 출력하고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만약 </a:t>
            </a:r>
            <a:r>
              <a:rPr lang="en-US" altLang="ko-KR" sz="2800" dirty="0" smtClean="0"/>
              <a:t>regular </a:t>
            </a:r>
            <a:r>
              <a:rPr lang="ko-KR" altLang="en-US" sz="2800" dirty="0" smtClean="0"/>
              <a:t>파일</a:t>
            </a:r>
            <a:endParaRPr lang="en-US" altLang="ko-KR" sz="2800" dirty="0" smtClean="0"/>
          </a:p>
          <a:p>
            <a:pPr marL="457200" indent="-457200"/>
            <a:r>
              <a:rPr lang="ko-KR" altLang="en-US" sz="2800" smtClean="0"/>
              <a:t>인 경우 </a:t>
            </a:r>
            <a:r>
              <a:rPr lang="ko-KR" altLang="en-US" sz="2800" dirty="0" smtClean="0"/>
              <a:t>그 안의 내용을 </a:t>
            </a:r>
            <a:r>
              <a:rPr lang="en-US" altLang="ko-KR" sz="2800" dirty="0" smtClean="0"/>
              <a:t>web browser</a:t>
            </a:r>
            <a:r>
              <a:rPr lang="ko-KR" altLang="en-US" sz="2800" dirty="0" smtClean="0"/>
              <a:t>로 출력하기</a:t>
            </a:r>
            <a:endParaRPr lang="en-US" altLang="ko-K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800" dirty="0" smtClean="0"/>
          </a:p>
          <a:p>
            <a:pPr marL="457200" indent="-457200"/>
            <a:r>
              <a:rPr lang="ko-KR" altLang="en-US" sz="2800" dirty="0" smtClean="0"/>
              <a:t>제출기간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추후에 공지사항에 올려 놓음</a:t>
            </a:r>
            <a:endParaRPr lang="en-US" altLang="ko-KR" sz="2800" dirty="0" smtClean="0"/>
          </a:p>
          <a:p>
            <a:pPr marL="457200" indent="-457200"/>
            <a:r>
              <a:rPr lang="ko-KR" altLang="en-US" sz="2800" dirty="0" smtClean="0"/>
              <a:t>제출방식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기존과 동일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3888" y="6381328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※ </a:t>
            </a:r>
            <a:r>
              <a:rPr lang="ko-KR" altLang="en-US" dirty="0" smtClean="0">
                <a:solidFill>
                  <a:prstClr val="black"/>
                </a:solidFill>
                <a:latin typeface="Gill Sans MT"/>
              </a:rPr>
              <a:t>질문 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&amp; </a:t>
            </a:r>
            <a:r>
              <a:rPr lang="ko-KR" altLang="en-US" dirty="0" smtClean="0">
                <a:solidFill>
                  <a:prstClr val="black"/>
                </a:solidFill>
                <a:latin typeface="Gill Sans MT"/>
              </a:rPr>
              <a:t>문의사항 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  <a:hlinkClick r:id="rId2"/>
              </a:rPr>
              <a:t>wisomplus@hanyang.ac.kr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8" y="1916832"/>
            <a:ext cx="8964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altLang="ko-KR" dirty="0" smtClean="0">
                <a:latin typeface="+mj-ea"/>
                <a:ea typeface="+mj-ea"/>
              </a:rPr>
              <a:t>Web </a:t>
            </a:r>
            <a:r>
              <a:rPr lang="ko-KR" altLang="en-US" dirty="0" smtClean="0">
                <a:latin typeface="+mj-ea"/>
                <a:ea typeface="+mj-ea"/>
              </a:rPr>
              <a:t>을 이용한 </a:t>
            </a:r>
            <a:r>
              <a:rPr lang="en-US" altLang="ko-KR" dirty="0" smtClean="0">
                <a:latin typeface="+mj-ea"/>
                <a:ea typeface="+mj-ea"/>
              </a:rPr>
              <a:t>system programming 2</a:t>
            </a:r>
            <a:r>
              <a:rPr lang="ko-KR" altLang="en-US" dirty="0" smtClean="0">
                <a:latin typeface="+mj-ea"/>
                <a:ea typeface="+mj-ea"/>
              </a:rPr>
              <a:t>차 과제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/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j-ea"/>
                <a:ea typeface="+mj-ea"/>
              </a:rPr>
              <a:t>Filetype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에 대해서 확인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ea"/>
                <a:ea typeface="+mj-ea"/>
              </a:rPr>
              <a:t>Regular file </a:t>
            </a:r>
            <a:r>
              <a:rPr lang="ko-KR" altLang="en-US" sz="2000" dirty="0" smtClean="0">
                <a:latin typeface="+mj-ea"/>
                <a:ea typeface="+mj-ea"/>
              </a:rPr>
              <a:t>이면 파일 내용을 </a:t>
            </a:r>
            <a:r>
              <a:rPr lang="en-US" altLang="ko-KR" sz="2000" dirty="0" smtClean="0">
                <a:latin typeface="+mj-ea"/>
                <a:ea typeface="+mj-ea"/>
              </a:rPr>
              <a:t>browser </a:t>
            </a:r>
            <a:r>
              <a:rPr lang="ko-KR" altLang="en-US" sz="2000" dirty="0" smtClean="0">
                <a:latin typeface="+mj-ea"/>
                <a:ea typeface="+mj-ea"/>
              </a:rPr>
              <a:t>상에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ea"/>
                <a:ea typeface="+mj-ea"/>
              </a:rPr>
              <a:t>Html </a:t>
            </a:r>
            <a:r>
              <a:rPr lang="ko-KR" altLang="en-US" sz="2000" dirty="0" smtClean="0">
                <a:latin typeface="+mj-ea"/>
                <a:ea typeface="+mj-ea"/>
              </a:rPr>
              <a:t>코드 및 기본적인 코드 제공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지금까지 배웠던 </a:t>
            </a:r>
            <a:r>
              <a:rPr lang="en-US" altLang="ko-KR" sz="2000" dirty="0" smtClean="0">
                <a:latin typeface="+mj-ea"/>
                <a:ea typeface="+mj-ea"/>
              </a:rPr>
              <a:t>API</a:t>
            </a:r>
            <a:r>
              <a:rPr lang="ko-KR" altLang="en-US" sz="2000" dirty="0" smtClean="0">
                <a:latin typeface="+mj-ea"/>
                <a:ea typeface="+mj-ea"/>
              </a:rPr>
              <a:t>를 사용하여 실습진행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통신순서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1268760"/>
            <a:ext cx="262555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26975" y="2024844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socket()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5241" y="2780928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bind()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43608" y="3537012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25241" y="4293096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accept()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9364" y="5049180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read()/write()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26975" y="5805264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close()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88024" y="1268760"/>
            <a:ext cx="262555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69657" y="2780928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socket()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88024" y="3537012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connect()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53780" y="5049180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read()/write()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71391" y="5805264"/>
            <a:ext cx="26255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close()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211960" y="1340768"/>
            <a:ext cx="0" cy="48965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1"/>
            <a:endCxn id="9" idx="3"/>
          </p:cNvCxnSpPr>
          <p:nvPr/>
        </p:nvCxnSpPr>
        <p:spPr>
          <a:xfrm flipH="1">
            <a:off x="3669162" y="3789040"/>
            <a:ext cx="111886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6" idx="1"/>
          </p:cNvCxnSpPr>
          <p:nvPr/>
        </p:nvCxnSpPr>
        <p:spPr>
          <a:xfrm>
            <a:off x="3634918" y="5301208"/>
            <a:ext cx="11188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2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87016" y="1268760"/>
            <a:ext cx="8856984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smtClean="0"/>
              <a:t>Client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Browser 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test.txt </a:t>
            </a:r>
            <a:r>
              <a:rPr lang="ko-KR" altLang="en-US" sz="2000" dirty="0" smtClean="0"/>
              <a:t>파일에 대한 입력을 </a:t>
            </a:r>
            <a:r>
              <a:rPr lang="en-US" altLang="ko-KR" sz="2000" dirty="0" smtClean="0"/>
              <a:t>server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보내게 되면 </a:t>
            </a:r>
            <a:r>
              <a:rPr lang="en-US" altLang="ko-KR" sz="2000" dirty="0" smtClean="0"/>
              <a:t>server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test.txt </a:t>
            </a:r>
            <a:r>
              <a:rPr lang="ko-KR" altLang="en-US" sz="2000" dirty="0" smtClean="0"/>
              <a:t>파일이 존재하면 그 파일의 내용을 읽어 </a:t>
            </a:r>
            <a:r>
              <a:rPr lang="en-US" altLang="ko-KR" sz="2000" dirty="0" smtClean="0"/>
              <a:t>client web browser</a:t>
            </a:r>
            <a:r>
              <a:rPr lang="ko-KR" altLang="en-US" sz="2000" dirty="0" smtClean="0"/>
              <a:t>에 출력하여 준다 </a:t>
            </a:r>
            <a:r>
              <a:rPr lang="en-US" altLang="ko-KR" sz="2000" dirty="0" smtClean="0"/>
              <a:t>(file type </a:t>
            </a:r>
            <a:r>
              <a:rPr lang="ko-KR" altLang="en-US" sz="2000" dirty="0" smtClean="0"/>
              <a:t>에 대해서도 출력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1560" y="2645912"/>
            <a:ext cx="2448272" cy="34563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012160" y="2645912"/>
            <a:ext cx="2448272" cy="3456384"/>
            <a:chOff x="6047680" y="1858250"/>
            <a:chExt cx="2448272" cy="3456384"/>
          </a:xfrm>
        </p:grpSpPr>
        <p:sp>
          <p:nvSpPr>
            <p:cNvPr id="21" name="직사각형 20"/>
            <p:cNvSpPr/>
            <p:nvPr/>
          </p:nvSpPr>
          <p:spPr>
            <a:xfrm>
              <a:off x="6047680" y="1858250"/>
              <a:ext cx="2448272" cy="345638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Browser</a:t>
              </a:r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28184" y="2434314"/>
              <a:ext cx="1224136" cy="4186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28184" y="2924944"/>
              <a:ext cx="720080" cy="276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send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64188" y="2506322"/>
              <a:ext cx="1152128" cy="27460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Test.txt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347864" y="2348880"/>
            <a:ext cx="5688632" cy="3177352"/>
            <a:chOff x="3384765" y="1561218"/>
            <a:chExt cx="5688632" cy="3177352"/>
          </a:xfrm>
        </p:grpSpPr>
        <p:sp>
          <p:nvSpPr>
            <p:cNvPr id="26" name="왼쪽 화살표 25"/>
            <p:cNvSpPr/>
            <p:nvPr/>
          </p:nvSpPr>
          <p:spPr>
            <a:xfrm>
              <a:off x="3384765" y="2434314"/>
              <a:ext cx="2376265" cy="1152128"/>
            </a:xfrm>
            <a:prstGeom prst="lef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  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command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3384765" y="3586442"/>
              <a:ext cx="2376264" cy="1152128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output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95936" y="2434314"/>
              <a:ext cx="17650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http://localhost :1000...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49061" y="1561218"/>
              <a:ext cx="3024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Index.html </a:t>
              </a:r>
              <a:r>
                <a:rPr lang="ko-KR" altLang="en-US" sz="1200" dirty="0" smtClean="0"/>
                <a:t>로 구성된 </a:t>
              </a:r>
              <a:r>
                <a:rPr lang="en-US" altLang="ko-KR" sz="1200" dirty="0" smtClean="0"/>
                <a:t>web browser</a:t>
              </a:r>
              <a:endParaRPr lang="ko-KR" altLang="en-US" sz="12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64072" y="3221976"/>
            <a:ext cx="1944216" cy="14267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Server start();</a:t>
            </a:r>
          </a:p>
          <a:p>
            <a:pPr algn="ctr"/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64072" y="4801110"/>
            <a:ext cx="1944216" cy="7251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Respond();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60" y="4725144"/>
            <a:ext cx="243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파일 타입출력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파일의 내용을 출력하여줌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2 –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동작예시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23528" y="1052736"/>
            <a:ext cx="8507288" cy="216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예제 프로그램다운</a:t>
            </a:r>
            <a:r>
              <a:rPr lang="en-US" altLang="ko-KR" sz="2000" dirty="0" smtClean="0"/>
              <a:t>)</a:t>
            </a:r>
          </a:p>
          <a:p>
            <a:pPr marL="457200" indent="-457200"/>
            <a:r>
              <a:rPr lang="en-US" altLang="ko-KR" sz="2000" dirty="0" err="1" smtClean="0"/>
              <a:t>scp</a:t>
            </a:r>
            <a:r>
              <a:rPr lang="en-US" altLang="ko-KR" sz="2000" dirty="0" smtClean="0"/>
              <a:t> -P 8022 system000@166.104.115.116:/home/system000</a:t>
            </a:r>
          </a:p>
          <a:p>
            <a:pPr marL="457200" indent="-457200"/>
            <a:r>
              <a:rPr lang="en-US" altLang="ko-KR" sz="2000" dirty="0" smtClean="0"/>
              <a:t>/socket/</a:t>
            </a:r>
            <a:r>
              <a:rPr lang="en-US" altLang="ko-KR" sz="2000" dirty="0" err="1" smtClean="0"/>
              <a:t>myweb.c</a:t>
            </a:r>
            <a:r>
              <a:rPr lang="en-US" altLang="ko-KR" sz="2000" dirty="0" smtClean="0"/>
              <a:t>    .(</a:t>
            </a:r>
            <a:r>
              <a:rPr lang="ko-KR" altLang="en-US" sz="2000" dirty="0" err="1" smtClean="0"/>
              <a:t>현재디렉토리</a:t>
            </a:r>
            <a:r>
              <a:rPr lang="en-US" altLang="ko-KR" sz="2000" dirty="0" smtClean="0"/>
              <a:t>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프로그램실행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lang="en-US" altLang="ko-KR" sz="20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./</a:t>
            </a:r>
            <a:r>
              <a:rPr lang="en-US" altLang="ko-KR" sz="2000" dirty="0" err="1" smtClean="0"/>
              <a:t>a.out</a:t>
            </a:r>
            <a:r>
              <a:rPr lang="en-US" altLang="ko-KR" sz="2000" dirty="0" smtClean="0"/>
              <a:t>  -p  2333(port number)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browser 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통한 접속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	  hello world 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출력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085184"/>
            <a:ext cx="40290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56992"/>
            <a:ext cx="7886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2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578099"/>
            <a:ext cx="49625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547664" y="3861048"/>
            <a:ext cx="7344816" cy="273630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/>
            <a:r>
              <a:rPr lang="en-US" altLang="ko-KR" sz="1600" dirty="0" smtClean="0"/>
              <a:t>&lt;html&gt;&lt;head&gt;&lt;title&gt;Form&lt;/title&gt;</a:t>
            </a:r>
          </a:p>
          <a:p>
            <a:pPr marL="457200" indent="-457200"/>
            <a:r>
              <a:rPr lang="en-US" altLang="ko-KR" sz="1600" dirty="0" smtClean="0"/>
              <a:t>&lt;meta http-equiv="Content-Type" content="text/</a:t>
            </a:r>
            <a:r>
              <a:rPr lang="en-US" altLang="ko-KR" sz="1600" dirty="0" err="1" smtClean="0"/>
              <a:t>html;charset</a:t>
            </a:r>
            <a:r>
              <a:rPr lang="en-US" altLang="ko-KR" sz="1600" dirty="0" smtClean="0"/>
              <a:t>=EUC-KR"&gt;</a:t>
            </a:r>
          </a:p>
          <a:p>
            <a:pPr marL="457200" indent="-457200"/>
            <a:r>
              <a:rPr lang="en-US" altLang="ko-KR" sz="1600" dirty="0" smtClean="0"/>
              <a:t>&lt;/head&gt;</a:t>
            </a:r>
          </a:p>
          <a:p>
            <a:pPr marL="457200" indent="-457200"/>
            <a:r>
              <a:rPr lang="en-US" altLang="ko-KR" sz="1600" dirty="0" smtClean="0"/>
              <a:t>&lt;body&gt;</a:t>
            </a:r>
          </a:p>
          <a:p>
            <a:pPr marL="457200" indent="-457200"/>
            <a:r>
              <a:rPr lang="en-US" altLang="ko-KR" sz="1600" dirty="0" smtClean="0"/>
              <a:t>&lt;form action=</a:t>
            </a:r>
            <a:r>
              <a:rPr lang="en-US" altLang="ko-KR" sz="1600" dirty="0" err="1" smtClean="0"/>
              <a:t>server_cmd</a:t>
            </a:r>
            <a:r>
              <a:rPr lang="en-US" altLang="ko-KR" sz="1600" dirty="0" smtClean="0"/>
              <a:t> method=GET &gt;</a:t>
            </a:r>
          </a:p>
          <a:p>
            <a:pPr marL="457200" indent="-457200"/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: &lt;input type=text id=i001 name=</a:t>
            </a: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/&gt;&lt;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/&gt;</a:t>
            </a:r>
          </a:p>
          <a:p>
            <a:pPr marL="457200" indent="-457200"/>
            <a:r>
              <a:rPr lang="en-US" altLang="ko-KR" sz="1600" dirty="0" smtClean="0"/>
              <a:t>&lt;input type=submit value=Send /&gt;</a:t>
            </a:r>
          </a:p>
          <a:p>
            <a:pPr marL="457200" indent="-457200"/>
            <a:r>
              <a:rPr lang="en-US" altLang="ko-KR" sz="1600" dirty="0" smtClean="0"/>
              <a:t>&lt;/form&gt;</a:t>
            </a:r>
          </a:p>
          <a:p>
            <a:pPr marL="457200" indent="-457200"/>
            <a:r>
              <a:rPr lang="en-US" altLang="ko-KR" sz="1600" dirty="0" smtClean="0"/>
              <a:t>&lt;/body&gt;</a:t>
            </a:r>
          </a:p>
          <a:p>
            <a:pPr marL="457200" indent="-457200"/>
            <a:r>
              <a:rPr lang="en-US" altLang="ko-KR" sz="1600" dirty="0" smtClean="0"/>
              <a:t>&lt;/html&gt;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1359" y="4974420"/>
            <a:ext cx="4968552" cy="7920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3928" y="2492896"/>
            <a:ext cx="2736304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1469683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 </a:t>
            </a:r>
            <a:r>
              <a:rPr lang="ko-KR" altLang="en-US" dirty="0" smtClean="0"/>
              <a:t>가 보내는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 에</a:t>
            </a:r>
            <a:endParaRPr lang="en-US" altLang="ko-KR" dirty="0" smtClean="0"/>
          </a:p>
          <a:p>
            <a:r>
              <a:rPr lang="ko-KR" altLang="en-US" dirty="0" smtClean="0"/>
              <a:t>대한 </a:t>
            </a:r>
            <a:r>
              <a:rPr lang="en-US" altLang="ko-KR" dirty="0" smtClean="0"/>
              <a:t>web browser </a:t>
            </a:r>
            <a:r>
              <a:rPr lang="ko-KR" altLang="en-US" dirty="0" smtClean="0"/>
              <a:t>창을 </a:t>
            </a:r>
            <a:endParaRPr lang="en-US" altLang="ko-KR" dirty="0" smtClean="0"/>
          </a:p>
          <a:p>
            <a:r>
              <a:rPr lang="en-US" altLang="ko-KR" dirty="0" smtClean="0"/>
              <a:t>Index.html </a:t>
            </a:r>
            <a:r>
              <a:rPr lang="ko-KR" altLang="en-US" dirty="0" smtClean="0"/>
              <a:t>를 활용하여 제공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347864" y="2708920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3140968"/>
            <a:ext cx="2952328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</a:t>
            </a:r>
            <a:r>
              <a:rPr lang="ko-KR" altLang="en-US" dirty="0" smtClean="0"/>
              <a:t>가 보내는 </a:t>
            </a:r>
            <a:r>
              <a:rPr lang="en-US" altLang="ko-KR" dirty="0" smtClean="0"/>
              <a:t>command message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12474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/dev (</a:t>
            </a:r>
            <a:r>
              <a:rPr lang="ko-KR" altLang="en-US" dirty="0" smtClean="0"/>
              <a:t>현 위치 </a:t>
            </a:r>
            <a:r>
              <a:rPr lang="en-US" altLang="ko-KR" dirty="0" smtClean="0"/>
              <a:t>: /dev)</a:t>
            </a:r>
          </a:p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파일</a:t>
            </a:r>
            <a:r>
              <a:rPr lang="en-US" altLang="ko-KR" dirty="0" smtClean="0"/>
              <a:t>, socket , </a:t>
            </a:r>
            <a:r>
              <a:rPr lang="en-US" altLang="ko-KR" dirty="0" err="1" smtClean="0"/>
              <a:t>charater</a:t>
            </a:r>
            <a:r>
              <a:rPr lang="en-US" altLang="ko-KR" dirty="0" smtClean="0"/>
              <a:t> …. </a:t>
            </a:r>
            <a:r>
              <a:rPr lang="ko-KR" altLang="en-US" dirty="0" smtClean="0"/>
              <a:t>등의 파일타입들이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6768752" cy="330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229200"/>
            <a:ext cx="7543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949280"/>
            <a:ext cx="813690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987020" y="5677874"/>
            <a:ext cx="792088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84168" y="6453336"/>
            <a:ext cx="2232248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124744"/>
            <a:ext cx="9289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Server : $ ./</a:t>
            </a:r>
            <a:r>
              <a:rPr lang="en-US" altLang="ko-KR" sz="1600" dirty="0" err="1" smtClean="0"/>
              <a:t>a.out</a:t>
            </a:r>
            <a:r>
              <a:rPr lang="en-US" altLang="ko-KR" sz="1600" dirty="0" smtClean="0"/>
              <a:t> –r  /dev (device directory </a:t>
            </a:r>
            <a:r>
              <a:rPr lang="ko-KR" altLang="en-US" sz="1600" dirty="0" err="1" smtClean="0"/>
              <a:t>위치에서시작</a:t>
            </a:r>
            <a:r>
              <a:rPr lang="en-US" altLang="ko-KR" sz="1600" smtClean="0"/>
              <a:t>)   </a:t>
            </a:r>
            <a:r>
              <a:rPr lang="en-US" altLang="ko-KR" sz="1600" smtClean="0"/>
              <a:t>-p 1111 </a:t>
            </a:r>
            <a:r>
              <a:rPr lang="en-US" altLang="ko-KR" sz="1600" dirty="0" smtClean="0"/>
              <a:t>(port number 1111)</a:t>
            </a:r>
          </a:p>
          <a:p>
            <a:r>
              <a:rPr lang="ko-KR" altLang="en-US" sz="1600" dirty="0" smtClean="0"/>
              <a:t>서버를 오픈</a:t>
            </a:r>
            <a:r>
              <a:rPr lang="en-US" altLang="ko-KR" sz="1600" dirty="0" smtClean="0"/>
              <a:t>!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Client :  Web browser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127.0.0.1:1111 </a:t>
            </a:r>
            <a:r>
              <a:rPr lang="ko-KR" altLang="en-US" sz="1600" dirty="0" smtClean="0"/>
              <a:t>로 접속하면 다음과 같은 화면이 뜬다</a:t>
            </a:r>
            <a:endParaRPr lang="en-US" altLang="ko-KR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49911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38950" y="3390244"/>
            <a:ext cx="2304256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1" idx="1"/>
          </p:cNvCxnSpPr>
          <p:nvPr/>
        </p:nvCxnSpPr>
        <p:spPr>
          <a:xfrm>
            <a:off x="3059832" y="3501008"/>
            <a:ext cx="2592288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52120" y="3429000"/>
            <a:ext cx="3024336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 </a:t>
            </a:r>
            <a:r>
              <a:rPr lang="ko-KR" altLang="en-US" dirty="0" err="1" smtClean="0"/>
              <a:t>에대해서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Send </a:t>
            </a:r>
            <a:r>
              <a:rPr lang="ko-KR" altLang="en-US" dirty="0" smtClean="0"/>
              <a:t>버튼을 클릭</a:t>
            </a:r>
            <a:r>
              <a:rPr lang="en-US" altLang="ko-KR" dirty="0" smtClean="0"/>
              <a:t>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025727"/>
            <a:ext cx="27908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07504" y="4449663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만약에 </a:t>
            </a:r>
            <a:r>
              <a:rPr lang="en-US" altLang="ko-KR" dirty="0" smtClean="0"/>
              <a:t>‘log’ </a:t>
            </a:r>
            <a:r>
              <a:rPr lang="ko-KR" altLang="en-US" dirty="0" smtClean="0"/>
              <a:t>라고 입력을 하면 </a:t>
            </a:r>
            <a:r>
              <a:rPr lang="en-US" altLang="ko-KR" dirty="0" err="1" smtClean="0"/>
              <a:t>filetype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대해서 출력된다 </a:t>
            </a:r>
            <a:endParaRPr lang="en-US" altLang="ko-K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5025727"/>
            <a:ext cx="3000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>
            <a:stCxn id="2051" idx="3"/>
            <a:endCxn id="2052" idx="1"/>
          </p:cNvCxnSpPr>
          <p:nvPr/>
        </p:nvCxnSpPr>
        <p:spPr>
          <a:xfrm flipV="1">
            <a:off x="3114353" y="5687715"/>
            <a:ext cx="1385639" cy="123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052736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만약 </a:t>
            </a:r>
            <a:r>
              <a:rPr lang="en-US" altLang="ko-KR" sz="1600" dirty="0" smtClean="0"/>
              <a:t>regular file</a:t>
            </a:r>
            <a:r>
              <a:rPr lang="ko-KR" altLang="en-US" sz="1600" dirty="0" smtClean="0"/>
              <a:t>을 오픈할 경우 그 안에 있는 내용까지 출력하여 준다</a:t>
            </a:r>
            <a:endParaRPr lang="en-US" altLang="ko-KR" sz="1600" dirty="0" smtClean="0"/>
          </a:p>
          <a:p>
            <a:r>
              <a:rPr lang="ko-KR" altLang="en-US" sz="1600" dirty="0" smtClean="0"/>
              <a:t>그래서 </a:t>
            </a:r>
            <a:r>
              <a:rPr lang="en-US" altLang="ko-KR" sz="1600" dirty="0" smtClean="0"/>
              <a:t>/home/</a:t>
            </a:r>
            <a:r>
              <a:rPr lang="en-US" altLang="ko-KR" sz="1600" dirty="0" err="1" smtClean="0"/>
              <a:t>kyl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test.txt </a:t>
            </a:r>
            <a:r>
              <a:rPr lang="ko-KR" altLang="en-US" sz="1600" dirty="0" smtClean="0"/>
              <a:t>파일을 출력해보자</a:t>
            </a:r>
            <a:endParaRPr lang="en-US" altLang="ko-KR" sz="1600" dirty="0" smtClean="0"/>
          </a:p>
        </p:txBody>
      </p:sp>
      <p:cxnSp>
        <p:nvCxnSpPr>
          <p:cNvPr id="19" name="직선 화살표 연결선 18"/>
          <p:cNvCxnSpPr>
            <a:stCxn id="3076" idx="3"/>
            <a:endCxn id="3077" idx="1"/>
          </p:cNvCxnSpPr>
          <p:nvPr/>
        </p:nvCxnSpPr>
        <p:spPr>
          <a:xfrm>
            <a:off x="3056062" y="5350917"/>
            <a:ext cx="1803970" cy="112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628800"/>
            <a:ext cx="3024335" cy="136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29000"/>
            <a:ext cx="7505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54573" y="2219171"/>
            <a:ext cx="3024336" cy="4897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3068960"/>
            <a:ext cx="8712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서버 오픈 </a:t>
            </a:r>
            <a:r>
              <a:rPr lang="en-US" altLang="ko-KR" sz="1600" dirty="0" smtClean="0"/>
              <a:t>(port 1333)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536529"/>
            <a:ext cx="28765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4581128"/>
            <a:ext cx="32861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7528</TotalTime>
  <Words>471</Words>
  <Application>Microsoft Office PowerPoint</Application>
  <PresentationFormat>화면 슬라이드 쇼(4:3)</PresentationFormat>
  <Paragraphs>129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맑은 고딕</vt:lpstr>
      <vt:lpstr>Arial</vt:lpstr>
      <vt:lpstr>Gill Sans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yedarm Seong</cp:lastModifiedBy>
  <cp:revision>611</cp:revision>
  <dcterms:created xsi:type="dcterms:W3CDTF">2012-05-30T12:36:11Z</dcterms:created>
  <dcterms:modified xsi:type="dcterms:W3CDTF">2014-11-21T06:19:47Z</dcterms:modified>
</cp:coreProperties>
</file>