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3" r:id="rId3"/>
    <p:sldId id="333" r:id="rId4"/>
    <p:sldId id="337" r:id="rId5"/>
    <p:sldId id="338" r:id="rId6"/>
    <p:sldId id="340" r:id="rId7"/>
    <p:sldId id="312" r:id="rId8"/>
    <p:sldId id="339" r:id="rId9"/>
    <p:sldId id="329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0070C0"/>
    <a:srgbClr val="17375E"/>
    <a:srgbClr val="00B0F0"/>
    <a:srgbClr val="95B3D7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45" autoAdjust="0"/>
    <p:restoredTop sz="99421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20949"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40479" b="13209"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2014-11-28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isomplus@hanyang.ac.kr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87624" y="2420888"/>
            <a:ext cx="6858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시스템 프로그래밍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187624" y="4005064"/>
            <a:ext cx="6858000" cy="53340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2400" dirty="0" smtClean="0"/>
              <a:t>Term project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차 </a:t>
            </a:r>
            <a:r>
              <a:rPr lang="ko-KR" altLang="en-US" sz="2400" dirty="0" smtClean="0"/>
              <a:t>과제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63888" y="638132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※ </a:t>
            </a:r>
            <a:r>
              <a:rPr lang="ko-KR" altLang="en-US" dirty="0" smtClean="0">
                <a:solidFill>
                  <a:prstClr val="black"/>
                </a:solidFill>
                <a:latin typeface="Gill Sans MT"/>
              </a:rPr>
              <a:t>질문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&amp; </a:t>
            </a:r>
            <a:r>
              <a:rPr lang="ko-KR" altLang="en-US" dirty="0" smtClean="0">
                <a:solidFill>
                  <a:prstClr val="black"/>
                </a:solidFill>
                <a:latin typeface="Gill Sans MT"/>
              </a:rPr>
              <a:t>문의사항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  <a:hlinkClick r:id="rId2"/>
              </a:rPr>
              <a:t>wisomplus@hanyang.ac.kr</a:t>
            </a:r>
            <a:r>
              <a:rPr lang="en-US" altLang="ko-KR" dirty="0" smtClean="0">
                <a:solidFill>
                  <a:prstClr val="black"/>
                </a:solidFill>
                <a:latin typeface="Gill Sans M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1916832"/>
            <a:ext cx="8964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altLang="ko-KR" dirty="0" smtClean="0">
                <a:latin typeface="+mj-ea"/>
                <a:ea typeface="+mj-ea"/>
              </a:rPr>
              <a:t>Web </a:t>
            </a:r>
            <a:r>
              <a:rPr lang="ko-KR" altLang="en-US" dirty="0" smtClean="0">
                <a:latin typeface="+mj-ea"/>
                <a:ea typeface="+mj-ea"/>
              </a:rPr>
              <a:t>을 이용한 </a:t>
            </a:r>
            <a:r>
              <a:rPr lang="en-US" altLang="ko-KR" dirty="0" smtClean="0">
                <a:latin typeface="+mj-ea"/>
                <a:ea typeface="+mj-ea"/>
              </a:rPr>
              <a:t>system programming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차 </a:t>
            </a:r>
            <a:r>
              <a:rPr lang="ko-KR" altLang="en-US" dirty="0" smtClean="0">
                <a:latin typeface="+mj-ea"/>
                <a:ea typeface="+mj-ea"/>
              </a:rPr>
              <a:t>과제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/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클라이언트에서 요청한 실행파일을 실행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실행파일이 제대로 동작했는지 확인하여 </a:t>
            </a:r>
            <a:r>
              <a:rPr lang="en-US" altLang="ko-KR" sz="2000" dirty="0" smtClean="0">
                <a:latin typeface="+mj-ea"/>
                <a:ea typeface="+mj-ea"/>
              </a:rPr>
              <a:t>browser </a:t>
            </a:r>
            <a:r>
              <a:rPr lang="ko-KR" altLang="en-US" sz="2000" dirty="0" smtClean="0">
                <a:latin typeface="+mj-ea"/>
                <a:ea typeface="+mj-ea"/>
              </a:rPr>
              <a:t>에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ea"/>
                <a:ea typeface="+mj-ea"/>
              </a:rPr>
              <a:t>Html </a:t>
            </a:r>
            <a:r>
              <a:rPr lang="ko-KR" altLang="en-US" sz="2000" dirty="0" smtClean="0">
                <a:latin typeface="+mj-ea"/>
                <a:ea typeface="+mj-ea"/>
              </a:rPr>
              <a:t>코드 및 기본적인 코드 제공</a:t>
            </a: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j-ea"/>
                <a:ea typeface="+mj-ea"/>
              </a:rPr>
              <a:t>지금까지 배웠던 </a:t>
            </a:r>
            <a:r>
              <a:rPr lang="en-US" altLang="ko-KR" sz="2000" dirty="0" smtClean="0">
                <a:latin typeface="+mj-ea"/>
                <a:ea typeface="+mj-ea"/>
              </a:rPr>
              <a:t>API</a:t>
            </a:r>
            <a:r>
              <a:rPr lang="ko-KR" altLang="en-US" sz="2000" dirty="0" smtClean="0">
                <a:latin typeface="+mj-ea"/>
                <a:ea typeface="+mj-ea"/>
              </a:rPr>
              <a:t>를 사용하여 실습진행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87016" y="1124744"/>
            <a:ext cx="8856984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Client</a:t>
            </a:r>
            <a:r>
              <a:rPr lang="ko-KR" altLang="en-US" sz="2000" dirty="0" smtClean="0"/>
              <a:t>가 </a:t>
            </a:r>
            <a:r>
              <a:rPr lang="ko-KR" altLang="en-US" sz="2000" dirty="0" smtClean="0"/>
              <a:t>서버에 보내는 </a:t>
            </a:r>
            <a:r>
              <a:rPr lang="en-US" altLang="ko-KR" sz="2000" dirty="0" smtClean="0"/>
              <a:t>message</a:t>
            </a:r>
          </a:p>
          <a:p>
            <a:pPr marL="457200" indent="-457200"/>
            <a:r>
              <a:rPr lang="en-US" altLang="ko-KR" sz="2000" dirty="0" smtClean="0"/>
              <a:t>“ localhost:2222/</a:t>
            </a:r>
            <a:r>
              <a:rPr lang="en-US" altLang="ko-KR" sz="2000" dirty="0" err="1" smtClean="0"/>
              <a:t>command?cmd</a:t>
            </a:r>
            <a:r>
              <a:rPr lang="en-US" altLang="ko-KR" sz="2000" dirty="0" smtClean="0"/>
              <a:t>=</a:t>
            </a:r>
            <a:r>
              <a:rPr lang="en-US" altLang="ko-KR" sz="2000" dirty="0" err="1" smtClean="0"/>
              <a:t>a.out</a:t>
            </a:r>
            <a:r>
              <a:rPr lang="en-US" altLang="ko-KR" sz="2000" dirty="0" smtClean="0"/>
              <a:t> ” </a:t>
            </a:r>
            <a:r>
              <a:rPr lang="ko-KR" altLang="en-US" sz="2000" dirty="0" err="1" smtClean="0"/>
              <a:t>이런식의</a:t>
            </a:r>
            <a:r>
              <a:rPr lang="ko-KR" altLang="en-US" sz="2000" dirty="0" smtClean="0"/>
              <a:t> 메시지를 </a:t>
            </a:r>
            <a:r>
              <a:rPr lang="en-US" altLang="ko-KR" sz="2000" dirty="0" smtClean="0"/>
              <a:t>web browser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입력하여 서버가 </a:t>
            </a:r>
            <a:r>
              <a:rPr lang="en-US" altLang="ko-KR" sz="2000" dirty="0" err="1" smtClean="0"/>
              <a:t>a.out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실행파일 이름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실행하여 실행이 제대로 되었는지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에 대해서 출력하여 준다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11560" y="2645912"/>
            <a:ext cx="2448272" cy="34563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444208" y="2645912"/>
            <a:ext cx="2627784" cy="34563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Browser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635896" y="3221976"/>
            <a:ext cx="2376265" cy="2304256"/>
            <a:chOff x="3384765" y="2434314"/>
            <a:chExt cx="2376265" cy="2304256"/>
          </a:xfrm>
        </p:grpSpPr>
        <p:sp>
          <p:nvSpPr>
            <p:cNvPr id="26" name="왼쪽 화살표 25"/>
            <p:cNvSpPr/>
            <p:nvPr/>
          </p:nvSpPr>
          <p:spPr>
            <a:xfrm>
              <a:off x="3384765" y="2434314"/>
              <a:ext cx="2376265" cy="1152128"/>
            </a:xfrm>
            <a:prstGeom prst="lef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400" smtClean="0"/>
                <a:t>       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URL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을 통한 전송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3384765" y="3586442"/>
              <a:ext cx="2376264" cy="1152128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64072" y="3221976"/>
            <a:ext cx="1944216" cy="14267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Server start();</a:t>
            </a:r>
          </a:p>
          <a:p>
            <a:pPr algn="ctr"/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64072" y="4801110"/>
            <a:ext cx="1944216" cy="7251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Respond();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1840" y="2924944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(URL = localhost:2222/</a:t>
            </a:r>
            <a:r>
              <a:rPr lang="en-US" altLang="ko-KR" sz="1200" dirty="0" err="1" smtClean="0"/>
              <a:t>command?cmd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a.out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55370"/>
            <a:ext cx="4392488" cy="94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7160" y="908720"/>
            <a:ext cx="8507288" cy="252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err="1" smtClean="0"/>
              <a:t>scp</a:t>
            </a:r>
            <a:r>
              <a:rPr lang="en-US" altLang="ko-KR" sz="2000" dirty="0" smtClean="0"/>
              <a:t> -P 8022 system000@166.104.115.116:/home/system000</a:t>
            </a:r>
          </a:p>
          <a:p>
            <a:pPr marL="457200" indent="-457200"/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term_project</a:t>
            </a:r>
            <a:r>
              <a:rPr lang="en-US" altLang="ko-KR" sz="2000" dirty="0" smtClean="0"/>
              <a:t>/web_project2.c    .(</a:t>
            </a:r>
            <a:r>
              <a:rPr lang="ko-KR" altLang="en-US" sz="2000" dirty="0" err="1" smtClean="0"/>
              <a:t>현재디렉토리</a:t>
            </a:r>
            <a:r>
              <a:rPr lang="en-US" altLang="ko-KR" sz="2000" dirty="0" smtClean="0"/>
              <a:t>) , (</a:t>
            </a:r>
            <a:r>
              <a:rPr lang="ko-KR" altLang="en-US" sz="2000" dirty="0" smtClean="0"/>
              <a:t>비밀번호 </a:t>
            </a:r>
            <a:r>
              <a:rPr lang="en-US" altLang="ko-KR" sz="2000" dirty="0" smtClean="0"/>
              <a:t>: 000)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제공해드리는 소스코드는 </a:t>
            </a:r>
            <a:r>
              <a:rPr lang="en-US" altLang="ko-KR" sz="2000" dirty="0" smtClean="0"/>
              <a:t>web browser</a:t>
            </a:r>
            <a:r>
              <a:rPr lang="ko-KR" altLang="en-US" sz="2000" dirty="0" smtClean="0"/>
              <a:t>에서 입력받은 값을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parsing </a:t>
            </a:r>
            <a:r>
              <a:rPr lang="ko-KR" altLang="en-US" sz="2000" dirty="0" smtClean="0"/>
              <a:t>하여 제공해드리기만 함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Web_project2.c 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	Respond() </a:t>
            </a:r>
            <a:r>
              <a:rPr lang="ko-KR" altLang="en-US" sz="2000" dirty="0" err="1" smtClean="0"/>
              <a:t>함수중에서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Parsing </a:t>
            </a:r>
            <a:r>
              <a:rPr lang="ko-KR" altLang="en-US" sz="2000" dirty="0" smtClean="0"/>
              <a:t>되어 받은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가 </a:t>
            </a:r>
            <a:r>
              <a:rPr lang="en-US" altLang="ko-KR" sz="2000" dirty="0" err="1" smtClean="0"/>
              <a:t>param</a:t>
            </a:r>
            <a:r>
              <a:rPr lang="en-US" altLang="ko-KR" sz="2000" dirty="0" smtClean="0"/>
              <a:t>[2] </a:t>
            </a:r>
            <a:r>
              <a:rPr lang="ko-KR" altLang="en-US" sz="2000" dirty="0" smtClean="0"/>
              <a:t>변수이다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9512" y="5035242"/>
            <a:ext cx="55446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command?cmd</a:t>
            </a:r>
            <a:r>
              <a:rPr lang="en-US" altLang="ko-KR" dirty="0" smtClean="0"/>
              <a:t>=[</a:t>
            </a:r>
            <a:r>
              <a:rPr lang="ko-KR" altLang="en-US" dirty="0" smtClean="0"/>
              <a:t>실행파일이름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02595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/command </a:t>
            </a:r>
            <a:r>
              <a:rPr lang="ko-KR" altLang="en-US" dirty="0" smtClean="0"/>
              <a:t>를 통하여 실행파일을 </a:t>
            </a:r>
            <a:r>
              <a:rPr lang="ko-KR" altLang="en-US" dirty="0" err="1" smtClean="0"/>
              <a:t>실행할것이라고</a:t>
            </a:r>
            <a:r>
              <a:rPr lang="ko-KR" altLang="en-US" dirty="0" smtClean="0"/>
              <a:t> 서버에 요청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821678" y="3861048"/>
            <a:ext cx="223224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3 -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동작예시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241176" y="1052736"/>
            <a:ext cx="8507288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/>
            <a:r>
              <a:rPr lang="ko-KR" altLang="en-US" sz="2000" dirty="0" smtClean="0"/>
              <a:t>기존에 제공해드린 </a:t>
            </a:r>
            <a:r>
              <a:rPr lang="en-US" altLang="ko-KR" sz="2000" dirty="0" smtClean="0"/>
              <a:t>web_proejct2.c </a:t>
            </a:r>
            <a:r>
              <a:rPr lang="ko-KR" altLang="en-US" sz="2000" dirty="0" smtClean="0"/>
              <a:t>를 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이용하여 </a:t>
            </a:r>
            <a:r>
              <a:rPr lang="en-US" altLang="ko-KR" sz="2000" dirty="0" smtClean="0"/>
              <a:t>code</a:t>
            </a:r>
            <a:r>
              <a:rPr lang="ko-KR" altLang="en-US" sz="2000" dirty="0" smtClean="0"/>
              <a:t>를 작성하여 주시면 됩니다 </a:t>
            </a:r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51520" y="2430180"/>
            <a:ext cx="252028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main()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(“hello\n”);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9888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</a:t>
            </a:r>
            <a:r>
              <a:rPr lang="en-US" altLang="ko-KR" dirty="0" err="1" smtClean="0"/>
              <a:t>el.c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07904" y="31409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8184" y="27106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실행하면</a:t>
            </a:r>
            <a:endParaRPr lang="en-US" altLang="ko-KR" dirty="0" smtClean="0"/>
          </a:p>
          <a:p>
            <a:r>
              <a:rPr lang="en-US" altLang="ko-KR" dirty="0" smtClean="0"/>
              <a:t>Hello</a:t>
            </a:r>
            <a:r>
              <a:rPr lang="ko-KR" altLang="en-US" dirty="0" smtClean="0"/>
              <a:t>가 출력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7904" y="32129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hel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hel.c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23728" y="4509120"/>
            <a:ext cx="4320480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19672" y="406778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/home/</a:t>
            </a:r>
            <a:r>
              <a:rPr lang="en-US" altLang="ko-KR" dirty="0" err="1" smtClean="0"/>
              <a:t>kyl</a:t>
            </a:r>
            <a:r>
              <a:rPr lang="en-US" altLang="ko-KR" dirty="0" smtClean="0"/>
              <a:t>/Downloads/</a:t>
            </a:r>
            <a:r>
              <a:rPr lang="en-US" altLang="ko-KR" dirty="0" err="1" smtClean="0"/>
              <a:t>term_project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있는 파일들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339752" y="5157192"/>
            <a:ext cx="1008112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hel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491880" y="4653136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Test1.c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860032" y="4653136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Test3.c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860032" y="5589240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Test4.c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419872" y="5589240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hel.c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3 -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동작예시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134076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[ </a:t>
            </a:r>
            <a:r>
              <a:rPr lang="ko-KR" altLang="en-US" sz="2400" dirty="0" smtClean="0">
                <a:solidFill>
                  <a:srgbClr val="FF0000"/>
                </a:solidFill>
              </a:rPr>
              <a:t>서버 </a:t>
            </a:r>
            <a:r>
              <a:rPr lang="en-US" altLang="ko-KR" sz="2400" dirty="0" smtClean="0">
                <a:solidFill>
                  <a:srgbClr val="FF0000"/>
                </a:solidFill>
              </a:rPr>
              <a:t>]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211960" y="292494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79512" y="2502188"/>
            <a:ext cx="4032448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496" y="2113111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/home/</a:t>
            </a:r>
            <a:r>
              <a:rPr lang="en-US" altLang="ko-KR" sz="1400" dirty="0" err="1" smtClean="0"/>
              <a:t>kyl</a:t>
            </a:r>
            <a:r>
              <a:rPr lang="en-US" altLang="ko-KR" sz="1400" dirty="0" smtClean="0"/>
              <a:t>/Downloads/</a:t>
            </a:r>
            <a:r>
              <a:rPr lang="en-US" altLang="ko-KR" sz="1400" dirty="0" err="1" smtClean="0"/>
              <a:t>term_project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있는 파일들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251520" y="3150260"/>
            <a:ext cx="1008112" cy="648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hel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403648" y="2646204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Test1.c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771800" y="2646204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Test3.c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771800" y="3582308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Test4.c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331640" y="3582308"/>
            <a:ext cx="1224136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hel.c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134076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8000"/>
                </a:solidFill>
              </a:rPr>
              <a:t>[ </a:t>
            </a:r>
            <a:r>
              <a:rPr lang="ko-KR" altLang="en-US" sz="2400" dirty="0" smtClean="0">
                <a:solidFill>
                  <a:srgbClr val="008000"/>
                </a:solidFill>
              </a:rPr>
              <a:t>클라이언트 </a:t>
            </a:r>
            <a:r>
              <a:rPr lang="en-US" altLang="ko-KR" sz="2400" dirty="0" smtClean="0">
                <a:solidFill>
                  <a:srgbClr val="008000"/>
                </a:solidFill>
              </a:rPr>
              <a:t>]</a:t>
            </a:r>
            <a:endParaRPr lang="ko-KR" altLang="en-US" sz="2400" dirty="0">
              <a:solidFill>
                <a:srgbClr val="008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211960" y="400506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9535" y="2492896"/>
            <a:ext cx="4134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웹페이지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를 통해서 전달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smtClean="0"/>
              <a:t>URL : localhost:3111/</a:t>
            </a:r>
            <a:r>
              <a:rPr lang="en-US" altLang="ko-KR" sz="1600" dirty="0" err="1" smtClean="0"/>
              <a:t>command?cmd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hel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383922" y="4614227"/>
            <a:ext cx="3684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Hel</a:t>
            </a:r>
            <a:r>
              <a:rPr lang="ko-KR" altLang="en-US" sz="1600" dirty="0" smtClean="0"/>
              <a:t>이라는 실행프로그램을 실행하고</a:t>
            </a:r>
            <a:endParaRPr lang="en-US" altLang="ko-KR" sz="1600" dirty="0" smtClean="0"/>
          </a:p>
          <a:p>
            <a:r>
              <a:rPr lang="ko-KR" altLang="en-US" sz="1600" dirty="0" smtClean="0"/>
              <a:t>클라이언트에 </a:t>
            </a:r>
            <a:r>
              <a:rPr lang="ko-KR" altLang="en-US" sz="1600" dirty="0" err="1" smtClean="0"/>
              <a:t>웹페이지로</a:t>
            </a:r>
            <a:r>
              <a:rPr lang="ko-KR" altLang="en-US" sz="1600" dirty="0" smtClean="0"/>
              <a:t> 실행파일이 </a:t>
            </a:r>
            <a:endParaRPr lang="en-US" altLang="ko-KR" sz="1600" dirty="0" smtClean="0"/>
          </a:p>
          <a:p>
            <a:r>
              <a:rPr lang="ko-KR" altLang="en-US" sz="1600" dirty="0" smtClean="0"/>
              <a:t>제대로 실행되었는지 출력하여준다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5940152" y="3789040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err="1" smtClean="0"/>
              <a:t>웹브라우저루</a:t>
            </a:r>
            <a:r>
              <a:rPr lang="ko-KR" altLang="en-US" sz="1600" dirty="0" smtClean="0"/>
              <a:t> 출력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동작예시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79512" y="980728"/>
            <a:ext cx="6984776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000" dirty="0" smtClean="0"/>
              <a:t>실행프로그램 위치 및 실행결과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hel.c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실행파일 위치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412776"/>
            <a:ext cx="4392487" cy="136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3284984"/>
            <a:ext cx="727280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107504" y="2852936"/>
            <a:ext cx="6480720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000" dirty="0" smtClean="0"/>
              <a:t>서버실행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7503" y="3861048"/>
            <a:ext cx="8568953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dirty="0" smtClean="0"/>
              <a:t>클라이언트 실행 </a:t>
            </a:r>
            <a:r>
              <a:rPr lang="en-US" altLang="ko-KR" dirty="0" smtClean="0"/>
              <a:t>(URL : localhost</a:t>
            </a:r>
            <a:r>
              <a:rPr lang="en-US" altLang="ko-KR" dirty="0" smtClean="0"/>
              <a:t>:3111/</a:t>
            </a:r>
            <a:r>
              <a:rPr lang="en-US" altLang="ko-KR" dirty="0" err="1" smtClean="0"/>
              <a:t>command?cmd</a:t>
            </a:r>
            <a:r>
              <a:rPr lang="en-US" altLang="ko-KR" dirty="0" smtClean="0"/>
              <a:t>=</a:t>
            </a:r>
            <a:r>
              <a:rPr lang="en-US" altLang="ko-KR" dirty="0" err="1" smtClean="0">
                <a:solidFill>
                  <a:srgbClr val="FF0000"/>
                </a:solidFill>
              </a:rPr>
              <a:t>hel</a:t>
            </a:r>
            <a:r>
              <a:rPr lang="en-US" altLang="ko-KR" dirty="0" smtClean="0"/>
              <a:t>)</a:t>
            </a:r>
          </a:p>
          <a:p>
            <a:pPr marL="457200" indent="-457200"/>
            <a:r>
              <a:rPr lang="en-US" altLang="ko-KR" dirty="0" smtClean="0"/>
              <a:t>(</a:t>
            </a:r>
            <a:r>
              <a:rPr lang="en-US" altLang="ko-KR" dirty="0" err="1" smtClean="0"/>
              <a:t>hel</a:t>
            </a:r>
            <a:r>
              <a:rPr lang="ko-KR" altLang="en-US" dirty="0" smtClean="0"/>
              <a:t>은 실행파일 이름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581128"/>
            <a:ext cx="54387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23528" y="5510361"/>
            <a:ext cx="223224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4934297"/>
            <a:ext cx="17430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6156176" y="4509120"/>
            <a:ext cx="2880320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/>
            <a:r>
              <a:rPr lang="ko-KR" altLang="en-US" sz="2000" dirty="0" smtClean="0"/>
              <a:t>서버에서 </a:t>
            </a:r>
            <a:r>
              <a:rPr lang="ko-KR" altLang="en-US" sz="2000" dirty="0" err="1" smtClean="0"/>
              <a:t>출력되는부분</a:t>
            </a:r>
            <a:endParaRPr lang="en-US" altLang="ko-KR" sz="2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372200" y="5582369"/>
            <a:ext cx="648072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3528" y="2564904"/>
            <a:ext cx="576064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동작예시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79512" y="980728"/>
            <a:ext cx="8064896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000" dirty="0" smtClean="0"/>
              <a:t>실행프로그램 위치 및 실행결과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(</a:t>
            </a:r>
            <a:r>
              <a:rPr lang="ko-KR" altLang="en-US" sz="2000" dirty="0" smtClean="0"/>
              <a:t>만약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실행이 제대로 되지 않았을 경우</a:t>
            </a:r>
            <a:r>
              <a:rPr lang="en-US" altLang="ko-KR" sz="2000" dirty="0" smtClean="0"/>
              <a:t>, held </a:t>
            </a:r>
            <a:r>
              <a:rPr lang="ko-KR" altLang="en-US" sz="2000" dirty="0" smtClean="0"/>
              <a:t>라는 실행파일은 없음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53530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51520" y="2852936"/>
            <a:ext cx="223224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71800" y="2492896"/>
            <a:ext cx="360040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4136" y="-99392"/>
            <a:ext cx="78123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Term project 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7504" y="1412776"/>
            <a:ext cx="7992888" cy="36724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2000" dirty="0" smtClean="0"/>
              <a:t>Hint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en-US" altLang="ko-KR" sz="2000" dirty="0" smtClean="0"/>
              <a:t>Fork() , exec () </a:t>
            </a:r>
            <a:r>
              <a:rPr lang="ko-KR" altLang="en-US" sz="2000" dirty="0" smtClean="0"/>
              <a:t>등 기존에 배운 </a:t>
            </a:r>
            <a:r>
              <a:rPr lang="en-US" altLang="ko-KR" sz="2000" dirty="0" smtClean="0"/>
              <a:t>function </a:t>
            </a:r>
            <a:r>
              <a:rPr lang="ko-KR" altLang="en-US" sz="2000" dirty="0" smtClean="0"/>
              <a:t>을 사용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en-US" altLang="ko-KR" sz="2000" dirty="0" smtClean="0"/>
              <a:t>Pipe or FIFO </a:t>
            </a:r>
            <a:r>
              <a:rPr lang="ko-KR" altLang="en-US" sz="2000" dirty="0" smtClean="0"/>
              <a:t>와 같은 </a:t>
            </a:r>
            <a:r>
              <a:rPr lang="en-US" altLang="ko-KR" sz="2000" dirty="0" smtClean="0"/>
              <a:t>IPC</a:t>
            </a:r>
            <a:r>
              <a:rPr lang="ko-KR" altLang="en-US" sz="2000" dirty="0" smtClean="0"/>
              <a:t>를 통하여 부모와 자식간의 통신이 필요</a:t>
            </a:r>
            <a:endParaRPr lang="en-US" altLang="ko-KR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제출기간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추후에 공지사항에 올려 놓음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제출방식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기존과 동일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329</Words>
  <Application>Microsoft Office PowerPoint</Application>
  <PresentationFormat>화면 슬라이드 쇼(4:3)</PresentationFormat>
  <Paragraphs>115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KYL</cp:lastModifiedBy>
  <cp:revision>625</cp:revision>
  <dcterms:created xsi:type="dcterms:W3CDTF">2012-05-30T12:36:11Z</dcterms:created>
  <dcterms:modified xsi:type="dcterms:W3CDTF">2014-11-28T04:58:51Z</dcterms:modified>
</cp:coreProperties>
</file>