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F07E31-3AF2-42CF-8906-B2C3B24AD4C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404DAB-171E-468F-88BF-A2025F89AB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HROP</a:t>
            </a:r>
            <a:r>
              <a:rPr lang="zh-CN" altLang="en-US" dirty="0" smtClean="0"/>
              <a:t>在线角色注册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http://hroptmc.libredesign.info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注册角色</a:t>
            </a:r>
            <a:endParaRPr lang="en-US" altLang="zh-CN" dirty="0" smtClean="0"/>
          </a:p>
          <a:p>
            <a:r>
              <a:rPr lang="zh-CN" altLang="en-US" dirty="0" smtClean="0"/>
              <a:t>注册并查看会员信息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能干什么？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3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点击主页上的“</a:t>
            </a:r>
            <a:r>
              <a:rPr lang="en-US" altLang="zh-CN" dirty="0" smtClean="0"/>
              <a:t>Reserve</a:t>
            </a:r>
            <a:r>
              <a:rPr lang="zh-CN" altLang="en-US" dirty="0" smtClean="0"/>
              <a:t>”</a:t>
            </a:r>
            <a:r>
              <a:rPr lang="zh-CN" altLang="en-US" dirty="0"/>
              <a:t>链</a:t>
            </a:r>
            <a:r>
              <a:rPr lang="zh-CN" altLang="en-US" dirty="0" smtClean="0"/>
              <a:t>接，注册想要的角色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种情况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登录状态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登录状态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注册角色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01" y="2346101"/>
            <a:ext cx="5662252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48200" y="33528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858000" y="2057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可以用</a:t>
            </a:r>
            <a:r>
              <a:rPr lang="en-US" altLang="zh-CN" dirty="0" smtClean="0"/>
              <a:t>CLUB ID</a:t>
            </a:r>
            <a:r>
              <a:rPr lang="zh-CN" altLang="en-US" dirty="0" smtClean="0"/>
              <a:t>或会员名来确定会员身份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时可以未其他俱乐部的会员预约角色，不过给他们预约要输入手机号和邮箱来验证唯一性</a:t>
            </a:r>
            <a:endParaRPr lang="en-US" altLang="zh-CN" dirty="0" smtClean="0"/>
          </a:p>
          <a:p>
            <a:r>
              <a:rPr lang="zh-CN" altLang="en-US" dirty="0" smtClean="0"/>
              <a:t>用的最多的一种方式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非登录状</a:t>
            </a:r>
            <a:r>
              <a:rPr lang="zh-CN" altLang="en-US" dirty="0" smtClean="0"/>
              <a:t>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30" y="3683400"/>
            <a:ext cx="5029200" cy="317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2365"/>
            <a:ext cx="3639740" cy="178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9" y="5113423"/>
            <a:ext cx="3317081" cy="178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22659" y="3962400"/>
            <a:ext cx="97274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5197" y="5775893"/>
            <a:ext cx="97274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可以通过下拉框的方式选择有效会员，并给他们注册角色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前登录状态仅能给咱们俱乐部的会员定角色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登录状态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95600"/>
            <a:ext cx="4693237" cy="36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5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首先你要获得你的</a:t>
            </a:r>
            <a:r>
              <a:rPr lang="en-US" altLang="zh-CN" dirty="0" smtClean="0"/>
              <a:t>Club ID</a:t>
            </a:r>
            <a:r>
              <a:rPr lang="zh-CN" altLang="en-US" dirty="0" smtClean="0"/>
              <a:t>，请咨询</a:t>
            </a:r>
            <a:r>
              <a:rPr lang="en-US" altLang="zh-CN" dirty="0" smtClean="0"/>
              <a:t>VPM</a:t>
            </a:r>
            <a:endParaRPr lang="en-US" altLang="zh-CN" dirty="0"/>
          </a:p>
          <a:p>
            <a:r>
              <a:rPr lang="zh-CN" altLang="en-US" dirty="0" smtClean="0"/>
              <a:t>点击主页右上角的“</a:t>
            </a:r>
            <a:r>
              <a:rPr lang="en-US" altLang="zh-CN" dirty="0" smtClean="0"/>
              <a:t>Register”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en-US" altLang="zh-CN" dirty="0" smtClean="0"/>
              <a:t>“Your Club ID:”</a:t>
            </a:r>
            <a:r>
              <a:rPr lang="zh-CN" altLang="en-US" dirty="0" smtClean="0"/>
              <a:t>部分请输入</a:t>
            </a:r>
            <a:r>
              <a:rPr lang="en-US" altLang="zh-CN" dirty="0" smtClean="0"/>
              <a:t>Club ID+</a:t>
            </a:r>
            <a:r>
              <a:rPr lang="zh-CN" altLang="en-US" dirty="0" smtClean="0"/>
              <a:t>下划线，</a:t>
            </a:r>
            <a:r>
              <a:rPr lang="zh-CN" altLang="en-US" dirty="0"/>
              <a:t>如</a:t>
            </a:r>
            <a:r>
              <a:rPr lang="zh-CN" altLang="en-US" dirty="0" smtClean="0"/>
              <a:t>果我的</a:t>
            </a:r>
            <a:r>
              <a:rPr lang="en-US" altLang="zh-CN" dirty="0" smtClean="0"/>
              <a:t>Club 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，那么输入 </a:t>
            </a:r>
            <a:r>
              <a:rPr lang="en-US" altLang="zh-CN" dirty="0" smtClean="0"/>
              <a:t>4_</a:t>
            </a:r>
          </a:p>
          <a:p>
            <a:r>
              <a:rPr lang="zh-CN" altLang="en-US" dirty="0"/>
              <a:t>用户</a:t>
            </a:r>
            <a:r>
              <a:rPr lang="zh-CN" altLang="en-US" dirty="0" smtClean="0"/>
              <a:t>名和密码部分，请自定义，并记住，以后就用这个用户名和密码登录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击“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”按钮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注册用户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9" y="4023575"/>
            <a:ext cx="4609255" cy="270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2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点击主页右上角的</a:t>
            </a:r>
            <a:r>
              <a:rPr lang="en-US" altLang="zh-CN" dirty="0" smtClean="0"/>
              <a:t>”Login”</a:t>
            </a:r>
            <a:r>
              <a:rPr lang="zh-CN" altLang="en-US" dirty="0" smtClean="0"/>
              <a:t>链接，用注册时的用户名和密码登录，登录成功会跳转到主页</a:t>
            </a:r>
            <a:endParaRPr lang="en-US" altLang="zh-CN" dirty="0" smtClean="0"/>
          </a:p>
          <a:p>
            <a:r>
              <a:rPr lang="zh-CN" altLang="en-US" dirty="0" smtClean="0"/>
              <a:t>主页可以预约角色</a:t>
            </a:r>
            <a:endParaRPr lang="en-US" altLang="zh-CN" dirty="0" smtClean="0"/>
          </a:p>
          <a:p>
            <a:r>
              <a:rPr lang="zh-CN" altLang="en-US" dirty="0"/>
              <a:t>导航</a:t>
            </a:r>
            <a:r>
              <a:rPr lang="zh-CN" altLang="en-US" dirty="0" smtClean="0"/>
              <a:t>栏里相应的链接，点击“</a:t>
            </a:r>
            <a:r>
              <a:rPr lang="en-US" altLang="zh-CN" dirty="0" smtClean="0"/>
              <a:t>Members”</a:t>
            </a:r>
            <a:r>
              <a:rPr lang="zh-CN" altLang="en-US" dirty="0" smtClean="0"/>
              <a:t>链接可以查看俱乐部的会员信息，以及更新自己的信息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登录查看和注册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127" y="4191000"/>
            <a:ext cx="7837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登录进去看看就对了！！</a:t>
            </a:r>
            <a:endParaRPr lang="en-US" sz="54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67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9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</TotalTime>
  <Words>392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HROP在线角色注册</vt:lpstr>
      <vt:lpstr>我能干什么？</vt:lpstr>
      <vt:lpstr>注册角色</vt:lpstr>
      <vt:lpstr>非登录状态</vt:lpstr>
      <vt:lpstr>登录状态</vt:lpstr>
      <vt:lpstr>注册用户</vt:lpstr>
      <vt:lpstr>登录查看和注册</vt:lpstr>
      <vt:lpstr>谢谢！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HROP在线角色注册</dc:title>
  <dc:creator>Jerry JIANG</dc:creator>
  <cp:lastModifiedBy>Jerry JIANG</cp:lastModifiedBy>
  <cp:revision>4</cp:revision>
  <dcterms:created xsi:type="dcterms:W3CDTF">2015-06-24T06:35:22Z</dcterms:created>
  <dcterms:modified xsi:type="dcterms:W3CDTF">2015-06-24T07:55:10Z</dcterms:modified>
</cp:coreProperties>
</file>