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>
      <p:cViewPr varScale="1">
        <p:scale>
          <a:sx n="64" d="100"/>
          <a:sy n="64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20-01-2015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20-01-2015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20-01-2015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20-01-2015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20-01-2015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20-01-2015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20-01-2015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20-01-2015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20-01-2015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20-01-2015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20-01-2015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4241-CBC2-44D3-AB4B-8DEB854729F6}" type="datetimeFigureOut">
              <a:rPr lang="en-IN" smtClean="0"/>
              <a:pPr/>
              <a:t>20-01-2015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latform_as_a_service" TargetMode="External"/><Relationship Id="rId2" Type="http://schemas.openxmlformats.org/officeDocument/2006/relationships/hyperlink" Target="http://en.wikipedia.org/wiki/MongoDB_Inc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in\Desktop\mongo-db-huge-logo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501008"/>
            <a:ext cx="4953000" cy="1657350"/>
          </a:xfrm>
          <a:prstGeom prst="rect">
            <a:avLst/>
          </a:prstGeom>
          <a:noFill/>
        </p:spPr>
      </p:pic>
      <p:pic>
        <p:nvPicPr>
          <p:cNvPr id="1027" name="Picture 3" descr="C:\Users\main\Desktop\Java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052736"/>
            <a:ext cx="2276872" cy="22768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71800" y="3356992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with</a:t>
            </a:r>
            <a:endParaRPr lang="en-I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836712"/>
            <a:ext cx="8136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err="1"/>
              <a:t>MongoDB</a:t>
            </a:r>
            <a:r>
              <a:rPr lang="en-IN" sz="2000" i="1" dirty="0"/>
              <a:t> (from "hu</a:t>
            </a:r>
            <a:r>
              <a:rPr lang="en-IN" sz="2000" b="1" i="1" dirty="0"/>
              <a:t>mongous") is a</a:t>
            </a:r>
          </a:p>
          <a:p>
            <a:pPr algn="ctr"/>
            <a:r>
              <a:rPr lang="en-IN" sz="2000" i="1" dirty="0"/>
              <a:t>scalable, high-performance, open source,</a:t>
            </a:r>
          </a:p>
          <a:p>
            <a:pPr algn="ctr"/>
            <a:r>
              <a:rPr lang="en-IN" sz="2000" i="1" dirty="0"/>
              <a:t>schema-free, document-oriented</a:t>
            </a:r>
          </a:p>
          <a:p>
            <a:pPr algn="ctr"/>
            <a:r>
              <a:rPr lang="en-IN" sz="2000" i="1" dirty="0"/>
              <a:t>database.</a:t>
            </a:r>
          </a:p>
          <a:p>
            <a:pPr algn="ctr"/>
            <a:r>
              <a:rPr lang="en-IN" sz="2000" i="1" dirty="0"/>
              <a:t>- mongodb.org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MongoDB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492896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First developed by the software company 10gen (now </a:t>
            </a:r>
            <a:r>
              <a:rPr lang="en-IN" dirty="0" err="1" smtClean="0">
                <a:hlinkClick r:id="rId2" tooltip="MongoDB Inc."/>
              </a:rPr>
              <a:t>MongoDB</a:t>
            </a:r>
            <a:r>
              <a:rPr lang="en-IN" dirty="0" smtClean="0">
                <a:hlinkClick r:id="rId2" tooltip="MongoDB Inc."/>
              </a:rPr>
              <a:t> Inc.</a:t>
            </a:r>
            <a:r>
              <a:rPr lang="en-IN" dirty="0" smtClean="0"/>
              <a:t>) in October 2007 as a component of a planned </a:t>
            </a:r>
            <a:r>
              <a:rPr lang="en-IN" dirty="0" smtClean="0">
                <a:hlinkClick r:id="rId3" tooltip="Platform as a service"/>
              </a:rPr>
              <a:t>platform as a service</a:t>
            </a:r>
            <a:r>
              <a:rPr lang="en-IN" dirty="0" smtClean="0"/>
              <a:t> product, the company shifted to an open source development model in 2009, with 10gen offering commercial support and other services.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005065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Arial" charset="0"/>
                <a:cs typeface="Arial" charset="0"/>
              </a:rPr>
              <a:t>Features of </a:t>
            </a:r>
            <a:r>
              <a:rPr lang="en-US" sz="1400" b="1" dirty="0" err="1" smtClean="0">
                <a:latin typeface="Arial" charset="0"/>
                <a:cs typeface="Arial" charset="0"/>
              </a:rPr>
              <a:t>MongoDB</a:t>
            </a:r>
            <a:endParaRPr lang="en-US" sz="1400" b="1" dirty="0" smtClean="0">
              <a:latin typeface="Arial" charset="0"/>
              <a:cs typeface="Arial" charset="0"/>
            </a:endParaRPr>
          </a:p>
          <a:p>
            <a:pPr marL="360363" lvl="0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Arial" charset="0"/>
                <a:cs typeface="Arial" charset="0"/>
              </a:rPr>
              <a:t>Document-oriented</a:t>
            </a:r>
            <a:endParaRPr lang="en-US" sz="1400" dirty="0" smtClean="0">
              <a:latin typeface="Arial" charset="0"/>
              <a:cs typeface="Arial" charset="0"/>
            </a:endParaRPr>
          </a:p>
          <a:p>
            <a:pPr marL="360363" lvl="0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Arial" charset="0"/>
                <a:cs typeface="Arial" charset="0"/>
              </a:rPr>
              <a:t>Ad hoc </a:t>
            </a:r>
            <a:r>
              <a:rPr lang="en-US" sz="1400" dirty="0" smtClean="0">
                <a:latin typeface="Arial" charset="0"/>
                <a:cs typeface="Arial" charset="0"/>
              </a:rPr>
              <a:t>queries</a:t>
            </a:r>
            <a:endParaRPr lang="en-US" sz="1400" dirty="0" smtClean="0">
              <a:latin typeface="Arial" charset="0"/>
              <a:cs typeface="Arial" charset="0"/>
            </a:endParaRPr>
          </a:p>
          <a:p>
            <a:pPr marL="360363" lvl="0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Arial" charset="0"/>
                <a:cs typeface="Arial" charset="0"/>
              </a:rPr>
              <a:t>Indexing</a:t>
            </a:r>
            <a:endParaRPr lang="en-US" sz="1400" dirty="0" smtClean="0">
              <a:latin typeface="Arial" charset="0"/>
              <a:cs typeface="Arial" charset="0"/>
            </a:endParaRPr>
          </a:p>
          <a:p>
            <a:pPr marL="360363" lvl="0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Arial" charset="0"/>
                <a:cs typeface="Arial" charset="0"/>
              </a:rPr>
              <a:t>Replication</a:t>
            </a:r>
          </a:p>
          <a:p>
            <a:pPr marL="360363" lvl="0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Arial" charset="0"/>
                <a:cs typeface="Arial" charset="0"/>
              </a:rPr>
              <a:t>Load </a:t>
            </a:r>
            <a:r>
              <a:rPr lang="en-US" sz="1400" dirty="0" smtClean="0">
                <a:latin typeface="Arial" charset="0"/>
                <a:cs typeface="Arial" charset="0"/>
              </a:rPr>
              <a:t>balancing</a:t>
            </a:r>
          </a:p>
          <a:p>
            <a:pPr marL="360363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Arial" charset="0"/>
                <a:cs typeface="Arial" charset="0"/>
              </a:rPr>
              <a:t>File </a:t>
            </a:r>
            <a:r>
              <a:rPr lang="en-US" sz="1400" dirty="0" smtClean="0">
                <a:latin typeface="Arial" charset="0"/>
                <a:cs typeface="Arial" charset="0"/>
              </a:rPr>
              <a:t>storage</a:t>
            </a:r>
          </a:p>
          <a:p>
            <a:pPr marL="360363" lvl="0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Arial" charset="0"/>
                <a:cs typeface="Arial" charset="0"/>
              </a:rPr>
              <a:t>Aggregation</a:t>
            </a:r>
          </a:p>
          <a:p>
            <a:pPr marL="360363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Arial" charset="0"/>
                <a:cs typeface="Arial" charset="0"/>
              </a:rPr>
              <a:t>Server-side JavaScript </a:t>
            </a:r>
            <a:r>
              <a:rPr lang="en-US" sz="1400" dirty="0" smtClean="0">
                <a:latin typeface="Arial" charset="0"/>
                <a:cs typeface="Arial" charset="0"/>
              </a:rPr>
              <a:t>execution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MongoDB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764704"/>
            <a:ext cx="864096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Installation on Windows</a:t>
            </a:r>
          </a:p>
          <a:p>
            <a:endParaRPr lang="en-IN" b="1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Determine </a:t>
            </a:r>
            <a:r>
              <a:rPr lang="en-IN" dirty="0" smtClean="0"/>
              <a:t>which </a:t>
            </a:r>
            <a:r>
              <a:rPr lang="en-IN" dirty="0" err="1" smtClean="0"/>
              <a:t>MongoDB</a:t>
            </a:r>
            <a:r>
              <a:rPr lang="en-IN" dirty="0" smtClean="0"/>
              <a:t> build you need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Download </a:t>
            </a:r>
            <a:r>
              <a:rPr lang="en-IN" dirty="0" err="1" smtClean="0"/>
              <a:t>MongoDB</a:t>
            </a:r>
            <a:r>
              <a:rPr lang="en-IN" dirty="0" smtClean="0"/>
              <a:t> for Windows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Unzip the zip download and extract it in C: drive C:\MongoDB</a:t>
            </a:r>
          </a:p>
          <a:p>
            <a:r>
              <a:rPr lang="en-US" dirty="0" smtClean="0"/>
              <a:t>4.</a:t>
            </a:r>
            <a:r>
              <a:rPr lang="en-IN" b="1" dirty="0" smtClean="0"/>
              <a:t> Configuration File</a:t>
            </a:r>
          </a:p>
          <a:p>
            <a:r>
              <a:rPr lang="en-IN" dirty="0" smtClean="0"/>
              <a:t>     Create </a:t>
            </a:r>
            <a:r>
              <a:rPr lang="en-IN" dirty="0" smtClean="0"/>
              <a:t>a </a:t>
            </a:r>
            <a:r>
              <a:rPr lang="en-IN" dirty="0" err="1" smtClean="0"/>
              <a:t>MongoDB</a:t>
            </a:r>
            <a:r>
              <a:rPr lang="en-IN" dirty="0" smtClean="0"/>
              <a:t> </a:t>
            </a:r>
            <a:r>
              <a:rPr lang="en-IN" dirty="0" err="1" smtClean="0"/>
              <a:t>config</a:t>
            </a:r>
            <a:r>
              <a:rPr lang="en-IN" dirty="0" smtClean="0"/>
              <a:t> file, it’s just a text file</a:t>
            </a:r>
            <a:r>
              <a:rPr lang="en-IN" dirty="0" smtClean="0"/>
              <a:t>,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</a:t>
            </a:r>
            <a:r>
              <a:rPr lang="en-IN" dirty="0" smtClean="0"/>
              <a:t>for example : </a:t>
            </a:r>
            <a:r>
              <a:rPr lang="en-IN" dirty="0" smtClean="0"/>
              <a:t>C:\MongoDB\mongo.config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IN" i="1" dirty="0" smtClean="0"/>
              <a:t>##store data here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dbpath</a:t>
            </a:r>
            <a:r>
              <a:rPr lang="en-IN" dirty="0" smtClean="0"/>
              <a:t>=D</a:t>
            </a:r>
            <a:r>
              <a:rPr lang="en-IN" dirty="0" smtClean="0"/>
              <a:t>:\mongodb\data   </a:t>
            </a:r>
            <a:endParaRPr lang="en-IN" dirty="0" smtClean="0"/>
          </a:p>
          <a:p>
            <a:r>
              <a:rPr lang="en-IN" i="1" dirty="0" smtClean="0"/>
              <a:t> </a:t>
            </a:r>
            <a:r>
              <a:rPr lang="en-IN" i="1" dirty="0" smtClean="0"/>
              <a:t>    ##</a:t>
            </a:r>
            <a:r>
              <a:rPr lang="en-IN" i="1" dirty="0" smtClean="0"/>
              <a:t>all output go here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logpath</a:t>
            </a:r>
            <a:r>
              <a:rPr lang="en-IN" dirty="0" smtClean="0"/>
              <a:t>=D</a:t>
            </a:r>
            <a:r>
              <a:rPr lang="en-IN" dirty="0" smtClean="0"/>
              <a:t>:\</a:t>
            </a:r>
            <a:r>
              <a:rPr lang="en-IN" dirty="0" smtClean="0"/>
              <a:t>mongodb\log\mongo.log</a:t>
            </a:r>
          </a:p>
          <a:p>
            <a:r>
              <a:rPr lang="en-US" dirty="0" smtClean="0"/>
              <a:t>5.</a:t>
            </a:r>
            <a:r>
              <a:rPr lang="en-IN" b="1" dirty="0" smtClean="0"/>
              <a:t> Run </a:t>
            </a:r>
            <a:r>
              <a:rPr lang="en-IN" b="1" dirty="0" err="1" smtClean="0"/>
              <a:t>MongoDB</a:t>
            </a:r>
            <a:r>
              <a:rPr lang="en-IN" b="1" dirty="0" smtClean="0"/>
              <a:t> server</a:t>
            </a:r>
          </a:p>
          <a:p>
            <a:r>
              <a:rPr lang="en-IN" dirty="0" smtClean="0"/>
              <a:t>     Use </a:t>
            </a:r>
            <a:r>
              <a:rPr lang="en-IN" dirty="0" smtClean="0"/>
              <a:t>mongod.exe --</a:t>
            </a:r>
            <a:r>
              <a:rPr lang="en-IN" dirty="0" err="1" smtClean="0"/>
              <a:t>config</a:t>
            </a:r>
            <a:r>
              <a:rPr lang="en-IN" dirty="0" smtClean="0"/>
              <a:t> d:\mongodb\mongo.config to start </a:t>
            </a:r>
            <a:r>
              <a:rPr lang="en-IN" dirty="0" err="1" smtClean="0"/>
              <a:t>MongoDB</a:t>
            </a:r>
            <a:r>
              <a:rPr lang="en-IN" dirty="0" smtClean="0"/>
              <a:t> server</a:t>
            </a:r>
            <a:r>
              <a:rPr lang="en-IN" dirty="0" smtClean="0"/>
              <a:t>.</a:t>
            </a:r>
          </a:p>
          <a:p>
            <a:r>
              <a:rPr lang="en-US" dirty="0" smtClean="0"/>
              <a:t>6.</a:t>
            </a:r>
            <a:r>
              <a:rPr lang="en-IN" b="1" dirty="0" smtClean="0"/>
              <a:t> Connect to </a:t>
            </a:r>
            <a:r>
              <a:rPr lang="en-IN" b="1" dirty="0" err="1" smtClean="0"/>
              <a:t>MongoDB</a:t>
            </a:r>
            <a:endParaRPr lang="en-IN" b="1" dirty="0" smtClean="0"/>
          </a:p>
          <a:p>
            <a:r>
              <a:rPr lang="en-IN" dirty="0" smtClean="0"/>
              <a:t>     Uses </a:t>
            </a:r>
            <a:r>
              <a:rPr lang="en-IN" dirty="0" smtClean="0"/>
              <a:t>mongo.exe to connect to the started </a:t>
            </a:r>
            <a:r>
              <a:rPr lang="en-IN" dirty="0" err="1" smtClean="0"/>
              <a:t>MongoDB</a:t>
            </a:r>
            <a:r>
              <a:rPr lang="en-IN" dirty="0" smtClean="0"/>
              <a:t> server</a:t>
            </a:r>
            <a:r>
              <a:rPr lang="en-IN" dirty="0" smtClean="0"/>
              <a:t>.</a:t>
            </a:r>
          </a:p>
          <a:p>
            <a:r>
              <a:rPr lang="en-US" dirty="0" smtClean="0"/>
              <a:t>7.</a:t>
            </a:r>
            <a:r>
              <a:rPr lang="en-IN" b="1" dirty="0" smtClean="0"/>
              <a:t> </a:t>
            </a:r>
            <a:r>
              <a:rPr lang="en-IN" b="1" dirty="0" err="1" smtClean="0"/>
              <a:t>MongoDB</a:t>
            </a:r>
            <a:r>
              <a:rPr lang="en-IN" b="1" dirty="0" smtClean="0"/>
              <a:t> as Windows Service</a:t>
            </a:r>
          </a:p>
          <a:p>
            <a:r>
              <a:rPr lang="en-IN" dirty="0" smtClean="0"/>
              <a:t>    Add </a:t>
            </a:r>
            <a:r>
              <a:rPr lang="en-IN" dirty="0" err="1" smtClean="0"/>
              <a:t>MongoDB</a:t>
            </a:r>
            <a:r>
              <a:rPr lang="en-IN" dirty="0" smtClean="0"/>
              <a:t> as Windows Service, so that </a:t>
            </a:r>
            <a:r>
              <a:rPr lang="en-IN" dirty="0" err="1" smtClean="0"/>
              <a:t>MongoDB</a:t>
            </a:r>
            <a:r>
              <a:rPr lang="en-IN" dirty="0" smtClean="0"/>
              <a:t> will start automatically following each system restart.</a:t>
            </a:r>
          </a:p>
          <a:p>
            <a:r>
              <a:rPr lang="en-IN" dirty="0" smtClean="0"/>
              <a:t>   d</a:t>
            </a:r>
            <a:r>
              <a:rPr lang="en-IN" dirty="0" smtClean="0"/>
              <a:t>:\mongodb\bin</a:t>
            </a:r>
            <a:r>
              <a:rPr lang="en-IN" b="1" dirty="0" smtClean="0"/>
              <a:t>&gt;</a:t>
            </a:r>
            <a:r>
              <a:rPr lang="en-IN" dirty="0" smtClean="0"/>
              <a:t> </a:t>
            </a:r>
            <a:r>
              <a:rPr lang="en-IN" dirty="0" err="1" smtClean="0"/>
              <a:t>mongod</a:t>
            </a:r>
            <a:r>
              <a:rPr lang="en-IN" dirty="0" smtClean="0"/>
              <a:t> --</a:t>
            </a:r>
            <a:r>
              <a:rPr lang="en-IN" dirty="0" err="1" smtClean="0"/>
              <a:t>config</a:t>
            </a:r>
            <a:r>
              <a:rPr lang="en-IN" dirty="0" smtClean="0"/>
              <a:t> D:\mongodb\mongo.config --install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    </a:t>
            </a:r>
            <a:endParaRPr lang="en-IN" dirty="0" smtClean="0"/>
          </a:p>
          <a:p>
            <a:pPr marL="342900" indent="-342900"/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154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main</dc:creator>
  <cp:lastModifiedBy>main</cp:lastModifiedBy>
  <cp:revision>17</cp:revision>
  <dcterms:created xsi:type="dcterms:W3CDTF">2015-01-19T17:01:41Z</dcterms:created>
  <dcterms:modified xsi:type="dcterms:W3CDTF">2015-01-20T04:33:51Z</dcterms:modified>
</cp:coreProperties>
</file>