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A9BD-0C2C-4D7B-88D1-5F3F3E54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FC94D-868F-47CE-A9FE-14922F88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35F4F-AB05-468A-9976-EA34452D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5DEA-57F4-4A52-B3F5-0EEEEC42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34FDD-AFD8-4460-AD0C-D3E39A6F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B17DC-133E-4751-8332-BFD9BF73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267CB-EDAB-4F11-B75B-811513F1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F8A7A-29CA-4DAC-8AE2-45B9BB8E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EBEDC-9D7A-4C13-AB6A-1D1BCFA8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7199E-32E4-442D-AD51-BEAF0E37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4A6A5-B371-43AA-BB4A-7350527A7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F86F0B-8069-478D-AF28-8BF22D8C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0C28B-F923-49FB-9266-D7D10362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37705-0CEB-4647-974B-3F200FB9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AF85-A2BC-43F8-A17A-2BE4493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C1DD-9D06-4A1F-8C43-0C9E0501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1FAE-C5F3-442C-A739-803AC7B6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BBFE1-787D-4E20-9947-D98771D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EDE0C-E63C-4EEF-9F8D-632EED74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5D421-8845-405C-ABD2-8649C2E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B0B9-E6B4-4CBF-8A79-6CE6E6BD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20638-54D1-426B-8245-EF33DEB1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33004-5C2F-43AC-B5F5-5F4BB87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C3DAE-157D-4046-A2E7-B4E39DF6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E2AC-F1E6-4069-91FC-F6D89423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B729-DF76-483F-8229-3088DA93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A599C-BBBF-4C5A-9BE8-876BB8EE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98F9-A5F3-46F3-B87A-9CD3978A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EAA4-D4AC-4C24-80A3-65F5FF7D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FF822-07F4-427A-B631-2D1E9E11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5E628-40B2-4821-A654-AE9C471F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3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8558-7835-43E2-A723-73D99A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95575-5BF7-4B7C-BCC3-AACA4DE1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E199D-4997-4EC6-9A34-BE887FBD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BB9990-AE4E-4A5D-BA9D-DEA175763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85FC8-E74C-497A-84C8-6D1F916D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20E48-BA2B-4A9D-B0AF-6F5C2F3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AAB21-B532-4905-973F-FC4B7D8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E1D72F-FCD4-4B94-AC78-70D4D38C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B422A-628C-4472-A8B1-489AAB9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AB4AE-CDE4-4080-9DED-2B7BC308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69E0-D2DA-4ABD-A110-22F19259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37810-95AC-48CE-A62A-29552EE9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09474-F162-4DDE-BCBB-C9538168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FB6A4-E6EA-4571-89D1-5306DBBB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E9738-42A0-4FEF-8628-D299C18D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9A21-778F-4EFB-87BA-9E268C64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1F405-BF48-40BD-AA79-6BDAAEDC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9E630-4AFD-4D01-9BF9-37C6C38C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761F0-35D6-4312-9ADB-A89C1421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C30A7-D48C-4053-9E92-D9776EB8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21352-30C2-4379-881F-CD031BE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F936B-7F65-4865-A9D4-D6EF7C6C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A6E56-8283-40BF-A410-94E46358D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5515F-13E5-42E0-8B5B-CBA0251E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43FBE-DFCD-4E35-9251-5DD8AC7C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E39C4-66FB-4E74-A2FE-B32A4227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39A33-258C-4474-89B0-AABE312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C86E9-E44A-474D-BC17-16E6E2CC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09A8C-F945-421A-83FF-422F00E2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BA442-F65A-4F13-BA95-DCD7B236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E2C9-E631-47C2-838B-C53D0C99B7B6}" type="datetimeFigureOut">
              <a:rPr lang="ko-KR" altLang="en-US" smtClean="0"/>
              <a:t>2020-12-15(Tue)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B842C-9B75-4463-9E77-EAFAEB19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426BC-8829-40CE-90D2-0B809BB1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6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JS</dc:creator>
  <cp:lastModifiedBy>Lee JS</cp:lastModifiedBy>
  <cp:revision>3</cp:revision>
  <dcterms:created xsi:type="dcterms:W3CDTF">2020-12-15T04:36:50Z</dcterms:created>
  <dcterms:modified xsi:type="dcterms:W3CDTF">2020-12-15T06:37:16Z</dcterms:modified>
</cp:coreProperties>
</file>