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1" autoAdjust="0"/>
  </p:normalViewPr>
  <p:slideViewPr>
    <p:cSldViewPr>
      <p:cViewPr varScale="1">
        <p:scale>
          <a:sx n="75" d="100"/>
          <a:sy n="75" d="100"/>
        </p:scale>
        <p:origin x="-16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1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7F83-926F-431D-8A02-2AB82FC3BFA4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6A9B1-B629-40CB-8FA8-00C61EA3F6B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16D95-82A7-4D2A-863B-4C1DD431AB99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57AD-599D-4983-97F1-8E82603A61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57AD-599D-4983-97F1-8E82603A616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57AD-599D-4983-97F1-8E82603A616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Titr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31E7-73A7-42AD-874D-9468501ADFA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32A3-A100-49E2-80C4-4B2D38728484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FE17-45F7-4C2D-93B3-087D3956C0C5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57EDD1-8F83-440A-B945-B040BC729E74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6923-AF2E-481B-B83A-F7DD52D6E8CC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D3D4-93B4-4B62-9142-04DAA2EBD66E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4CF7-2B87-49DA-9F01-E81595F7EE76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2" name="Espace réservé du conten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EF3B-7124-4704-95BB-105C0D0B00C3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5781-FAAC-431A-A93A-7E7ADF6BFC93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883F739-7016-428F-9C3D-21FFC567102E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C830-7E3C-44CF-B385-FBE72C287DCB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BF1A1-4CEB-4034-B452-F6272DF9DC4A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36C0D21-485A-46D1-B81A-FB3C36EF6F2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3212976"/>
            <a:ext cx="6480048" cy="230124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CHAÎNE DES VALEURS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 descr="Mindgeek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692696"/>
            <a:ext cx="5708438" cy="100811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PB"/>
          <p:cNvSpPr/>
          <p:nvPr/>
        </p:nvSpPr>
        <p:spPr>
          <a:xfrm>
            <a:off x="0" y="6705600"/>
            <a:ext cx="1016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Chef de fil mondial de l’industrie des T.I</a:t>
            </a:r>
          </a:p>
          <a:p>
            <a:endParaRPr lang="fr-FR" dirty="0" smtClean="0"/>
          </a:p>
          <a:p>
            <a:r>
              <a:rPr lang="fr-FR" dirty="0" smtClean="0"/>
              <a:t>1000 employés dans le monde</a:t>
            </a:r>
          </a:p>
          <a:p>
            <a:endParaRPr lang="fr-FR" dirty="0" smtClean="0"/>
          </a:p>
          <a:p>
            <a:r>
              <a:rPr lang="fr-FR" dirty="0" smtClean="0"/>
              <a:t>Fondée en 2007 basé au Luxembourg</a:t>
            </a:r>
          </a:p>
          <a:p>
            <a:endParaRPr lang="fr-FR" dirty="0" smtClean="0"/>
          </a:p>
          <a:p>
            <a:r>
              <a:rPr lang="fr-FR" dirty="0" smtClean="0"/>
              <a:t>Présent en EU et NA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L’entreprise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2032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2192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fonctions primaires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PB"/>
          <p:cNvSpPr/>
          <p:nvPr/>
        </p:nvSpPr>
        <p:spPr>
          <a:xfrm>
            <a:off x="0" y="6705600"/>
            <a:ext cx="3048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matières premières</a:t>
            </a:r>
          </a:p>
          <a:p>
            <a:endParaRPr lang="fr-FR" dirty="0" smtClean="0"/>
          </a:p>
          <a:p>
            <a:r>
              <a:rPr lang="fr-FR" dirty="0" smtClean="0"/>
              <a:t>Pas de manutention </a:t>
            </a:r>
          </a:p>
          <a:p>
            <a:endParaRPr lang="fr-FR" dirty="0" smtClean="0"/>
          </a:p>
          <a:p>
            <a:r>
              <a:rPr lang="fr-FR" dirty="0" smtClean="0"/>
              <a:t>Stockage de données sur serveurs</a:t>
            </a:r>
          </a:p>
          <a:p>
            <a:endParaRPr lang="fr-FR" dirty="0" smtClean="0"/>
          </a:p>
          <a:p>
            <a:r>
              <a:rPr lang="fr-FR" dirty="0" smtClean="0"/>
              <a:t>Pas de transports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Logistique entrante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4064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Parc informatique conséquent</a:t>
            </a:r>
          </a:p>
          <a:p>
            <a:endParaRPr lang="fr-FR" dirty="0" smtClean="0"/>
          </a:p>
          <a:p>
            <a:r>
              <a:rPr lang="fr-FR" dirty="0" smtClean="0"/>
              <a:t>Produits immatériel pas de conditionnement</a:t>
            </a:r>
          </a:p>
          <a:p>
            <a:endParaRPr lang="fr-FR" dirty="0" smtClean="0"/>
          </a:p>
          <a:p>
            <a:r>
              <a:rPr lang="fr-FR" dirty="0" smtClean="0"/>
              <a:t>Tests effectué avant la remise du bien </a:t>
            </a:r>
          </a:p>
          <a:p>
            <a:endParaRPr lang="fr-FR" dirty="0" smtClean="0"/>
          </a:p>
          <a:p>
            <a:r>
              <a:rPr lang="fr-FR" dirty="0" smtClean="0"/>
              <a:t>Maintenance effectué à partir de la remise du bien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opérations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5080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Prise en charge du client et de sa commande en temps réel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Délais de livraison variable selon le projet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Distribution au client du produit par </a:t>
            </a:r>
            <a:r>
              <a:rPr lang="fr-FR" smtClean="0"/>
              <a:t>voies immatériel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Logistique sortante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6096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Hébergement</a:t>
            </a:r>
          </a:p>
          <a:p>
            <a:endParaRPr lang="fr-FR" dirty="0" smtClean="0"/>
          </a:p>
          <a:p>
            <a:r>
              <a:rPr lang="fr-FR" dirty="0" smtClean="0"/>
              <a:t>Plateformes publicitaires</a:t>
            </a:r>
          </a:p>
          <a:p>
            <a:endParaRPr lang="fr-FR" dirty="0" smtClean="0"/>
          </a:p>
          <a:p>
            <a:r>
              <a:rPr lang="fr-FR" dirty="0" smtClean="0"/>
              <a:t>Distribution de contenu multimédia</a:t>
            </a:r>
          </a:p>
          <a:p>
            <a:endParaRPr lang="fr-FR" dirty="0" smtClean="0"/>
          </a:p>
          <a:p>
            <a:r>
              <a:rPr lang="fr-FR" dirty="0" smtClean="0"/>
              <a:t>Service de soutien à la clientèle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activités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7112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Hébergement  (plus de 100 millions de visiteurs quotidien)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Plateformes publicitaire ( 3 milliard s d’impression livrés quotidiennement)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Activités clés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8128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467200"/>
          </a:xfrm>
        </p:spPr>
        <p:txBody>
          <a:bodyPr>
            <a:normAutofit/>
          </a:bodyPr>
          <a:lstStyle/>
          <a:p>
            <a:endParaRPr lang="fr-FR" sz="4800" dirty="0" smtClean="0"/>
          </a:p>
          <a:p>
            <a:pPr>
              <a:buNone/>
            </a:pPr>
            <a:endParaRPr lang="fr-FR" sz="4800" dirty="0" smtClean="0"/>
          </a:p>
          <a:p>
            <a:pPr algn="ctr">
              <a:buNone/>
            </a:pPr>
            <a:r>
              <a:rPr lang="fr-FR" sz="4800" dirty="0" smtClean="0"/>
              <a:t> Avez-vous des questions ? </a:t>
            </a:r>
            <a:endParaRPr lang="fr-FR" sz="4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36C0D21-485A-46D1-B81A-FB3C36EF6F2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7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113</TotalTime>
  <Words>142</Words>
  <Application>Microsoft Office PowerPoint</Application>
  <PresentationFormat>Affichage à l'écran (4:3)</PresentationFormat>
  <Paragraphs>64</Paragraphs>
  <Slides>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Papier</vt:lpstr>
      <vt:lpstr>CHAÎNE DES VALEURS</vt:lpstr>
      <vt:lpstr>L’entreprise</vt:lpstr>
      <vt:lpstr>Les fonctions primaires</vt:lpstr>
      <vt:lpstr>Logistique entrante</vt:lpstr>
      <vt:lpstr>Les opérations</vt:lpstr>
      <vt:lpstr>Logistique sortante</vt:lpstr>
      <vt:lpstr>Les activités</vt:lpstr>
      <vt:lpstr>Activités clés</vt:lpstr>
      <vt:lpstr>Diapositive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CHAÎNE DES VALEURS</dc:title>
  <dc:creator>sklang</dc:creator>
  <cp:lastModifiedBy>sklang</cp:lastModifiedBy>
  <cp:revision>23</cp:revision>
  <dcterms:created xsi:type="dcterms:W3CDTF">2014-09-23T13:26:03Z</dcterms:created>
  <dcterms:modified xsi:type="dcterms:W3CDTF">2014-09-30T11:51:14Z</dcterms:modified>
</cp:coreProperties>
</file>