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6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9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55" autoAdjust="0"/>
  </p:normalViewPr>
  <p:slideViewPr>
    <p:cSldViewPr>
      <p:cViewPr varScale="1">
        <p:scale>
          <a:sx n="85" d="100"/>
          <a:sy n="85" d="100"/>
        </p:scale>
        <p:origin x="149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0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BEF7A24B-554D-4B99-A3CC-7667F56D1027}" type="datetimeFigureOut">
              <a:rPr lang="en-US" altLang="zh-TW" smtClean="0"/>
              <a:pPr/>
              <a:t>8/29/2017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10672D4C-A99E-49DD-8A16-1D19942316C4}" type="slidenum">
              <a:rPr lang="zh-TW" smtClean="0"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20118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0391B76B-D742-4BD2-BF24-F4C760DB831C}" type="datetimeFigureOut">
              <a:rPr lang="zh-TW" altLang="en-US"/>
              <a:pPr/>
              <a:t>2017/8/29</a:t>
            </a:fld>
            <a:endParaRPr 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5257B995-136A-4A15-87A5-26420C3C1021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6896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647803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zh-TW" smtClean="0"/>
              <a:pPr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33634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zh-TW" smtClean="0"/>
              <a:pPr/>
              <a:t>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38725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zh-TW" smtClean="0"/>
              <a:pPr/>
              <a:t>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71364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58AB1F7-24BF-46F4-A111-12A8565728D3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42B521AD-B0BC-46BB-A582-09F47EA06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8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5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474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2778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033422" y="2898648"/>
            <a:ext cx="660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651683" y="589767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8" y="903421"/>
            <a:ext cx="6160385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4783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5762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2305"/>
            <a:ext cx="6423592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231343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5"/>
            <a:ext cx="2313432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2" y="2489200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5"/>
            <a:ext cx="2326749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1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4"/>
            <a:ext cx="231374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2512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1" y="4180095"/>
            <a:ext cx="229904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2743" y="2486221"/>
            <a:ext cx="2021456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881461" y="4837558"/>
            <a:ext cx="2298410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79596"/>
            <a:ext cx="231779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509453"/>
            <a:ext cx="2025182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37558"/>
            <a:ext cx="2330903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4179595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509453"/>
            <a:ext cx="2018839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1" y="4837558"/>
            <a:ext cx="229949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8173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257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077347" cy="4571999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831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2017/8/29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3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437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248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94298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3636981" cy="276621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10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2017/8/29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36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B1F7-24BF-46F4-A111-12A8565728D3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42B521AD-B0BC-46BB-A582-09F47EA06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69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89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1182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89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2017/8/29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06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2017/8/29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25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572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0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</a:rPr>
              <a:t>企業規劃簡報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競爭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簡略說明面臨的競爭。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略述貴公司的競爭優勢。</a:t>
            </a:r>
          </a:p>
        </p:txBody>
      </p:sp>
      <p:pic>
        <p:nvPicPr>
          <p:cNvPr id="2050" name="Picture 2" descr="C:\Users\user\AppData\Local\Microsoft\Windows\Temporary Internet Files\Content.IE5\YVQE0DDW\MC90044601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581128"/>
            <a:ext cx="1791310" cy="176479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</a:t>
            </a:r>
          </a:p>
        </p:txBody>
      </p:sp>
      <p:sp>
        <p:nvSpPr>
          <p:cNvPr id="5" name="Rectang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列出執行長和重要管理人員的名稱。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包含先前的成就，以證明這些人員的卓越表現。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簡述在這個領域的工作經驗年份。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商機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找出問題和商機。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說明客戶的問題，並定義產品的</a:t>
            </a:r>
            <a:r>
              <a:rPr 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創造服務</a:t>
            </a: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離子會議室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會議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9D4095AFEE790E42B52CF3AD35B999BF040086E71550AC00CE488731BAE03648ABFB" ma:contentTypeVersion="42" ma:contentTypeDescription="Create a new document." ma:contentTypeScope="" ma:versionID="0883ffc41d874280ace566ea696de9ff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/>
</file>

<file path=customXml/itemProps1.xml><?xml version="1.0" encoding="utf-8"?>
<ds:datastoreItem xmlns:ds="http://schemas.openxmlformats.org/officeDocument/2006/customXml" ds:itemID="{F9A8A7B1-4C4B-4823-92C0-3F8693591159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EE1ED885-73FB-4D60-87B1-3F34D97559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6C29E8-FBA7-4774-BCF2-89D131697E95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75</Words>
  <Application>Microsoft Office PowerPoint</Application>
  <PresentationFormat>如螢幕大小 (4:3)</PresentationFormat>
  <Paragraphs>16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Wingdings 3</vt:lpstr>
      <vt:lpstr>離子會議室</vt:lpstr>
      <vt:lpstr>企業規劃簡報</vt:lpstr>
      <vt:lpstr>競爭</vt:lpstr>
      <vt:lpstr>團隊</vt:lpstr>
      <vt:lpstr>商機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2011-05-01T10:05:08Z</dcterms:created>
  <dcterms:modified xsi:type="dcterms:W3CDTF">2017-08-28T18:58:22Z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TC100819229990</vt:lpwstr>
  </property>
</Properties>
</file>