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38" d="100"/>
          <a:sy n="38" d="100"/>
        </p:scale>
        <p:origin x="21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11/26/2019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2019/11/26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2019/11/26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2019/11/26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2019/11/26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2019/11/26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11/26/2019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/>
              <a:t>銷售概況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79392"/>
              </p:ext>
            </p:extLst>
          </p:nvPr>
        </p:nvGraphicFramePr>
        <p:xfrm>
          <a:off x="1042988" y="2324100"/>
          <a:ext cx="25929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54">
                  <a:extLst>
                    <a:ext uri="{9D8B030D-6E8A-4147-A177-3AD203B41FA5}">
                      <a16:colId xmlns:a16="http://schemas.microsoft.com/office/drawing/2014/main" val="713314671"/>
                    </a:ext>
                  </a:extLst>
                </a:gridCol>
                <a:gridCol w="1296454">
                  <a:extLst>
                    <a:ext uri="{9D8B030D-6E8A-4147-A177-3AD203B41FA5}">
                      <a16:colId xmlns:a16="http://schemas.microsoft.com/office/drawing/2014/main" val="268249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銷售數量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5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14728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13829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8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15</Words>
  <Application>Microsoft Office PowerPoint</Application>
  <PresentationFormat>如螢幕大小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Calibri</vt:lpstr>
      <vt:lpstr>Century Gothic</vt:lpstr>
      <vt:lpstr>Wingdings 2</vt:lpstr>
      <vt:lpstr>奧斯丁</vt:lpstr>
      <vt:lpstr>Project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2019-11-26T04:42:52Z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