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7"/>
  </p:notesMasterIdLst>
  <p:handoutMasterIdLst>
    <p:handoutMasterId r:id="rId8"/>
  </p:handoutMasterIdLst>
  <p:sldIdLst>
    <p:sldId id="256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83" d="100"/>
          <a:sy n="8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9/18/2017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2017/9/18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58AB1F7-24BF-46F4-A111-12A8565728D3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15" name="群組 14"/>
          <p:cNvGrpSpPr>
            <a:grpSpLocks noChangeAspect="1"/>
          </p:cNvGrpSpPr>
          <p:nvPr userDrawn="1"/>
        </p:nvGrpSpPr>
        <p:grpSpPr>
          <a:xfrm>
            <a:off x="4572000" y="130058"/>
            <a:ext cx="3600400" cy="489893"/>
            <a:chOff x="539552" y="404664"/>
            <a:chExt cx="4032448" cy="548680"/>
          </a:xfrm>
        </p:grpSpPr>
        <p:pic>
          <p:nvPicPr>
            <p:cNvPr id="8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144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69941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2353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736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16349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企業規劃簡報</a:t>
            </a:r>
          </a:p>
        </p:txBody>
      </p:sp>
      <p:pic>
        <p:nvPicPr>
          <p:cNvPr id="6" name="Picture 2" descr="C:\Users\user\AppData\Local\Microsoft\Windows\Temporary Internet Files\Content.IE5\MG28UF9P\MC900079268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8640"/>
            <a:ext cx="1858061" cy="18443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 anchor="t"/>
          <a:lstStyle/>
          <a:p>
            <a:r>
              <a:rPr lang="zh-TW" altLang="en-US" dirty="0" smtClean="0"/>
              <a:t>銷售概況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57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Props1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7</Words>
  <Application>Microsoft Office PowerPoint</Application>
  <PresentationFormat>如螢幕大小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Calibri</vt:lpstr>
      <vt:lpstr>Century Gothic</vt:lpstr>
      <vt:lpstr>Wingdings 2</vt:lpstr>
      <vt:lpstr>奧斯丁</vt:lpstr>
      <vt:lpstr>Project</vt:lpstr>
      <vt:lpstr>銷售概況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2017-09-17T19:53:41Z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