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7"/>
  </p:notesMasterIdLst>
  <p:handoutMasterIdLst>
    <p:handoutMasterId r:id="rId8"/>
  </p:handoutMasterIdLst>
  <p:sldIdLst>
    <p:sldId id="256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3" d="100"/>
          <a:sy n="8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銷售數量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12384</c:v>
                </c:pt>
                <c:pt idx="1">
                  <c:v>14728</c:v>
                </c:pt>
                <c:pt idx="2">
                  <c:v>13829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F-4A59-8CB5-EBECD7219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501336"/>
        <c:axId val="317501008"/>
      </c:barChart>
      <c:catAx>
        <c:axId val="31750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501008"/>
        <c:crosses val="autoZero"/>
        <c:auto val="1"/>
        <c:lblAlgn val="ctr"/>
        <c:lblOffset val="100"/>
        <c:noMultiLvlLbl val="0"/>
      </c:catAx>
      <c:valAx>
        <c:axId val="3175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50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9/18/2017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2017/9/18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15" name="群組 14"/>
          <p:cNvGrpSpPr>
            <a:grpSpLocks noChangeAspect="1"/>
          </p:cNvGrpSpPr>
          <p:nvPr userDrawn="1"/>
        </p:nvGrpSpPr>
        <p:grpSpPr>
          <a:xfrm>
            <a:off x="4572000" y="130058"/>
            <a:ext cx="3600400" cy="489893"/>
            <a:chOff x="539552" y="404664"/>
            <a:chExt cx="4032448" cy="548680"/>
          </a:xfrm>
        </p:grpSpPr>
        <p:pic>
          <p:nvPicPr>
            <p:cNvPr id="8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144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941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353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736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16349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企業規劃簡報</a:t>
            </a:r>
          </a:p>
        </p:txBody>
      </p:sp>
      <p:pic>
        <p:nvPicPr>
          <p:cNvPr id="6" name="Picture 2" descr="C:\Users\user\AppData\Local\Microsoft\Windows\Temporary Internet Files\Content.IE5\MG28UF9P\MC900079268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0"/>
            <a:ext cx="1858061" cy="1844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 anchor="t"/>
          <a:lstStyle/>
          <a:p>
            <a:r>
              <a:rPr lang="zh-TW" altLang="en-US" dirty="0" smtClean="0"/>
              <a:t>銷售概況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779392"/>
              </p:ext>
            </p:extLst>
          </p:nvPr>
        </p:nvGraphicFramePr>
        <p:xfrm>
          <a:off x="1042988" y="2324100"/>
          <a:ext cx="25929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54">
                  <a:extLst>
                    <a:ext uri="{9D8B030D-6E8A-4147-A177-3AD203B41FA5}">
                      <a16:colId xmlns:a16="http://schemas.microsoft.com/office/drawing/2014/main" val="713314671"/>
                    </a:ext>
                  </a:extLst>
                </a:gridCol>
                <a:gridCol w="1296454">
                  <a:extLst>
                    <a:ext uri="{9D8B030D-6E8A-4147-A177-3AD203B41FA5}">
                      <a16:colId xmlns:a16="http://schemas.microsoft.com/office/drawing/2014/main" val="268249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年度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銷售數量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12384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5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14728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6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13829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80999"/>
                  </a:ext>
                </a:extLst>
              </a:tr>
            </a:tbl>
          </a:graphicData>
        </a:graphic>
      </p:graphicFrame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2342379748"/>
              </p:ext>
            </p:extLst>
          </p:nvPr>
        </p:nvGraphicFramePr>
        <p:xfrm>
          <a:off x="3779912" y="1772816"/>
          <a:ext cx="439248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5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17</Words>
  <Application>Microsoft Office PowerPoint</Application>
  <PresentationFormat>如螢幕大小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Calibri</vt:lpstr>
      <vt:lpstr>Century Gothic</vt:lpstr>
      <vt:lpstr>Wingdings 2</vt:lpstr>
      <vt:lpstr>奧斯丁</vt:lpstr>
      <vt:lpstr>Project</vt:lpstr>
      <vt:lpstr>銷售概況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2017-09-17T20:12:43Z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