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4"/>
  </p:sldMasterIdLst>
  <p:notesMasterIdLst>
    <p:notesMasterId r:id="rId7"/>
  </p:notesMasterIdLst>
  <p:handoutMasterIdLst>
    <p:handoutMasterId r:id="rId8"/>
  </p:handoutMasterIdLst>
  <p:sldIdLst>
    <p:sldId id="256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55" autoAdjust="0"/>
  </p:normalViewPr>
  <p:slideViewPr>
    <p:cSldViewPr>
      <p:cViewPr varScale="1">
        <p:scale>
          <a:sx n="83" d="100"/>
          <a:sy n="83" d="100"/>
        </p:scale>
        <p:origin x="15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銷售數量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工作表1!$A$2:$A$4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12384</c:v>
                </c:pt>
                <c:pt idx="1">
                  <c:v>14728</c:v>
                </c:pt>
                <c:pt idx="2">
                  <c:v>13829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33-469C-90C1-DBB536666F44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目標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工作表1!$A$2:$A$4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13000</c:v>
                </c:pt>
                <c:pt idx="1">
                  <c:v>13500</c:v>
                </c:pt>
                <c:pt idx="2">
                  <c:v>14000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33-469C-90C1-DBB536666F4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17501336"/>
        <c:axId val="317501008"/>
      </c:barChart>
      <c:catAx>
        <c:axId val="317501336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7501008"/>
        <c:crosses val="autoZero"/>
        <c:auto val="1"/>
        <c:lblAlgn val="ctr"/>
        <c:lblOffset val="100"/>
        <c:noMultiLvlLbl val="0"/>
      </c:catAx>
      <c:valAx>
        <c:axId val="31750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7501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BEF7A24B-554D-4B99-A3CC-7667F56D1027}" type="datetimeFigureOut">
              <a:rPr lang="en-US" altLang="zh-TW" smtClean="0"/>
              <a:pPr/>
              <a:t>9/18/2017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10672D4C-A99E-49DD-8A16-1D19942316C4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20118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0391B76B-D742-4BD2-BF24-F4C760DB831C}" type="datetimeFigureOut">
              <a:rPr lang="zh-TW" altLang="en-US"/>
              <a:pPr/>
              <a:t>2017/9/18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5257B995-136A-4A15-87A5-26420C3C1021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6896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4780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58AB1F7-24BF-46F4-A111-12A8565728D3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9/18/2017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9/18/2017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2017/9/18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  <p:grpSp>
        <p:nvGrpSpPr>
          <p:cNvPr id="15" name="群組 14"/>
          <p:cNvGrpSpPr>
            <a:grpSpLocks noChangeAspect="1"/>
          </p:cNvGrpSpPr>
          <p:nvPr userDrawn="1"/>
        </p:nvGrpSpPr>
        <p:grpSpPr>
          <a:xfrm>
            <a:off x="4572000" y="130058"/>
            <a:ext cx="3600400" cy="489893"/>
            <a:chOff x="539552" y="404664"/>
            <a:chExt cx="4032448" cy="548680"/>
          </a:xfrm>
        </p:grpSpPr>
        <p:pic>
          <p:nvPicPr>
            <p:cNvPr id="8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3144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69941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23532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6736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16349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9/18/2017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9/18/2017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9/18/2017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2017/9/18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1F7-24BF-46F4-A111-12A8565728D3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2017/9/18</a:t>
            </a:fld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2017/9/18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9/18/2017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企業規劃簡報</a:t>
            </a:r>
          </a:p>
        </p:txBody>
      </p:sp>
      <p:pic>
        <p:nvPicPr>
          <p:cNvPr id="6" name="Picture 2" descr="C:\Users\user\AppData\Local\Microsoft\Windows\Temporary Internet Files\Content.IE5\MG28UF9P\MC900079268[1]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88640"/>
            <a:ext cx="1858061" cy="18443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 anchor="t"/>
          <a:lstStyle/>
          <a:p>
            <a:r>
              <a:rPr lang="zh-TW" altLang="en-US" dirty="0" smtClean="0"/>
              <a:t>銷售概況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08574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3573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奧斯丁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奧斯丁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9D4095AFEE790E42B52CF3AD35B999BF040086E71550AC00CE488731BAE03648ABFB" ma:contentTypeVersion="42" ma:contentTypeDescription="Create a new document." ma:contentTypeScope="" ma:versionID="0883ffc41d874280ace566ea696de9ff"/>
</file>

<file path=customXml/itemProps1.xml><?xml version="1.0" encoding="utf-8"?>
<ds:datastoreItem xmlns:ds="http://schemas.openxmlformats.org/officeDocument/2006/customXml" ds:itemID="{EE1ED885-73FB-4D60-87B1-3F34D97559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6C29E8-FBA7-4774-BCF2-89D131697E95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9A8A7B1-4C4B-4823-92C0-3F8693591159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13</Words>
  <Application>Microsoft Office PowerPoint</Application>
  <PresentationFormat>如螢幕大小 (4:3)</PresentationFormat>
  <Paragraphs>6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Calibri</vt:lpstr>
      <vt:lpstr>Century Gothic</vt:lpstr>
      <vt:lpstr>Wingdings 2</vt:lpstr>
      <vt:lpstr>奧斯丁</vt:lpstr>
      <vt:lpstr>Project</vt:lpstr>
      <vt:lpstr>銷售概況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2011-05-01T10:05:08Z</dcterms:created>
  <dcterms:modified xsi:type="dcterms:W3CDTF">2017-09-18T03:09:36Z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TC100819229990</vt:lpwstr>
  </property>
</Properties>
</file>