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4"/>
  </p:sldMasterIdLst>
  <p:notesMasterIdLst>
    <p:notesMasterId r:id="rId7"/>
  </p:notesMasterIdLst>
  <p:handoutMasterIdLst>
    <p:handoutMasterId r:id="rId8"/>
  </p:handoutMasterIdLst>
  <p:sldIdLst>
    <p:sldId id="256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3" d="100"/>
          <a:sy n="8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銷售數量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100000">
                  <a:schemeClr val="accent1">
                    <a:shade val="75000"/>
                    <a:satMod val="12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4450" dist="50800" dir="5400000" sx="96000" rotWithShape="0">
                <a:srgbClr val="000000">
                  <a:alpha val="3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 prstMaterial="metal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12384</c:v>
                </c:pt>
                <c:pt idx="1">
                  <c:v>14728</c:v>
                </c:pt>
                <c:pt idx="2">
                  <c:v>13829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3-469C-90C1-DBB536666F4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目標</c:v>
                </c:pt>
              </c:strCache>
            </c:strRef>
          </c:tx>
          <c:spPr>
            <a:gradFill rotWithShape="1">
              <a:gsLst>
                <a:gs pos="0">
                  <a:schemeClr val="accent3"/>
                </a:gs>
                <a:gs pos="100000">
                  <a:schemeClr val="accent3">
                    <a:shade val="75000"/>
                    <a:satMod val="12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4450" dist="50800" dir="5400000" sx="96000" rotWithShape="0">
                <a:srgbClr val="000000">
                  <a:alpha val="3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20400000"/>
              </a:lightRig>
            </a:scene3d>
            <a:sp3d contourW="15875" prstMaterial="metal">
              <a:bevelT w="101600" h="25400" prst="softRound"/>
              <a:contourClr>
                <a:scrgbClr r="0" g="0" b="0">
                  <a:shade val="3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13000</c:v>
                </c:pt>
                <c:pt idx="1">
                  <c:v>13500</c:v>
                </c:pt>
                <c:pt idx="2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3-469C-90C1-DBB536666F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501336"/>
        <c:axId val="317501008"/>
      </c:barChart>
      <c:catAx>
        <c:axId val="317501336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008"/>
        <c:crosses val="autoZero"/>
        <c:auto val="1"/>
        <c:lblAlgn val="ctr"/>
        <c:lblOffset val="100"/>
        <c:noMultiLvlLbl val="0"/>
      </c:catAx>
      <c:valAx>
        <c:axId val="31750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50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9/18/2017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2017/9/18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grpSp>
        <p:nvGrpSpPr>
          <p:cNvPr id="15" name="群組 14"/>
          <p:cNvGrpSpPr>
            <a:grpSpLocks noChangeAspect="1"/>
          </p:cNvGrpSpPr>
          <p:nvPr userDrawn="1"/>
        </p:nvGrpSpPr>
        <p:grpSpPr>
          <a:xfrm>
            <a:off x="4572000" y="130058"/>
            <a:ext cx="3600400" cy="489893"/>
            <a:chOff x="539552" y="404664"/>
            <a:chExt cx="4032448" cy="548680"/>
          </a:xfrm>
        </p:grpSpPr>
        <p:pic>
          <p:nvPicPr>
            <p:cNvPr id="8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144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69941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23532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736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user\AppData\Local\Microsoft\Windows\Temporary Internet Files\Content.IE5\X82YJJ9P\MC900438135[1].wmf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6349" y="404664"/>
              <a:ext cx="648468" cy="54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2017/9/18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9/18/2017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企業規劃簡報</a:t>
            </a:r>
          </a:p>
        </p:txBody>
      </p:sp>
      <p:pic>
        <p:nvPicPr>
          <p:cNvPr id="6" name="Picture 2" descr="C:\Users\user\AppData\Local\Microsoft\Windows\Temporary Internet Files\Content.IE5\MG28UF9P\MC900079268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1858061" cy="1844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 anchor="t"/>
          <a:lstStyle/>
          <a:p>
            <a:r>
              <a:rPr lang="zh-TW" altLang="en-US" dirty="0" smtClean="0"/>
              <a:t>銷售概況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61439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357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13</Words>
  <Application>Microsoft Office PowerPoint</Application>
  <PresentationFormat>如螢幕大小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Calibri</vt:lpstr>
      <vt:lpstr>Century Gothic</vt:lpstr>
      <vt:lpstr>Wingdings 2</vt:lpstr>
      <vt:lpstr>奧斯丁</vt:lpstr>
      <vt:lpstr>Project</vt:lpstr>
      <vt:lpstr>銷售概況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2017-09-18T03:15:20Z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