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1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1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0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9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7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4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zh-TW" altLang="en-US" sz="7200" b="1" cap="none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行車安全</a:t>
            </a:r>
            <a:endParaRPr lang="zh-TW" altLang="en-US" sz="7200" b="1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4036261"/>
            <a:ext cx="3363685" cy="1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安全駕駛五大要訣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第一要訣：抬頭遠看，增大安全距離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要訣：放寬視野，掌握兩側動態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要訣：雙眼游動，熟識四周環境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要訣：衡量環境，預留安全出路 </a:t>
            </a:r>
            <a:endParaRPr lang="en-US" altLang="zh-TW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第五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要訣：適時示警，預告行車動向</a:t>
            </a:r>
          </a:p>
        </p:txBody>
      </p:sp>
    </p:spTree>
    <p:extLst>
      <p:ext uri="{BB962C8B-B14F-4D97-AF65-F5344CB8AC3E}">
        <p14:creationId xmlns:p14="http://schemas.microsoft.com/office/powerpoint/2010/main" val="45835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平交道緊急按鈕功能說明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一、 按下緊急按鈕步驟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二、移除障礙物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三、快跑</a:t>
            </a:r>
          </a:p>
        </p:txBody>
      </p:sp>
    </p:spTree>
    <p:extLst>
      <p:ext uri="{BB962C8B-B14F-4D97-AF65-F5344CB8AC3E}">
        <p14:creationId xmlns:p14="http://schemas.microsoft.com/office/powerpoint/2010/main" val="175402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8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如何正確使用安全帽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買了安全帽不是只帶而不戴。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扣緊後，帽帶與下巴之間隙約一 指幅。</a:t>
            </a:r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不得妨礙視線。</a:t>
            </a:r>
          </a:p>
        </p:txBody>
      </p:sp>
    </p:spTree>
    <p:extLst>
      <p:ext uri="{BB962C8B-B14F-4D97-AF65-F5344CB8AC3E}">
        <p14:creationId xmlns:p14="http://schemas.microsoft.com/office/powerpoint/2010/main" val="2659276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8</TotalTime>
  <Words>111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天體</vt:lpstr>
      <vt:lpstr>行車安全</vt:lpstr>
      <vt:lpstr>安全駕駛五大要訣</vt:lpstr>
      <vt:lpstr>平交道緊急按鈕功能說明</vt:lpstr>
      <vt:lpstr>如何正確使用安全帽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行車安全</dc:title>
  <dc:creator>Amial</dc:creator>
  <cp:lastModifiedBy>Amial</cp:lastModifiedBy>
  <cp:revision>1</cp:revision>
  <dcterms:created xsi:type="dcterms:W3CDTF">2017-09-18T18:00:51Z</dcterms:created>
  <dcterms:modified xsi:type="dcterms:W3CDTF">2017-09-18T18:08:56Z</dcterms:modified>
</cp:coreProperties>
</file>