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88" d="100"/>
          <a:sy n="88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58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7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13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12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52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06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29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5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7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7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5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9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4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9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7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4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3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10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zh-TW" altLang="en-US" sz="7200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行車安全</a:t>
            </a:r>
            <a:endParaRPr lang="zh-TW" altLang="en-US" sz="7200" b="1" cap="none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3" y="4036261"/>
            <a:ext cx="3363685" cy="161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8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安全駕駛五大要訣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第一要訣：抬頭遠看，增大安全距離 </a:t>
            </a:r>
            <a:endParaRPr lang="en-US" altLang="zh-TW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第二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要訣：放寬視野，掌握兩側動態 </a:t>
            </a:r>
            <a:endParaRPr lang="en-US" altLang="zh-TW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第三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要訣：雙眼游動，熟識四周環境 </a:t>
            </a:r>
            <a:endParaRPr lang="en-US" altLang="zh-TW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第四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要訣：衡量環境，預留安全出路 </a:t>
            </a:r>
            <a:endParaRPr lang="en-US" altLang="zh-TW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第五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要訣：適時示警，預告行車動向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40" l="0" r="100000">
                        <a14:foregroundMark x1="49000" y1="10561" x2="48667" y2="910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726" y="2432276"/>
            <a:ext cx="28575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5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800" b="1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平交道緊急按鈕功能說明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一、 按下緊急按鈕步驟</a:t>
            </a:r>
            <a:endParaRPr lang="en-US" altLang="zh-TW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二、移除障礙物</a:t>
            </a:r>
            <a:endParaRPr lang="en-US" altLang="zh-TW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三、快跑</a:t>
            </a:r>
          </a:p>
        </p:txBody>
      </p:sp>
    </p:spTree>
    <p:extLst>
      <p:ext uri="{BB962C8B-B14F-4D97-AF65-F5344CB8AC3E}">
        <p14:creationId xmlns:p14="http://schemas.microsoft.com/office/powerpoint/2010/main" val="175402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800" b="1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如何正確使用安全帽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買了安全帽不是只帶而不戴。</a:t>
            </a:r>
            <a:endParaRPr lang="en-US" altLang="zh-TW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扣緊後，帽帶與下巴之間隙約一 指幅。</a:t>
            </a:r>
            <a:endParaRPr lang="en-US" altLang="zh-TW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不得妨礙視線。</a:t>
            </a:r>
          </a:p>
        </p:txBody>
      </p:sp>
    </p:spTree>
    <p:extLst>
      <p:ext uri="{BB962C8B-B14F-4D97-AF65-F5344CB8AC3E}">
        <p14:creationId xmlns:p14="http://schemas.microsoft.com/office/powerpoint/2010/main" val="2659276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28</TotalTime>
  <Words>111</Words>
  <Application>Microsoft Office PowerPoint</Application>
  <PresentationFormat>寬螢幕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Calibri Light</vt:lpstr>
      <vt:lpstr>天體</vt:lpstr>
      <vt:lpstr>行車安全</vt:lpstr>
      <vt:lpstr>安全駕駛五大要訣</vt:lpstr>
      <vt:lpstr>平交道緊急按鈕功能說明</vt:lpstr>
      <vt:lpstr>如何正確使用安全帽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行車安全</dc:title>
  <dc:creator>Amial</dc:creator>
  <cp:lastModifiedBy>Amial</cp:lastModifiedBy>
  <cp:revision>3</cp:revision>
  <dcterms:created xsi:type="dcterms:W3CDTF">2017-09-18T18:00:51Z</dcterms:created>
  <dcterms:modified xsi:type="dcterms:W3CDTF">2017-09-18T18:31:26Z</dcterms:modified>
</cp:coreProperties>
</file>