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 0.006 0.011 0.011 0.015 0.017 C 0.02 0.011 0.024 0.006 0.03 0 C 0.065 -0.035 0.107 -0.05 0.124 -0.034 C 0.14 -0.017 0.125 0.025 0.09 0.06 C 0.084 0.065 0.079 0.07 0.073 0.075 C 0.079 0.079 0.084 0.084 0.09 0.09 C 0.125 0.125 0.14 0.167 0.124 0.183 C 0.107 0.2 0.065 0.185 0.03 0.15 C 0.024 0.144 0.02 0.139 0.015 0.133 C 0.011 0.139 0.006 0.144 0 0.15 C -0.035 0.185 -0.077 0.2 -0.094 0.183 C -0.11 0.167 -0.095 0.125 -0.06 0.09 C -0.054 0.084 -0.049 0.079 -0.043 0.075 C -0.049 0.07 -0.054 0.065 -0.06 0.06 C -0.095 0.025 -0.11 -0.017 -0.094 -0.034 C -0.077 -0.05 -0.035 -0.035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64</TotalTime>
  <Words>111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10</cp:revision>
  <dcterms:created xsi:type="dcterms:W3CDTF">2017-09-18T18:00:51Z</dcterms:created>
  <dcterms:modified xsi:type="dcterms:W3CDTF">2017-09-18T19:06:43Z</dcterms:modified>
</cp:coreProperties>
</file>