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1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1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TW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行車安全</a:t>
            </a:r>
            <a:endParaRPr lang="zh-TW" altLang="en-US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4036261"/>
            <a:ext cx="3363685" cy="16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安全駕駛五大要訣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第一要訣：抬頭遠看，增大安全距離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要訣：放寬視野，掌握兩側動態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第三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要訣：雙眼游動，熟識四周環境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第四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要訣：衡量環境，預留安全出路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第五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要訣：適時示警，預告行車動向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0" l="0" r="100000">
                        <a14:foregroundMark x1="49000" y1="10561" x2="48667" y2="91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6" y="2432276"/>
            <a:ext cx="2857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平交道緊急按鈕功能說明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、按下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緊急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二、移除障礙物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三、快跑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4" b="96037" l="9987" r="92904">
                        <a14:foregroundMark x1="67148" y1="32012" x2="80946" y2="31250"/>
                        <a14:foregroundMark x1="70828" y1="59451" x2="80683" y2="58689"/>
                        <a14:foregroundMark x1="67674" y1="28049" x2="72142" y2="29116"/>
                        <a14:foregroundMark x1="64915" y1="27287" x2="67674" y2="28049"/>
                        <a14:foregroundMark x1="65572" y1="27287" x2="72799" y2="28049"/>
                        <a14:foregroundMark x1="37188" y1="24695" x2="77530" y2="28049"/>
                        <a14:foregroundMark x1="76873" y1="15549" x2="78712" y2="16616"/>
                        <a14:foregroundMark x1="79763" y1="18445" x2="79763" y2="18445"/>
                        <a14:foregroundMark x1="79106" y1="20274" x2="79106" y2="20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8" y="2719852"/>
            <a:ext cx="2388534" cy="205897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147457" y="2142067"/>
            <a:ext cx="1737351" cy="1737351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101600" h="101600"/>
            <a:bevelB w="9525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zh-TW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15648" r="26285" b="17613"/>
          <a:stretch/>
        </p:blipFill>
        <p:spPr>
          <a:xfrm flipH="1">
            <a:off x="8180679" y="3749339"/>
            <a:ext cx="2182521" cy="222068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17540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如何正確使用安全帽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買了安全帽不是只帶而不戴。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扣緊後，帽帶與下巴之間隙約一 指幅。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不得妨礙視線。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1" b="97479" l="4036" r="955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54" y="1999508"/>
            <a:ext cx="3686292" cy="39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343</TotalTime>
  <Words>111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天體</vt:lpstr>
      <vt:lpstr>行車安全</vt:lpstr>
      <vt:lpstr>安全駕駛五大要訣</vt:lpstr>
      <vt:lpstr>平交道緊急按鈕功能說明</vt:lpstr>
      <vt:lpstr>如何正確使用安全帽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行車安全</dc:title>
  <dc:creator>Amial</dc:creator>
  <cp:lastModifiedBy>Amial</cp:lastModifiedBy>
  <cp:revision>15</cp:revision>
  <dcterms:created xsi:type="dcterms:W3CDTF">2017-09-18T18:00:51Z</dcterms:created>
  <dcterms:modified xsi:type="dcterms:W3CDTF">2017-09-19T00:37:14Z</dcterms:modified>
</cp:coreProperties>
</file>