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40" l="0" r="100000">
                        <a14:foregroundMark x1="49000" y1="10561" x2="48667" y2="910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6" y="2432276"/>
            <a:ext cx="2857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、按下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緊急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4" b="96037" l="9987" r="92904">
                        <a14:foregroundMark x1="67148" y1="32012" x2="80946" y2="31250"/>
                        <a14:foregroundMark x1="70828" y1="59451" x2="80683" y2="58689"/>
                        <a14:foregroundMark x1="67674" y1="28049" x2="72142" y2="29116"/>
                        <a14:foregroundMark x1="64915" y1="27287" x2="67674" y2="28049"/>
                        <a14:foregroundMark x1="65572" y1="27287" x2="72799" y2="28049"/>
                        <a14:foregroundMark x1="37188" y1="24695" x2="77530" y2="28049"/>
                        <a14:foregroundMark x1="76873" y1="15549" x2="78712" y2="16616"/>
                        <a14:foregroundMark x1="79763" y1="18445" x2="79763" y2="18445"/>
                        <a14:foregroundMark x1="79106" y1="20274" x2="79106" y2="20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719852"/>
            <a:ext cx="2388534" cy="205897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147457" y="2142067"/>
            <a:ext cx="1737351" cy="1737351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01600" h="101600"/>
            <a:bevelB w="9525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endParaRPr lang="zh-TW" alt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15" t="15648" r="26285" b="17613"/>
          <a:stretch/>
        </p:blipFill>
        <p:spPr>
          <a:xfrm flipH="1">
            <a:off x="8180679" y="3749339"/>
            <a:ext cx="2182521" cy="222068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1" b="97479" l="4036" r="95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54" y="1999508"/>
            <a:ext cx="3686292" cy="39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343</TotalTime>
  <Words>111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15</cp:revision>
  <dcterms:created xsi:type="dcterms:W3CDTF">2017-09-18T18:00:51Z</dcterms:created>
  <dcterms:modified xsi:type="dcterms:W3CDTF">2017-09-19T01:15:57Z</dcterms:modified>
</cp:coreProperties>
</file>