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影片觀賞</a:t>
            </a:r>
            <a:endParaRPr lang="zh-TW" altLang="en-US" sz="48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376</TotalTime>
  <Words>113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  <vt:lpstr>影片觀賞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19</cp:revision>
  <dcterms:created xsi:type="dcterms:W3CDTF">2017-09-18T18:00:51Z</dcterms:created>
  <dcterms:modified xsi:type="dcterms:W3CDTF">2017-09-19T01:50:56Z</dcterms:modified>
</cp:coreProperties>
</file>