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實驗模型" id="{39ABF8F8-77E7-4FE2-B33B-58F359365AD9}">
          <p14:sldIdLst>
            <p14:sldId id="256"/>
          </p14:sldIdLst>
        </p14:section>
        <p14:section name="變數" id="{AA2B0566-8642-4FA9-B6BE-809C3D6AAE6E}">
          <p14:sldIdLst>
            <p14:sldId id="257"/>
            <p14:sldId id="258"/>
          </p14:sldIdLst>
        </p14:section>
        <p14:section name="未命名的章節" id="{DA748E4D-600A-41A0-9255-786F3AE21287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5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54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27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1EDB-1EB2-40A4-B79B-1FB4F8455F66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2FF0-5EEC-4BCE-B71F-931926436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54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1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4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9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15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00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48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E8F6-94B6-4E7E-91B3-0C2A6EB2C767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0C4E-55C5-46E0-A534-3892F0F30D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實驗模型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03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變數去留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有些變數在我們的模式中可能不是那麼重要，所以我們使用逐步回歸、向前選取、向後刪除這三個方法，來考慮要刪減哪些變數，而使用選取模型的方法。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向前選取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向後刪除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逐步回歸</a:t>
            </a:r>
          </a:p>
        </p:txBody>
      </p:sp>
    </p:spTree>
    <p:extLst>
      <p:ext uri="{BB962C8B-B14F-4D97-AF65-F5344CB8AC3E}">
        <p14:creationId xmlns:p14="http://schemas.microsoft.com/office/powerpoint/2010/main" val="14165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圖示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由選取模式的三個方法，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共同選取剩餘的變數為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車長、車寬、車高、車重、排氣量、缸徑。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我們藉由圖表來表達。</a:t>
            </a:r>
          </a:p>
          <a:p>
            <a:endParaRPr lang="zh-TW" altLang="en-US" b="0" i="0" u="none" strike="noStrike" kern="1200" baseline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車長	車寬	車高	車重	排氣	缸徑</a:t>
            </a:r>
          </a:p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共線性值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4.14812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3.83199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2.11628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7.73054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4.49494</a:t>
            </a:r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3.48783</a:t>
            </a:r>
          </a:p>
          <a:p>
            <a:endParaRPr lang="zh-TW" altLang="en-US" b="0" i="0" u="none" strike="noStrike" kern="1200" baseline="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99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探討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我們也發現，車子性能的解釋變數完全被淘汰，分別是油箱容量、平均油耗、排氣量、缸徑、衝程，有可能因為社會大眾平常購買車子時，通常以車子的外表，來決定是否購買，且以上這些專有名詞反而是比較清楚車子的人，才會以這些來挑選，因此若能在買車前光從外觀就可以知道大概的價錢，那就再方便也不過。	</a:t>
            </a:r>
          </a:p>
        </p:txBody>
      </p:sp>
    </p:spTree>
    <p:extLst>
      <p:ext uri="{BB962C8B-B14F-4D97-AF65-F5344CB8AC3E}">
        <p14:creationId xmlns:p14="http://schemas.microsoft.com/office/powerpoint/2010/main" val="180377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u="none" strike="noStrike" kern="1200" baseline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探討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最後，我們目前市場上比較貴的車型大概會有哪</a:t>
            </a:r>
            <a:r>
              <a:rPr lang="en-US" altLang="zh-TW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4</a:t>
            </a:r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個特徵，分別是車長較短、車寬較寬、車高較矮、車重較重，這</a:t>
            </a:r>
            <a:r>
              <a:rPr lang="en-US" altLang="zh-TW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4</a:t>
            </a:r>
            <a:r>
              <a:rPr lang="zh-TW" altLang="en-US" b="0" i="0" u="none" strike="noStrike" kern="1200" baseline="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個特徵也隱約透露了市場未來車型的走向，也就是車型較小但設備增多的趨勢。</a:t>
            </a:r>
          </a:p>
        </p:txBody>
      </p:sp>
    </p:spTree>
    <p:extLst>
      <p:ext uri="{BB962C8B-B14F-4D97-AF65-F5344CB8AC3E}">
        <p14:creationId xmlns:p14="http://schemas.microsoft.com/office/powerpoint/2010/main" val="376402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253</Words>
  <Application>Microsoft Office PowerPoint</Application>
  <PresentationFormat>如螢幕大小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實驗模型</vt:lpstr>
      <vt:lpstr>變數去留</vt:lpstr>
      <vt:lpstr>圖示</vt:lpstr>
      <vt:lpstr>探討</vt:lpstr>
      <vt:lpstr>探討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汽車與價格</dc:title>
  <dc:creator>Arance</dc:creator>
  <cp:lastModifiedBy>Amial</cp:lastModifiedBy>
  <cp:revision>6</cp:revision>
  <dcterms:created xsi:type="dcterms:W3CDTF">2014-08-30T13:15:16Z</dcterms:created>
  <dcterms:modified xsi:type="dcterms:W3CDTF">2018-01-07T15:56:34Z</dcterms:modified>
</cp:coreProperties>
</file>