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57" d="100"/>
          <a:sy n="57" d="100"/>
        </p:scale>
        <p:origin x="134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1/8/2018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2018/1/8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336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872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607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2400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2462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58AB1F7-24BF-46F4-A111-12A8565728D3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3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48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2018/1/8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25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1/8/2018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7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2" r:id="rId5"/>
    <p:sldLayoutId id="2147483763" r:id="rId6"/>
    <p:sldLayoutId id="21474837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</a:rPr>
              <a:t>企業規劃簡報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 smtClean="0"/>
              <a:t>競爭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列出執行長和重要管理人員的名稱。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包含先前的成就，以證明這些人員的卓越表現。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簡述在這個領域的工作經驗年份。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目標與方針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列出五年目標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陳述具體、可評量的方針，以達成您的五年目標。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列出提升市場佔有率的方針。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列出提升盈餘/獲利的方針。</a:t>
            </a:r>
          </a:p>
        </p:txBody>
      </p:sp>
    </p:spTree>
    <p:extLst>
      <p:ext uri="{BB962C8B-B14F-4D97-AF65-F5344CB8AC3E}">
        <p14:creationId xmlns:p14="http://schemas.microsoft.com/office/powerpoint/2010/main" val="24635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財務規劃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概述高階的財務規劃，定義您的財務模組和定價假設。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此規劃應包含未來三年的預期年銷售額與獲利。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使用幾張投影片適當地涵蓋這部份的內容。</a:t>
            </a:r>
          </a:p>
        </p:txBody>
      </p:sp>
    </p:spTree>
    <p:extLst>
      <p:ext uri="{BB962C8B-B14F-4D97-AF65-F5344CB8AC3E}">
        <p14:creationId xmlns:p14="http://schemas.microsoft.com/office/powerpoint/2010/main" val="18420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資源需求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列出下列資源的需求：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資金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配送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促銷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</a:p>
        </p:txBody>
      </p:sp>
    </p:spTree>
    <p:extLst>
      <p:ext uri="{BB962C8B-B14F-4D97-AF65-F5344CB8AC3E}">
        <p14:creationId xmlns:p14="http://schemas.microsoft.com/office/powerpoint/2010/main" val="13206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159</Words>
  <Application>Microsoft Office PowerPoint</Application>
  <PresentationFormat>如螢幕大小 (4:3)</PresentationFormat>
  <Paragraphs>35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Wingdings 3</vt:lpstr>
      <vt:lpstr>離子會議室</vt:lpstr>
      <vt:lpstr>企業規劃簡報</vt:lpstr>
      <vt:lpstr>競爭</vt:lpstr>
      <vt:lpstr>團隊</vt:lpstr>
      <vt:lpstr>商機</vt:lpstr>
      <vt:lpstr>目標與方針</vt:lpstr>
      <vt:lpstr>財務規劃</vt:lpstr>
      <vt:lpstr>資源需求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2018-01-07T18:13:37Z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