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55" autoAdjust="0"/>
  </p:normalViewPr>
  <p:slideViewPr>
    <p:cSldViewPr>
      <p:cViewPr varScale="1">
        <p:scale>
          <a:sx n="57" d="100"/>
          <a:sy n="57" d="100"/>
        </p:scale>
        <p:origin x="134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1/8/2018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2018/1/8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607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240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462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4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22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2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2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5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7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78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0" r:id="rId3"/>
    <p:sldLayoutId id="2147483772" r:id="rId4"/>
    <p:sldLayoutId id="214748377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競爭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目標與方針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列出五年目標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陳述具體、可評量的方針，以達成您的五年目標。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列出提升市場佔有率的方針。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列出提升盈餘/獲利的方針。</a:t>
            </a:r>
          </a:p>
        </p:txBody>
      </p:sp>
    </p:spTree>
    <p:extLst>
      <p:ext uri="{BB962C8B-B14F-4D97-AF65-F5344CB8AC3E}">
        <p14:creationId xmlns:p14="http://schemas.microsoft.com/office/powerpoint/2010/main" val="2463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財務規劃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概述高階的財務規劃，定義您的財務模組和定價假設。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此規劃應包含未來三年的預期年銷售額與獲利。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使用幾張投影片適當地涵蓋這部份的內容。</a:t>
            </a:r>
          </a:p>
        </p:txBody>
      </p:sp>
    </p:spTree>
    <p:extLst>
      <p:ext uri="{BB962C8B-B14F-4D97-AF65-F5344CB8AC3E}">
        <p14:creationId xmlns:p14="http://schemas.microsoft.com/office/powerpoint/2010/main" val="1842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資源需求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列出下列資源的需求：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資金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</p:spTree>
    <p:extLst>
      <p:ext uri="{BB962C8B-B14F-4D97-AF65-F5344CB8AC3E}">
        <p14:creationId xmlns:p14="http://schemas.microsoft.com/office/powerpoint/2010/main" val="1320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159</Words>
  <Application>Microsoft Office PowerPoint</Application>
  <PresentationFormat>如螢幕大小 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Georgia</vt:lpstr>
      <vt:lpstr>Wingdings 3</vt:lpstr>
      <vt:lpstr>離子會議室</vt:lpstr>
      <vt:lpstr>企業規劃簡報</vt:lpstr>
      <vt:lpstr>競爭</vt:lpstr>
      <vt:lpstr>團隊</vt:lpstr>
      <vt:lpstr>商機</vt:lpstr>
      <vt:lpstr>目標與方針</vt:lpstr>
      <vt:lpstr>財務規劃</vt:lpstr>
      <vt:lpstr>資源需求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2018-01-07T18:31:18Z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