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2" r:id="rId4"/>
  </p:sldMasterIdLst>
  <p:notesMasterIdLst>
    <p:notesMasterId r:id="rId8"/>
  </p:notesMasterIdLst>
  <p:handoutMasterIdLst>
    <p:handoutMasterId r:id="rId9"/>
  </p:handoutMasterIdLst>
  <p:sldIdLst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55" autoAdjust="0"/>
  </p:normalViewPr>
  <p:slideViewPr>
    <p:cSldViewPr>
      <p:cViewPr varScale="1">
        <p:scale>
          <a:sx n="57" d="100"/>
          <a:sy n="57" d="100"/>
        </p:scale>
        <p:origin x="134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1/8/2018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2018/1/8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646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0896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6040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97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744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83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339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33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709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60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197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7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92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1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5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2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7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401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 cap="none" spc="50">
          <a:ln w="9525" cmpd="sng">
            <a:solidFill>
              <a:schemeClr val="accent1"/>
            </a:solidFill>
            <a:prstDash val="solid"/>
          </a:ln>
          <a:solidFill>
            <a:srgbClr val="70AD47">
              <a:tint val="1000"/>
            </a:srgbClr>
          </a:solidFill>
          <a:effectLst>
            <a:glow rad="38100">
              <a:schemeClr val="accent1">
                <a:alpha val="40000"/>
              </a:schemeClr>
            </a:glo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目標與方針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列出五年目標</a:t>
            </a:r>
          </a:p>
          <a:p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陳述具體、可評量的方針，以達成您的五年目標。</a:t>
            </a:r>
          </a:p>
          <a:p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列出提升市場佔有率的方針。</a:t>
            </a:r>
          </a:p>
          <a:p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列出提升盈餘/獲利的方針。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財務規劃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概述高階的財務規劃，定義您的財務模組和定價假設。</a:t>
            </a:r>
          </a:p>
          <a:p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此規劃應包含未來三年的預期年銷售額與獲利。</a:t>
            </a:r>
          </a:p>
          <a:p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使用幾張投影片適當地涵蓋這部份的內容。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資源需求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列出下列資源的需求：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資金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配送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促銷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至理名言</Template>
  <TotalTime>0</TotalTime>
  <Words>96</Words>
  <Application>Microsoft Office PowerPoint</Application>
  <PresentationFormat>如螢幕大小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Trebuchet MS</vt:lpstr>
      <vt:lpstr>Wingdings 2</vt:lpstr>
      <vt:lpstr>至理名言</vt:lpstr>
      <vt:lpstr>目標與方針</vt:lpstr>
      <vt:lpstr>財務規劃</vt:lpstr>
      <vt:lpstr>資源需求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2018-01-07T18:57:36Z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